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5" r:id="rId4"/>
    <p:sldMasterId id="214748370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5143500" cx="9144000"/>
  <p:notesSz cx="6858000" cy="9144000"/>
  <p:embeddedFontLst>
    <p:embeddedFont>
      <p:font typeface="Raleway"/>
      <p:regular r:id="rId23"/>
      <p:bold r:id="rId24"/>
      <p:italic r:id="rId25"/>
      <p:boldItalic r:id="rId26"/>
    </p:embeddedFont>
    <p:embeddedFont>
      <p:font typeface="Dela Gothic One"/>
      <p:regular r:id="rId27"/>
    </p:embeddedFont>
    <p:embeddedFont>
      <p:font typeface="Pacifico"/>
      <p:regular r:id="rId28"/>
    </p:embeddedFont>
    <p:embeddedFont>
      <p:font typeface="Anek Malayalam"/>
      <p:regular r:id="rId29"/>
      <p:bold r:id="rId30"/>
    </p:embeddedFont>
    <p:embeddedFont>
      <p:font typeface="Rowdies"/>
      <p:regular r:id="rId31"/>
      <p:bold r:id="rId32"/>
    </p:embeddedFont>
    <p:embeddedFont>
      <p:font typeface="Fira Sans"/>
      <p:regular r:id="rId33"/>
      <p:bold r:id="rId34"/>
      <p:italic r:id="rId35"/>
      <p:boldItalic r:id="rId36"/>
    </p:embeddedFont>
    <p:embeddedFont>
      <p:font typeface="Yuji Mai"/>
      <p:regular r:id="rId37"/>
    </p:embeddedFont>
    <p:embeddedFont>
      <p:font typeface="Alfa Slab One"/>
      <p:regular r:id="rId38"/>
    </p:embeddedFont>
    <p:embeddedFont>
      <p:font typeface="Poppins"/>
      <p:regular r:id="rId39"/>
      <p:bold r:id="rId40"/>
      <p:italic r:id="rId41"/>
      <p:boldItalic r:id="rId42"/>
    </p:embeddedFont>
    <p:embeddedFont>
      <p:font typeface="Gloria Hallelujah"/>
      <p:regular r:id="rId43"/>
    </p:embeddedFont>
    <p:embeddedFont>
      <p:font typeface="Montserrat"/>
      <p:regular r:id="rId44"/>
      <p:bold r:id="rId45"/>
      <p:italic r:id="rId46"/>
      <p:boldItalic r:id="rId47"/>
    </p:embeddedFont>
    <p:embeddedFont>
      <p:font typeface="Hind"/>
      <p:regular r:id="rId48"/>
      <p:bold r:id="rId49"/>
    </p:embeddedFont>
    <p:embeddedFont>
      <p:font typeface="Didact Gothic"/>
      <p:regular r:id="rId50"/>
    </p:embeddedFont>
    <p:embeddedFont>
      <p:font typeface="Autour One"/>
      <p:regular r:id="rId51"/>
    </p:embeddedFont>
    <p:embeddedFont>
      <p:font typeface="Capriola"/>
      <p:regular r:id="rId52"/>
    </p:embeddedFont>
    <p:embeddedFont>
      <p:font typeface="Margarine"/>
      <p:regular r:id="rId53"/>
    </p:embeddedFont>
    <p:embeddedFont>
      <p:font typeface="Albert Sans"/>
      <p:regular r:id="rId54"/>
      <p:bold r:id="rId55"/>
      <p:italic r:id="rId56"/>
      <p:boldItalic r:id="rId57"/>
    </p:embeddedFont>
    <p:embeddedFont>
      <p:font typeface="DM Sans"/>
      <p:regular r:id="rId58"/>
      <p:bold r:id="rId59"/>
      <p:italic r:id="rId60"/>
      <p:boldItalic r:id="rId61"/>
    </p:embeddedFont>
    <p:embeddedFont>
      <p:font typeface="Bowlby One SC"/>
      <p:regular r:id="rId6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205">
          <p15:clr>
            <a:srgbClr val="747775"/>
          </p15:clr>
        </p15:guide>
        <p15:guide id="2" orient="horz" pos="4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205" orient="horz"/>
        <p:guide pos="49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oppins-bold.fntdata"/><Relationship Id="rId42" Type="http://schemas.openxmlformats.org/officeDocument/2006/relationships/font" Target="fonts/Poppins-boldItalic.fntdata"/><Relationship Id="rId41" Type="http://schemas.openxmlformats.org/officeDocument/2006/relationships/font" Target="fonts/Poppins-italic.fntdata"/><Relationship Id="rId44" Type="http://schemas.openxmlformats.org/officeDocument/2006/relationships/font" Target="fonts/Montserrat-regular.fntdata"/><Relationship Id="rId43" Type="http://schemas.openxmlformats.org/officeDocument/2006/relationships/font" Target="fonts/GloriaHallelujah-regular.fntdata"/><Relationship Id="rId46" Type="http://schemas.openxmlformats.org/officeDocument/2006/relationships/font" Target="fonts/Montserrat-italic.fntdata"/><Relationship Id="rId45" Type="http://schemas.openxmlformats.org/officeDocument/2006/relationships/font" Target="fonts/Montserrat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font" Target="fonts/Hind-regular.fntdata"/><Relationship Id="rId47" Type="http://schemas.openxmlformats.org/officeDocument/2006/relationships/font" Target="fonts/Montserrat-boldItalic.fntdata"/><Relationship Id="rId49" Type="http://schemas.openxmlformats.org/officeDocument/2006/relationships/font" Target="fonts/Hind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wdies-regular.fntdata"/><Relationship Id="rId30" Type="http://schemas.openxmlformats.org/officeDocument/2006/relationships/font" Target="fonts/AnekMalayalam-bold.fntdata"/><Relationship Id="rId33" Type="http://schemas.openxmlformats.org/officeDocument/2006/relationships/font" Target="fonts/FiraSans-regular.fntdata"/><Relationship Id="rId32" Type="http://schemas.openxmlformats.org/officeDocument/2006/relationships/font" Target="fonts/Rowdies-bold.fntdata"/><Relationship Id="rId35" Type="http://schemas.openxmlformats.org/officeDocument/2006/relationships/font" Target="fonts/FiraSans-italic.fntdata"/><Relationship Id="rId34" Type="http://schemas.openxmlformats.org/officeDocument/2006/relationships/font" Target="fonts/FiraSans-bold.fntdata"/><Relationship Id="rId37" Type="http://schemas.openxmlformats.org/officeDocument/2006/relationships/font" Target="fonts/YujiMai-regular.fntdata"/><Relationship Id="rId36" Type="http://schemas.openxmlformats.org/officeDocument/2006/relationships/font" Target="fonts/FiraSans-boldItalic.fntdata"/><Relationship Id="rId39" Type="http://schemas.openxmlformats.org/officeDocument/2006/relationships/font" Target="fonts/Poppins-regular.fntdata"/><Relationship Id="rId38" Type="http://schemas.openxmlformats.org/officeDocument/2006/relationships/font" Target="fonts/AlfaSlabOne-regular.fntdata"/><Relationship Id="rId62" Type="http://schemas.openxmlformats.org/officeDocument/2006/relationships/font" Target="fonts/BowlbyOneSC-regular.fntdata"/><Relationship Id="rId61" Type="http://schemas.openxmlformats.org/officeDocument/2006/relationships/font" Target="fonts/DMSans-bold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Raleway-bold.fntdata"/><Relationship Id="rId23" Type="http://schemas.openxmlformats.org/officeDocument/2006/relationships/font" Target="fonts/Raleway-regular.fntdata"/><Relationship Id="rId60" Type="http://schemas.openxmlformats.org/officeDocument/2006/relationships/font" Target="fonts/DMSans-italic.fntdata"/><Relationship Id="rId26" Type="http://schemas.openxmlformats.org/officeDocument/2006/relationships/font" Target="fonts/Raleway-boldItalic.fntdata"/><Relationship Id="rId25" Type="http://schemas.openxmlformats.org/officeDocument/2006/relationships/font" Target="fonts/Raleway-italic.fntdata"/><Relationship Id="rId28" Type="http://schemas.openxmlformats.org/officeDocument/2006/relationships/font" Target="fonts/Pacifico-regular.fntdata"/><Relationship Id="rId27" Type="http://schemas.openxmlformats.org/officeDocument/2006/relationships/font" Target="fonts/DelaGothicOne-regular.fntdata"/><Relationship Id="rId29" Type="http://schemas.openxmlformats.org/officeDocument/2006/relationships/font" Target="fonts/AnekMalayalam-regular.fntdata"/><Relationship Id="rId51" Type="http://schemas.openxmlformats.org/officeDocument/2006/relationships/font" Target="fonts/AutourOne-regular.fntdata"/><Relationship Id="rId50" Type="http://schemas.openxmlformats.org/officeDocument/2006/relationships/font" Target="fonts/DidactGothic-regular.fntdata"/><Relationship Id="rId53" Type="http://schemas.openxmlformats.org/officeDocument/2006/relationships/font" Target="fonts/Margarine-regular.fntdata"/><Relationship Id="rId52" Type="http://schemas.openxmlformats.org/officeDocument/2006/relationships/font" Target="fonts/Capriola-regular.fntdata"/><Relationship Id="rId11" Type="http://schemas.openxmlformats.org/officeDocument/2006/relationships/slide" Target="slides/slide5.xml"/><Relationship Id="rId55" Type="http://schemas.openxmlformats.org/officeDocument/2006/relationships/font" Target="fonts/AlbertSans-bold.fntdata"/><Relationship Id="rId10" Type="http://schemas.openxmlformats.org/officeDocument/2006/relationships/slide" Target="slides/slide4.xml"/><Relationship Id="rId54" Type="http://schemas.openxmlformats.org/officeDocument/2006/relationships/font" Target="fonts/AlbertSans-regular.fntdata"/><Relationship Id="rId13" Type="http://schemas.openxmlformats.org/officeDocument/2006/relationships/slide" Target="slides/slide7.xml"/><Relationship Id="rId57" Type="http://schemas.openxmlformats.org/officeDocument/2006/relationships/font" Target="fonts/AlbertSans-boldItalic.fntdata"/><Relationship Id="rId12" Type="http://schemas.openxmlformats.org/officeDocument/2006/relationships/slide" Target="slides/slide6.xml"/><Relationship Id="rId56" Type="http://schemas.openxmlformats.org/officeDocument/2006/relationships/font" Target="fonts/AlbertSans-italic.fntdata"/><Relationship Id="rId15" Type="http://schemas.openxmlformats.org/officeDocument/2006/relationships/slide" Target="slides/slide9.xml"/><Relationship Id="rId59" Type="http://schemas.openxmlformats.org/officeDocument/2006/relationships/font" Target="fonts/DMSans-bold.fntdata"/><Relationship Id="rId14" Type="http://schemas.openxmlformats.org/officeDocument/2006/relationships/slide" Target="slides/slide8.xml"/><Relationship Id="rId58" Type="http://schemas.openxmlformats.org/officeDocument/2006/relationships/font" Target="fonts/DMSans-regular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s.educaplay.com/recursos-educativos/23999374-igualdad_de_genero.html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3" name="Shape 2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" name="Google Shape;2324;g35ce8fcd4ca_2_12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5" name="Google Shape;2325;g35ce8fcd4ca_2_1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0" name="Shape 2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1" name="Google Shape;2331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2" name="Google Shape;233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8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9" name="Google Shape;2419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0" name="Google Shape;242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0" name="Shape 2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1" name="Google Shape;2491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2" name="Google Shape;249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0" name="Shape 2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1" name="Google Shape;2521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2" name="Google Shape;252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https://es.educaplay.com/recursos-educativos/23999374-igualdad_de_genero.html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3" name="Shape 2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4" name="Google Shape;2634;g35d076448d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5" name="Google Shape;2635;g35d076448d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6" name="Shape 2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7" name="Google Shape;2647;g35b07e3b5fe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8" name="Google Shape;2648;g35b07e3b5fe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8" name="Shape 2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9" name="Google Shape;2699;g35ce8fcd4ca_0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0" name="Google Shape;2700;g35ce8fcd4ca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2" name="Shape 2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3" name="Google Shape;2833;g35d076448dd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4" name="Google Shape;2834;g35d076448dd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0" name="Shape 2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1" name="Google Shape;2951;g35b0b38907f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2" name="Google Shape;2952;g35b0b38907f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8" name="Shape 3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9" name="Google Shape;3029;g35d905038b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0" name="Google Shape;3030;g35d905038b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6" name="Shape 3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7" name="Google Shape;3037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8" name="Google Shape;303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3" name="Shape 3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4" name="Google Shape;3104;g35cebf3c10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5" name="Google Shape;3105;g35cebf3c10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3" name="Shape 3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4" name="Google Shape;3124;g35cebf3c109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5" name="Google Shape;3125;g35cebf3c109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8" name="Shape 3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9" name="Google Shape;3139;g35ce8fcd4ca_0_9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0" name="Google Shape;3140;g35ce8fcd4ca_0_9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9" name="Shape 3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0" name="Google Shape;3230;g35ce8fcd4ca_0_10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1" name="Google Shape;3231;g35ce8fcd4ca_0_10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0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10.png"/><Relationship Id="rId13" Type="http://schemas.openxmlformats.org/officeDocument/2006/relationships/image" Target="../media/image8.png"/><Relationship Id="rId1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11.png"/><Relationship Id="rId15" Type="http://schemas.openxmlformats.org/officeDocument/2006/relationships/image" Target="../media/image14.png"/><Relationship Id="rId14" Type="http://schemas.openxmlformats.org/officeDocument/2006/relationships/image" Target="../media/image20.png"/><Relationship Id="rId17" Type="http://schemas.openxmlformats.org/officeDocument/2006/relationships/image" Target="../media/image35.png"/><Relationship Id="rId16" Type="http://schemas.openxmlformats.org/officeDocument/2006/relationships/image" Target="../media/image12.png"/><Relationship Id="rId5" Type="http://schemas.openxmlformats.org/officeDocument/2006/relationships/image" Target="../media/image19.png"/><Relationship Id="rId6" Type="http://schemas.openxmlformats.org/officeDocument/2006/relationships/image" Target="../media/image18.png"/><Relationship Id="rId18" Type="http://schemas.openxmlformats.org/officeDocument/2006/relationships/image" Target="../media/image15.png"/><Relationship Id="rId7" Type="http://schemas.openxmlformats.org/officeDocument/2006/relationships/image" Target="../media/image5.png"/><Relationship Id="rId8" Type="http://schemas.openxmlformats.org/officeDocument/2006/relationships/image" Target="../media/image17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592671" y="-108373"/>
            <a:ext cx="10129833" cy="5773370"/>
            <a:chOff x="-505158" y="-257998"/>
            <a:chExt cx="10129833" cy="5773370"/>
          </a:xfrm>
        </p:grpSpPr>
        <p:sp>
          <p:nvSpPr>
            <p:cNvPr id="10" name="Google Shape;10;p2"/>
            <p:cNvSpPr/>
            <p:nvPr/>
          </p:nvSpPr>
          <p:spPr>
            <a:xfrm rot="8665170">
              <a:off x="6871035" y="3988777"/>
              <a:ext cx="2783466" cy="790626"/>
            </a:xfrm>
            <a:custGeom>
              <a:rect b="b" l="l" r="r" t="t"/>
              <a:pathLst>
                <a:path extrusionOk="0" h="1016625" w="3579114">
                  <a:moveTo>
                    <a:pt x="3579114" y="386740"/>
                  </a:moveTo>
                  <a:cubicBezTo>
                    <a:pt x="3507532" y="403799"/>
                    <a:pt x="3432541" y="407211"/>
                    <a:pt x="3359823" y="393564"/>
                  </a:cubicBezTo>
                  <a:cubicBezTo>
                    <a:pt x="3215522" y="365133"/>
                    <a:pt x="3082583" y="252546"/>
                    <a:pt x="3057586" y="106980"/>
                  </a:cubicBezTo>
                  <a:cubicBezTo>
                    <a:pt x="3050769" y="68314"/>
                    <a:pt x="3056450" y="20550"/>
                    <a:pt x="3092809" y="4629"/>
                  </a:cubicBezTo>
                  <a:cubicBezTo>
                    <a:pt x="3118942" y="-6744"/>
                    <a:pt x="3149621" y="4629"/>
                    <a:pt x="3173481" y="19413"/>
                  </a:cubicBezTo>
                  <a:cubicBezTo>
                    <a:pt x="3328008" y="116078"/>
                    <a:pt x="3353005" y="351486"/>
                    <a:pt x="3253017" y="505013"/>
                  </a:cubicBezTo>
                  <a:cubicBezTo>
                    <a:pt x="3153029" y="657403"/>
                    <a:pt x="2962143" y="731323"/>
                    <a:pt x="2779210" y="733598"/>
                  </a:cubicBezTo>
                  <a:cubicBezTo>
                    <a:pt x="2331537" y="739284"/>
                    <a:pt x="1942948" y="384466"/>
                    <a:pt x="1495274" y="378780"/>
                  </a:cubicBezTo>
                  <a:cubicBezTo>
                    <a:pt x="1299844" y="376505"/>
                    <a:pt x="1103276" y="444739"/>
                    <a:pt x="952158" y="568698"/>
                  </a:cubicBezTo>
                  <a:cubicBezTo>
                    <a:pt x="887393" y="621011"/>
                    <a:pt x="829445" y="686971"/>
                    <a:pt x="806721" y="766578"/>
                  </a:cubicBezTo>
                  <a:cubicBezTo>
                    <a:pt x="783996" y="846184"/>
                    <a:pt x="804448" y="942850"/>
                    <a:pt x="872622" y="991751"/>
                  </a:cubicBezTo>
                  <a:cubicBezTo>
                    <a:pt x="940796" y="1039515"/>
                    <a:pt x="1053282" y="1016770"/>
                    <a:pt x="1080551" y="938300"/>
                  </a:cubicBezTo>
                  <a:cubicBezTo>
                    <a:pt x="1093050" y="904183"/>
                    <a:pt x="1087369" y="865517"/>
                    <a:pt x="1077143" y="830263"/>
                  </a:cubicBezTo>
                  <a:cubicBezTo>
                    <a:pt x="1031694" y="681285"/>
                    <a:pt x="888529" y="580071"/>
                    <a:pt x="739684" y="531170"/>
                  </a:cubicBezTo>
                  <a:cubicBezTo>
                    <a:pt x="496531" y="450426"/>
                    <a:pt x="217019" y="484543"/>
                    <a:pt x="0" y="622149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2"/>
            <p:cNvSpPr/>
            <p:nvPr/>
          </p:nvSpPr>
          <p:spPr>
            <a:xfrm rot="-1521471">
              <a:off x="-478731" y="160802"/>
              <a:ext cx="2089284" cy="593448"/>
            </a:xfrm>
            <a:custGeom>
              <a:rect b="b" l="l" r="r" t="t"/>
              <a:pathLst>
                <a:path extrusionOk="0" h="1016625" w="3579114">
                  <a:moveTo>
                    <a:pt x="3579114" y="386740"/>
                  </a:moveTo>
                  <a:cubicBezTo>
                    <a:pt x="3507532" y="403799"/>
                    <a:pt x="3432541" y="407211"/>
                    <a:pt x="3359823" y="393564"/>
                  </a:cubicBezTo>
                  <a:cubicBezTo>
                    <a:pt x="3215522" y="365133"/>
                    <a:pt x="3082583" y="252546"/>
                    <a:pt x="3057586" y="106980"/>
                  </a:cubicBezTo>
                  <a:cubicBezTo>
                    <a:pt x="3050769" y="68314"/>
                    <a:pt x="3056450" y="20550"/>
                    <a:pt x="3092809" y="4629"/>
                  </a:cubicBezTo>
                  <a:cubicBezTo>
                    <a:pt x="3118942" y="-6744"/>
                    <a:pt x="3149621" y="4629"/>
                    <a:pt x="3173481" y="19413"/>
                  </a:cubicBezTo>
                  <a:cubicBezTo>
                    <a:pt x="3328008" y="116078"/>
                    <a:pt x="3353005" y="351486"/>
                    <a:pt x="3253017" y="505013"/>
                  </a:cubicBezTo>
                  <a:cubicBezTo>
                    <a:pt x="3153029" y="657403"/>
                    <a:pt x="2962143" y="731323"/>
                    <a:pt x="2779210" y="733598"/>
                  </a:cubicBezTo>
                  <a:cubicBezTo>
                    <a:pt x="2331537" y="739284"/>
                    <a:pt x="1942948" y="384466"/>
                    <a:pt x="1495274" y="378780"/>
                  </a:cubicBezTo>
                  <a:cubicBezTo>
                    <a:pt x="1299844" y="376505"/>
                    <a:pt x="1103276" y="444739"/>
                    <a:pt x="952158" y="568698"/>
                  </a:cubicBezTo>
                  <a:cubicBezTo>
                    <a:pt x="887393" y="621011"/>
                    <a:pt x="829445" y="686971"/>
                    <a:pt x="806721" y="766578"/>
                  </a:cubicBezTo>
                  <a:cubicBezTo>
                    <a:pt x="783996" y="846184"/>
                    <a:pt x="804448" y="942850"/>
                    <a:pt x="872622" y="991751"/>
                  </a:cubicBezTo>
                  <a:cubicBezTo>
                    <a:pt x="940796" y="1039515"/>
                    <a:pt x="1053282" y="1016770"/>
                    <a:pt x="1080551" y="938300"/>
                  </a:cubicBezTo>
                  <a:cubicBezTo>
                    <a:pt x="1093050" y="904183"/>
                    <a:pt x="1087369" y="865517"/>
                    <a:pt x="1077143" y="830263"/>
                  </a:cubicBezTo>
                  <a:cubicBezTo>
                    <a:pt x="1031694" y="681285"/>
                    <a:pt x="888529" y="580071"/>
                    <a:pt x="739684" y="531170"/>
                  </a:cubicBezTo>
                  <a:cubicBezTo>
                    <a:pt x="496531" y="450426"/>
                    <a:pt x="217019" y="484543"/>
                    <a:pt x="0" y="622149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" name="Google Shape;12;p2"/>
          <p:cNvSpPr txBox="1"/>
          <p:nvPr>
            <p:ph type="ctrTitle"/>
          </p:nvPr>
        </p:nvSpPr>
        <p:spPr>
          <a:xfrm>
            <a:off x="1485450" y="1158388"/>
            <a:ext cx="5525100" cy="1815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485450" y="3113975"/>
            <a:ext cx="2838900" cy="7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4" name="Google Shape;14;p2"/>
          <p:cNvPicPr preferRelativeResize="0"/>
          <p:nvPr/>
        </p:nvPicPr>
        <p:blipFill rotWithShape="1">
          <a:blip r:embed="rId2">
            <a:alphaModFix/>
          </a:blip>
          <a:srcRect b="0" l="33457" r="0" t="0"/>
          <a:stretch/>
        </p:blipFill>
        <p:spPr>
          <a:xfrm>
            <a:off x="7309925" y="141775"/>
            <a:ext cx="1664357" cy="7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800" y="141775"/>
            <a:ext cx="1048325" cy="110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720000" y="520275"/>
            <a:ext cx="77040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8" name="Google Shape;18;p3"/>
          <p:cNvGrpSpPr/>
          <p:nvPr/>
        </p:nvGrpSpPr>
        <p:grpSpPr>
          <a:xfrm>
            <a:off x="-2796238" y="-741379"/>
            <a:ext cx="13415084" cy="8113612"/>
            <a:chOff x="-2796238" y="-741379"/>
            <a:chExt cx="13415084" cy="8113612"/>
          </a:xfrm>
        </p:grpSpPr>
        <p:sp>
          <p:nvSpPr>
            <p:cNvPr id="19" name="Google Shape;19;p3"/>
            <p:cNvSpPr/>
            <p:nvPr/>
          </p:nvSpPr>
          <p:spPr>
            <a:xfrm rot="-547374">
              <a:off x="-2632430" y="-491093"/>
              <a:ext cx="3343265" cy="2333022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3"/>
            <p:cNvSpPr/>
            <p:nvPr/>
          </p:nvSpPr>
          <p:spPr>
            <a:xfrm rot="8806097">
              <a:off x="6911702" y="4315551"/>
              <a:ext cx="3341442" cy="2331749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" name="Google Shape;21;p3"/>
          <p:cNvGrpSpPr/>
          <p:nvPr/>
        </p:nvGrpSpPr>
        <p:grpSpPr>
          <a:xfrm rot="-2151163">
            <a:off x="-307381" y="122326"/>
            <a:ext cx="1862617" cy="440644"/>
            <a:chOff x="6588852" y="-559632"/>
            <a:chExt cx="2787993" cy="659564"/>
          </a:xfrm>
        </p:grpSpPr>
        <p:sp>
          <p:nvSpPr>
            <p:cNvPr id="22" name="Google Shape;22;p3"/>
            <p:cNvSpPr/>
            <p:nvPr/>
          </p:nvSpPr>
          <p:spPr>
            <a:xfrm>
              <a:off x="8846455" y="-138933"/>
              <a:ext cx="299834" cy="238865"/>
            </a:xfrm>
            <a:custGeom>
              <a:rect b="b" l="l" r="r" t="t"/>
              <a:pathLst>
                <a:path extrusionOk="0" h="536776" w="673785">
                  <a:moveTo>
                    <a:pt x="673785" y="42078"/>
                  </a:moveTo>
                  <a:lnTo>
                    <a:pt x="294285" y="536776"/>
                  </a:lnTo>
                  <a:lnTo>
                    <a:pt x="3" y="0"/>
                  </a:lnTo>
                  <a:cubicBezTo>
                    <a:pt x="-1134" y="0"/>
                    <a:pt x="321555" y="25019"/>
                    <a:pt x="673785" y="4207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8458541" y="-176441"/>
              <a:ext cx="299327" cy="242914"/>
            </a:xfrm>
            <a:custGeom>
              <a:rect b="b" l="l" r="r" t="t"/>
              <a:pathLst>
                <a:path extrusionOk="0" h="545874" w="672646">
                  <a:moveTo>
                    <a:pt x="672646" y="63685"/>
                  </a:moveTo>
                  <a:lnTo>
                    <a:pt x="277240" y="545874"/>
                  </a:lnTo>
                  <a:lnTo>
                    <a:pt x="0" y="0"/>
                  </a:lnTo>
                  <a:cubicBezTo>
                    <a:pt x="0" y="0"/>
                    <a:pt x="321552" y="35254"/>
                    <a:pt x="672646" y="63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6879535" y="-464341"/>
              <a:ext cx="291743" cy="258602"/>
            </a:xfrm>
            <a:custGeom>
              <a:rect b="b" l="l" r="r" t="t"/>
              <a:pathLst>
                <a:path extrusionOk="0" h="581128" w="655602">
                  <a:moveTo>
                    <a:pt x="655603" y="162625"/>
                  </a:moveTo>
                  <a:lnTo>
                    <a:pt x="193159" y="581128"/>
                  </a:lnTo>
                  <a:lnTo>
                    <a:pt x="0" y="0"/>
                  </a:lnTo>
                  <a:cubicBezTo>
                    <a:pt x="0" y="0"/>
                    <a:pt x="312462" y="83018"/>
                    <a:pt x="655603" y="1626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8058472" y="-224096"/>
              <a:ext cx="298316" cy="246465"/>
            </a:xfrm>
            <a:custGeom>
              <a:rect b="b" l="l" r="r" t="t"/>
              <a:pathLst>
                <a:path extrusionOk="0" h="553855" w="670373">
                  <a:moveTo>
                    <a:pt x="670374" y="84177"/>
                  </a:moveTo>
                  <a:lnTo>
                    <a:pt x="260196" y="553856"/>
                  </a:lnTo>
                  <a:lnTo>
                    <a:pt x="0" y="21"/>
                  </a:lnTo>
                  <a:cubicBezTo>
                    <a:pt x="0" y="-1116"/>
                    <a:pt x="320416" y="44373"/>
                    <a:pt x="670374" y="841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7664987" y="-286938"/>
              <a:ext cx="296799" cy="251011"/>
            </a:xfrm>
            <a:custGeom>
              <a:rect b="b" l="l" r="r" t="t"/>
              <a:pathLst>
                <a:path extrusionOk="0" h="564069" w="666964">
                  <a:moveTo>
                    <a:pt x="666965" y="111449"/>
                  </a:moveTo>
                  <a:lnTo>
                    <a:pt x="237471" y="564070"/>
                  </a:lnTo>
                  <a:lnTo>
                    <a:pt x="0" y="0"/>
                  </a:lnTo>
                  <a:cubicBezTo>
                    <a:pt x="0" y="0"/>
                    <a:pt x="319280" y="59136"/>
                    <a:pt x="666965" y="1114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7270995" y="-371078"/>
              <a:ext cx="293765" cy="255565"/>
            </a:xfrm>
            <a:custGeom>
              <a:rect b="b" l="l" r="r" t="t"/>
              <a:pathLst>
                <a:path extrusionOk="0" h="574304" w="660147">
                  <a:moveTo>
                    <a:pt x="660148" y="142155"/>
                  </a:moveTo>
                  <a:lnTo>
                    <a:pt x="211338" y="574305"/>
                  </a:lnTo>
                  <a:lnTo>
                    <a:pt x="0" y="0"/>
                  </a:lnTo>
                  <a:cubicBezTo>
                    <a:pt x="0" y="1137"/>
                    <a:pt x="315871" y="73920"/>
                    <a:pt x="660148" y="1421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6588852" y="-559632"/>
              <a:ext cx="2787993" cy="448378"/>
            </a:xfrm>
            <a:custGeom>
              <a:rect b="b" l="l" r="r" t="t"/>
              <a:pathLst>
                <a:path extrusionOk="0" h="1007592" w="6265153">
                  <a:moveTo>
                    <a:pt x="6265154" y="1007593"/>
                  </a:moveTo>
                  <a:cubicBezTo>
                    <a:pt x="6265154" y="1007593"/>
                    <a:pt x="2679222" y="935947"/>
                    <a:pt x="0" y="0"/>
                  </a:cubicBezTo>
                </a:path>
              </a:pathLst>
            </a:custGeom>
            <a:noFill/>
            <a:ln cap="flat" cmpd="sng" w="152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" name="Google Shape;29;p3"/>
          <p:cNvGrpSpPr/>
          <p:nvPr/>
        </p:nvGrpSpPr>
        <p:grpSpPr>
          <a:xfrm>
            <a:off x="8110527" y="4410672"/>
            <a:ext cx="570118" cy="547677"/>
            <a:chOff x="868786" y="1081365"/>
            <a:chExt cx="326435" cy="313621"/>
          </a:xfrm>
        </p:grpSpPr>
        <p:sp>
          <p:nvSpPr>
            <p:cNvPr id="30" name="Google Shape;30;p3"/>
            <p:cNvSpPr/>
            <p:nvPr/>
          </p:nvSpPr>
          <p:spPr>
            <a:xfrm rot="1183337">
              <a:off x="906559" y="1108397"/>
              <a:ext cx="205327" cy="259557"/>
            </a:xfrm>
            <a:custGeom>
              <a:rect b="b" l="l" r="r" t="t"/>
              <a:pathLst>
                <a:path extrusionOk="0" h="461003" w="364683">
                  <a:moveTo>
                    <a:pt x="348249" y="139086"/>
                  </a:moveTo>
                  <a:cubicBezTo>
                    <a:pt x="351658" y="107243"/>
                    <a:pt x="352795" y="70851"/>
                    <a:pt x="335751" y="43558"/>
                  </a:cubicBezTo>
                  <a:cubicBezTo>
                    <a:pt x="319844" y="18539"/>
                    <a:pt x="281212" y="1480"/>
                    <a:pt x="256215" y="21950"/>
                  </a:cubicBezTo>
                  <a:cubicBezTo>
                    <a:pt x="231218" y="43558"/>
                    <a:pt x="228946" y="81087"/>
                    <a:pt x="219856" y="111792"/>
                  </a:cubicBezTo>
                  <a:cubicBezTo>
                    <a:pt x="219856" y="111792"/>
                    <a:pt x="195995" y="211869"/>
                    <a:pt x="195995" y="211869"/>
                  </a:cubicBezTo>
                  <a:cubicBezTo>
                    <a:pt x="193723" y="220967"/>
                    <a:pt x="180088" y="218692"/>
                    <a:pt x="180088" y="209594"/>
                  </a:cubicBezTo>
                  <a:cubicBezTo>
                    <a:pt x="180088" y="148184"/>
                    <a:pt x="146001" y="74263"/>
                    <a:pt x="85781" y="54930"/>
                  </a:cubicBezTo>
                  <a:cubicBezTo>
                    <a:pt x="3973" y="41283"/>
                    <a:pt x="24425" y="144772"/>
                    <a:pt x="36924" y="193673"/>
                  </a:cubicBezTo>
                  <a:cubicBezTo>
                    <a:pt x="59648" y="277829"/>
                    <a:pt x="99416" y="377906"/>
                    <a:pt x="181224" y="419983"/>
                  </a:cubicBezTo>
                  <a:cubicBezTo>
                    <a:pt x="276667" y="472296"/>
                    <a:pt x="341432" y="203908"/>
                    <a:pt x="348249" y="139086"/>
                  </a:cubicBezTo>
                  <a:lnTo>
                    <a:pt x="348249" y="139086"/>
                  </a:lnTo>
                  <a:close/>
                  <a:moveTo>
                    <a:pt x="363020" y="140223"/>
                  </a:moveTo>
                  <a:cubicBezTo>
                    <a:pt x="351658" y="231202"/>
                    <a:pt x="317571" y="488218"/>
                    <a:pt x="185769" y="458649"/>
                  </a:cubicBezTo>
                  <a:cubicBezTo>
                    <a:pt x="125549" y="439316"/>
                    <a:pt x="84645" y="385866"/>
                    <a:pt x="56239" y="333553"/>
                  </a:cubicBezTo>
                  <a:cubicBezTo>
                    <a:pt x="23289" y="271005"/>
                    <a:pt x="-49430" y="61753"/>
                    <a:pt x="51694" y="35597"/>
                  </a:cubicBezTo>
                  <a:cubicBezTo>
                    <a:pt x="141456" y="17401"/>
                    <a:pt x="199404" y="135674"/>
                    <a:pt x="195995" y="210732"/>
                  </a:cubicBezTo>
                  <a:cubicBezTo>
                    <a:pt x="195995" y="210732"/>
                    <a:pt x="180088" y="208457"/>
                    <a:pt x="180088" y="208457"/>
                  </a:cubicBezTo>
                  <a:lnTo>
                    <a:pt x="205085" y="108380"/>
                  </a:lnTo>
                  <a:cubicBezTo>
                    <a:pt x="215311" y="75400"/>
                    <a:pt x="217583" y="35597"/>
                    <a:pt x="247126" y="11715"/>
                  </a:cubicBezTo>
                  <a:cubicBezTo>
                    <a:pt x="278940" y="-13304"/>
                    <a:pt x="325525" y="4892"/>
                    <a:pt x="344841" y="36734"/>
                  </a:cubicBezTo>
                  <a:cubicBezTo>
                    <a:pt x="366429" y="66303"/>
                    <a:pt x="366429" y="104969"/>
                    <a:pt x="363020" y="140223"/>
                  </a:cubicBezTo>
                  <a:lnTo>
                    <a:pt x="363020" y="14022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1070136" y="1211354"/>
              <a:ext cx="125085" cy="140189"/>
            </a:xfrm>
            <a:custGeom>
              <a:rect b="b" l="l" r="r" t="t"/>
              <a:pathLst>
                <a:path extrusionOk="0" h="224303" w="200136">
                  <a:moveTo>
                    <a:pt x="173937" y="162643"/>
                  </a:moveTo>
                  <a:cubicBezTo>
                    <a:pt x="187572" y="129663"/>
                    <a:pt x="201207" y="94409"/>
                    <a:pt x="200071" y="59154"/>
                  </a:cubicBezTo>
                  <a:cubicBezTo>
                    <a:pt x="200071" y="40959"/>
                    <a:pt x="195526" y="21625"/>
                    <a:pt x="180755" y="9116"/>
                  </a:cubicBezTo>
                  <a:cubicBezTo>
                    <a:pt x="167120" y="-3394"/>
                    <a:pt x="142123" y="-3394"/>
                    <a:pt x="133033" y="11390"/>
                  </a:cubicBezTo>
                  <a:cubicBezTo>
                    <a:pt x="129625" y="17077"/>
                    <a:pt x="128488" y="22763"/>
                    <a:pt x="126216" y="29586"/>
                  </a:cubicBezTo>
                  <a:cubicBezTo>
                    <a:pt x="121671" y="52331"/>
                    <a:pt x="115990" y="75076"/>
                    <a:pt x="111445" y="98957"/>
                  </a:cubicBezTo>
                  <a:cubicBezTo>
                    <a:pt x="98946" y="76213"/>
                    <a:pt x="77358" y="58017"/>
                    <a:pt x="53497" y="48919"/>
                  </a:cubicBezTo>
                  <a:cubicBezTo>
                    <a:pt x="45544" y="45507"/>
                    <a:pt x="36454" y="43233"/>
                    <a:pt x="27364" y="45507"/>
                  </a:cubicBezTo>
                  <a:cubicBezTo>
                    <a:pt x="8048" y="50056"/>
                    <a:pt x="-1042" y="72801"/>
                    <a:pt x="95" y="93271"/>
                  </a:cubicBezTo>
                  <a:cubicBezTo>
                    <a:pt x="2367" y="137624"/>
                    <a:pt x="38726" y="172878"/>
                    <a:pt x="75086" y="199035"/>
                  </a:cubicBezTo>
                  <a:cubicBezTo>
                    <a:pt x="136442" y="244524"/>
                    <a:pt x="147804" y="226328"/>
                    <a:pt x="173937" y="16264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" name="Google Shape;32;p3"/>
          <p:cNvGrpSpPr/>
          <p:nvPr/>
        </p:nvGrpSpPr>
        <p:grpSpPr>
          <a:xfrm>
            <a:off x="4641407" y="4519897"/>
            <a:ext cx="3697940" cy="2119651"/>
            <a:chOff x="1268172" y="1041938"/>
            <a:chExt cx="9019367" cy="5169881"/>
          </a:xfrm>
        </p:grpSpPr>
        <p:sp>
          <p:nvSpPr>
            <p:cNvPr id="33" name="Google Shape;33;p3"/>
            <p:cNvSpPr/>
            <p:nvPr/>
          </p:nvSpPr>
          <p:spPr>
            <a:xfrm>
              <a:off x="1268172" y="1370599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20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1345436" y="1766358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20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1422699" y="2162117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1499963" y="2557875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1577226" y="2953634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1654489" y="3350530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19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1731753" y="3746289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1809016" y="4142047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1" name="Google Shape;41;p3"/>
            <p:cNvGrpSpPr/>
            <p:nvPr/>
          </p:nvGrpSpPr>
          <p:grpSpPr>
            <a:xfrm>
              <a:off x="1864691" y="1979022"/>
              <a:ext cx="3353004" cy="4232797"/>
              <a:chOff x="1864691" y="1979022"/>
              <a:chExt cx="3353004" cy="4232797"/>
            </a:xfrm>
          </p:grpSpPr>
          <p:sp>
            <p:nvSpPr>
              <p:cNvPr id="42" name="Google Shape;42;p3"/>
              <p:cNvSpPr/>
              <p:nvPr/>
            </p:nvSpPr>
            <p:spPr>
              <a:xfrm>
                <a:off x="4501873" y="1979022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43;p3"/>
              <p:cNvSpPr/>
              <p:nvPr/>
            </p:nvSpPr>
            <p:spPr>
              <a:xfrm>
                <a:off x="4124646" y="2059765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44;p3"/>
              <p:cNvSpPr/>
              <p:nvPr/>
            </p:nvSpPr>
            <p:spPr>
              <a:xfrm>
                <a:off x="3748555" y="2140509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" name="Google Shape;45;p3"/>
              <p:cNvSpPr/>
              <p:nvPr/>
            </p:nvSpPr>
            <p:spPr>
              <a:xfrm>
                <a:off x="3371328" y="2221253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46;p3"/>
              <p:cNvSpPr/>
              <p:nvPr/>
            </p:nvSpPr>
            <p:spPr>
              <a:xfrm>
                <a:off x="2995237" y="2301997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47;p3"/>
              <p:cNvSpPr/>
              <p:nvPr/>
            </p:nvSpPr>
            <p:spPr>
              <a:xfrm>
                <a:off x="2618010" y="2381604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48;p3"/>
              <p:cNvSpPr/>
              <p:nvPr/>
            </p:nvSpPr>
            <p:spPr>
              <a:xfrm>
                <a:off x="2241919" y="2462348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49;p3"/>
              <p:cNvSpPr/>
              <p:nvPr/>
            </p:nvSpPr>
            <p:spPr>
              <a:xfrm>
                <a:off x="1864691" y="2543091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" name="Google Shape;50;p3"/>
            <p:cNvGrpSpPr/>
            <p:nvPr/>
          </p:nvGrpSpPr>
          <p:grpSpPr>
            <a:xfrm>
              <a:off x="4906370" y="1354678"/>
              <a:ext cx="3351868" cy="4232798"/>
              <a:chOff x="4906370" y="1354678"/>
              <a:chExt cx="3351868" cy="4232798"/>
            </a:xfrm>
          </p:grpSpPr>
          <p:sp>
            <p:nvSpPr>
              <p:cNvPr id="51" name="Google Shape;51;p3"/>
              <p:cNvSpPr/>
              <p:nvPr/>
            </p:nvSpPr>
            <p:spPr>
              <a:xfrm>
                <a:off x="7542416" y="1354678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" name="Google Shape;52;p3"/>
              <p:cNvSpPr/>
              <p:nvPr/>
            </p:nvSpPr>
            <p:spPr>
              <a:xfrm>
                <a:off x="7165189" y="1435422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>
                <a:off x="6789098" y="1516166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" name="Google Shape;54;p3"/>
              <p:cNvSpPr/>
              <p:nvPr/>
            </p:nvSpPr>
            <p:spPr>
              <a:xfrm>
                <a:off x="6411871" y="1596910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" name="Google Shape;55;p3"/>
              <p:cNvSpPr/>
              <p:nvPr/>
            </p:nvSpPr>
            <p:spPr>
              <a:xfrm>
                <a:off x="6035779" y="1676516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>
                <a:off x="5658552" y="1757260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>
                <a:off x="5282461" y="1838004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" name="Google Shape;58;p3"/>
              <p:cNvSpPr/>
              <p:nvPr/>
            </p:nvSpPr>
            <p:spPr>
              <a:xfrm>
                <a:off x="4906370" y="1918748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9" name="Google Shape;59;p3"/>
            <p:cNvGrpSpPr/>
            <p:nvPr/>
          </p:nvGrpSpPr>
          <p:grpSpPr>
            <a:xfrm>
              <a:off x="7982136" y="1041938"/>
              <a:ext cx="2222459" cy="3991703"/>
              <a:chOff x="7982136" y="1041938"/>
              <a:chExt cx="2222459" cy="3991703"/>
            </a:xfrm>
          </p:grpSpPr>
          <p:sp>
            <p:nvSpPr>
              <p:cNvPr id="60" name="Google Shape;60;p3"/>
              <p:cNvSpPr/>
              <p:nvPr/>
            </p:nvSpPr>
            <p:spPr>
              <a:xfrm>
                <a:off x="9487636" y="1041938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>
                <a:off x="9111545" y="1122682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>
                <a:off x="8734318" y="1203426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" name="Google Shape;63;p3"/>
              <p:cNvSpPr/>
              <p:nvPr/>
            </p:nvSpPr>
            <p:spPr>
              <a:xfrm>
                <a:off x="8358227" y="1284169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" name="Google Shape;64;p3"/>
              <p:cNvSpPr/>
              <p:nvPr/>
            </p:nvSpPr>
            <p:spPr>
              <a:xfrm>
                <a:off x="7982136" y="1363776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65" name="Google Shape;65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04650" y="91275"/>
            <a:ext cx="622225" cy="65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3"/>
          <p:cNvPicPr preferRelativeResize="0"/>
          <p:nvPr/>
        </p:nvPicPr>
        <p:blipFill rotWithShape="1">
          <a:blip r:embed="rId3">
            <a:alphaModFix/>
          </a:blip>
          <a:srcRect b="0" l="33457" r="0" t="0"/>
          <a:stretch/>
        </p:blipFill>
        <p:spPr>
          <a:xfrm>
            <a:off x="7057550" y="185953"/>
            <a:ext cx="1114075" cy="468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"/>
          <p:cNvSpPr txBox="1"/>
          <p:nvPr>
            <p:ph type="title"/>
          </p:nvPr>
        </p:nvSpPr>
        <p:spPr>
          <a:xfrm>
            <a:off x="720000" y="520275"/>
            <a:ext cx="77040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9" name="Google Shape;69;p4"/>
          <p:cNvSpPr txBox="1"/>
          <p:nvPr>
            <p:ph idx="1" type="subTitle"/>
          </p:nvPr>
        </p:nvSpPr>
        <p:spPr>
          <a:xfrm>
            <a:off x="719999" y="3132296"/>
            <a:ext cx="23766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"/>
          <p:cNvSpPr txBox="1"/>
          <p:nvPr>
            <p:ph idx="2" type="subTitle"/>
          </p:nvPr>
        </p:nvSpPr>
        <p:spPr>
          <a:xfrm>
            <a:off x="3383698" y="3132296"/>
            <a:ext cx="23766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"/>
          <p:cNvSpPr txBox="1"/>
          <p:nvPr>
            <p:ph idx="3" type="title"/>
          </p:nvPr>
        </p:nvSpPr>
        <p:spPr>
          <a:xfrm>
            <a:off x="773249" y="1773099"/>
            <a:ext cx="734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2" name="Google Shape;72;p4"/>
          <p:cNvSpPr txBox="1"/>
          <p:nvPr>
            <p:ph idx="4" type="title"/>
          </p:nvPr>
        </p:nvSpPr>
        <p:spPr>
          <a:xfrm>
            <a:off x="3436948" y="1773099"/>
            <a:ext cx="734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3" name="Google Shape;73;p4"/>
          <p:cNvSpPr txBox="1"/>
          <p:nvPr>
            <p:ph idx="5" type="title"/>
          </p:nvPr>
        </p:nvSpPr>
        <p:spPr>
          <a:xfrm>
            <a:off x="6111599" y="1773099"/>
            <a:ext cx="734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4" name="Google Shape;74;p4"/>
          <p:cNvSpPr txBox="1"/>
          <p:nvPr>
            <p:ph idx="6" type="subTitle"/>
          </p:nvPr>
        </p:nvSpPr>
        <p:spPr>
          <a:xfrm>
            <a:off x="6047399" y="3132296"/>
            <a:ext cx="23766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4"/>
          <p:cNvSpPr txBox="1"/>
          <p:nvPr>
            <p:ph idx="7" type="subTitle"/>
          </p:nvPr>
        </p:nvSpPr>
        <p:spPr>
          <a:xfrm>
            <a:off x="719999" y="2425850"/>
            <a:ext cx="2376600" cy="73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sp>
        <p:nvSpPr>
          <p:cNvPr id="76" name="Google Shape;76;p4"/>
          <p:cNvSpPr txBox="1"/>
          <p:nvPr>
            <p:ph idx="8" type="subTitle"/>
          </p:nvPr>
        </p:nvSpPr>
        <p:spPr>
          <a:xfrm>
            <a:off x="3383702" y="2425850"/>
            <a:ext cx="2376600" cy="73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sp>
        <p:nvSpPr>
          <p:cNvPr id="77" name="Google Shape;77;p4"/>
          <p:cNvSpPr txBox="1"/>
          <p:nvPr>
            <p:ph idx="9" type="subTitle"/>
          </p:nvPr>
        </p:nvSpPr>
        <p:spPr>
          <a:xfrm>
            <a:off x="6047401" y="2425850"/>
            <a:ext cx="2376600" cy="73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grpSp>
        <p:nvGrpSpPr>
          <p:cNvPr id="78" name="Google Shape;78;p4"/>
          <p:cNvGrpSpPr/>
          <p:nvPr/>
        </p:nvGrpSpPr>
        <p:grpSpPr>
          <a:xfrm>
            <a:off x="135595" y="150307"/>
            <a:ext cx="413754" cy="739947"/>
            <a:chOff x="135595" y="150307"/>
            <a:chExt cx="413754" cy="739947"/>
          </a:xfrm>
        </p:grpSpPr>
        <p:sp>
          <p:nvSpPr>
            <p:cNvPr id="79" name="Google Shape;79;p4"/>
            <p:cNvSpPr/>
            <p:nvPr/>
          </p:nvSpPr>
          <p:spPr>
            <a:xfrm>
              <a:off x="135595" y="150307"/>
              <a:ext cx="413754" cy="517146"/>
            </a:xfrm>
            <a:custGeom>
              <a:rect b="b" l="l" r="r" t="t"/>
              <a:pathLst>
                <a:path extrusionOk="0" h="689528" w="551672">
                  <a:moveTo>
                    <a:pt x="380102" y="689528"/>
                  </a:moveTo>
                  <a:cubicBezTo>
                    <a:pt x="491452" y="533726"/>
                    <a:pt x="547128" y="339259"/>
                    <a:pt x="536901" y="147066"/>
                  </a:cubicBezTo>
                  <a:cubicBezTo>
                    <a:pt x="534629" y="109537"/>
                    <a:pt x="530084" y="72008"/>
                    <a:pt x="509632" y="41303"/>
                  </a:cubicBezTo>
                  <a:cubicBezTo>
                    <a:pt x="489180" y="10597"/>
                    <a:pt x="448276" y="-9873"/>
                    <a:pt x="414189" y="4911"/>
                  </a:cubicBezTo>
                  <a:cubicBezTo>
                    <a:pt x="385783" y="16283"/>
                    <a:pt x="369876" y="48126"/>
                    <a:pt x="358514" y="76557"/>
                  </a:cubicBezTo>
                  <a:cubicBezTo>
                    <a:pt x="330108" y="147066"/>
                    <a:pt x="311929" y="220986"/>
                    <a:pt x="303975" y="296044"/>
                  </a:cubicBezTo>
                  <a:cubicBezTo>
                    <a:pt x="265343" y="249417"/>
                    <a:pt x="223303" y="201653"/>
                    <a:pt x="167628" y="180045"/>
                  </a:cubicBezTo>
                  <a:cubicBezTo>
                    <a:pt x="111953" y="158438"/>
                    <a:pt x="35826" y="172085"/>
                    <a:pt x="9692" y="226672"/>
                  </a:cubicBezTo>
                  <a:cubicBezTo>
                    <a:pt x="-23258" y="293769"/>
                    <a:pt x="33553" y="371102"/>
                    <a:pt x="93773" y="416591"/>
                  </a:cubicBezTo>
                  <a:cubicBezTo>
                    <a:pt x="224439" y="515531"/>
                    <a:pt x="386920" y="571255"/>
                    <a:pt x="551672" y="571255"/>
                  </a:cubicBezTo>
                </a:path>
              </a:pathLst>
            </a:custGeom>
            <a:noFill/>
            <a:ln cap="flat" cmpd="sng" w="2270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4"/>
            <p:cNvSpPr/>
            <p:nvPr/>
          </p:nvSpPr>
          <p:spPr>
            <a:xfrm>
              <a:off x="141941" y="722027"/>
              <a:ext cx="150102" cy="168227"/>
            </a:xfrm>
            <a:custGeom>
              <a:rect b="b" l="l" r="r" t="t"/>
              <a:pathLst>
                <a:path extrusionOk="0" h="224303" w="200136">
                  <a:moveTo>
                    <a:pt x="173937" y="162643"/>
                  </a:moveTo>
                  <a:cubicBezTo>
                    <a:pt x="187572" y="129663"/>
                    <a:pt x="201207" y="94409"/>
                    <a:pt x="200071" y="59154"/>
                  </a:cubicBezTo>
                  <a:cubicBezTo>
                    <a:pt x="200071" y="40959"/>
                    <a:pt x="195526" y="21625"/>
                    <a:pt x="180755" y="9116"/>
                  </a:cubicBezTo>
                  <a:cubicBezTo>
                    <a:pt x="167120" y="-3394"/>
                    <a:pt x="142123" y="-3394"/>
                    <a:pt x="133033" y="11390"/>
                  </a:cubicBezTo>
                  <a:cubicBezTo>
                    <a:pt x="129625" y="17077"/>
                    <a:pt x="128488" y="22763"/>
                    <a:pt x="126216" y="29586"/>
                  </a:cubicBezTo>
                  <a:cubicBezTo>
                    <a:pt x="121671" y="52331"/>
                    <a:pt x="115990" y="75076"/>
                    <a:pt x="111445" y="98957"/>
                  </a:cubicBezTo>
                  <a:cubicBezTo>
                    <a:pt x="98946" y="76213"/>
                    <a:pt x="77358" y="58017"/>
                    <a:pt x="53497" y="48919"/>
                  </a:cubicBezTo>
                  <a:cubicBezTo>
                    <a:pt x="45544" y="45507"/>
                    <a:pt x="36454" y="43233"/>
                    <a:pt x="27364" y="45507"/>
                  </a:cubicBezTo>
                  <a:cubicBezTo>
                    <a:pt x="8048" y="50056"/>
                    <a:pt x="-1042" y="72801"/>
                    <a:pt x="95" y="93271"/>
                  </a:cubicBezTo>
                  <a:cubicBezTo>
                    <a:pt x="2367" y="137624"/>
                    <a:pt x="38726" y="172878"/>
                    <a:pt x="75086" y="199035"/>
                  </a:cubicBezTo>
                  <a:cubicBezTo>
                    <a:pt x="136442" y="244524"/>
                    <a:pt x="147804" y="226328"/>
                    <a:pt x="173937" y="16264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" name="Google Shape;81;p4"/>
          <p:cNvGrpSpPr/>
          <p:nvPr/>
        </p:nvGrpSpPr>
        <p:grpSpPr>
          <a:xfrm>
            <a:off x="-515132" y="-1296779"/>
            <a:ext cx="9659126" cy="7146810"/>
            <a:chOff x="-515132" y="-1296779"/>
            <a:chExt cx="9659126" cy="7146810"/>
          </a:xfrm>
        </p:grpSpPr>
        <p:sp>
          <p:nvSpPr>
            <p:cNvPr id="82" name="Google Shape;82;p4"/>
            <p:cNvSpPr/>
            <p:nvPr/>
          </p:nvSpPr>
          <p:spPr>
            <a:xfrm rot="-8950023">
              <a:off x="-509421" y="4451363"/>
              <a:ext cx="2688508" cy="763654"/>
            </a:xfrm>
            <a:custGeom>
              <a:rect b="b" l="l" r="r" t="t"/>
              <a:pathLst>
                <a:path extrusionOk="0" h="1016625" w="3579114">
                  <a:moveTo>
                    <a:pt x="3579114" y="386740"/>
                  </a:moveTo>
                  <a:cubicBezTo>
                    <a:pt x="3507532" y="403799"/>
                    <a:pt x="3432541" y="407211"/>
                    <a:pt x="3359823" y="393564"/>
                  </a:cubicBezTo>
                  <a:cubicBezTo>
                    <a:pt x="3215522" y="365133"/>
                    <a:pt x="3082583" y="252546"/>
                    <a:pt x="3057586" y="106980"/>
                  </a:cubicBezTo>
                  <a:cubicBezTo>
                    <a:pt x="3050769" y="68314"/>
                    <a:pt x="3056450" y="20550"/>
                    <a:pt x="3092809" y="4629"/>
                  </a:cubicBezTo>
                  <a:cubicBezTo>
                    <a:pt x="3118942" y="-6744"/>
                    <a:pt x="3149621" y="4629"/>
                    <a:pt x="3173481" y="19413"/>
                  </a:cubicBezTo>
                  <a:cubicBezTo>
                    <a:pt x="3328008" y="116078"/>
                    <a:pt x="3353005" y="351486"/>
                    <a:pt x="3253017" y="505013"/>
                  </a:cubicBezTo>
                  <a:cubicBezTo>
                    <a:pt x="3153029" y="657403"/>
                    <a:pt x="2962143" y="731323"/>
                    <a:pt x="2779210" y="733598"/>
                  </a:cubicBezTo>
                  <a:cubicBezTo>
                    <a:pt x="2331537" y="739284"/>
                    <a:pt x="1942948" y="384466"/>
                    <a:pt x="1495274" y="378780"/>
                  </a:cubicBezTo>
                  <a:cubicBezTo>
                    <a:pt x="1299844" y="376505"/>
                    <a:pt x="1103276" y="444739"/>
                    <a:pt x="952158" y="568698"/>
                  </a:cubicBezTo>
                  <a:cubicBezTo>
                    <a:pt x="887393" y="621011"/>
                    <a:pt x="829445" y="686971"/>
                    <a:pt x="806721" y="766578"/>
                  </a:cubicBezTo>
                  <a:cubicBezTo>
                    <a:pt x="783996" y="846184"/>
                    <a:pt x="804448" y="942850"/>
                    <a:pt x="872622" y="991751"/>
                  </a:cubicBezTo>
                  <a:cubicBezTo>
                    <a:pt x="940796" y="1039515"/>
                    <a:pt x="1053282" y="1016770"/>
                    <a:pt x="1080551" y="938300"/>
                  </a:cubicBezTo>
                  <a:cubicBezTo>
                    <a:pt x="1093050" y="904183"/>
                    <a:pt x="1087369" y="865517"/>
                    <a:pt x="1077143" y="830263"/>
                  </a:cubicBezTo>
                  <a:cubicBezTo>
                    <a:pt x="1031694" y="681285"/>
                    <a:pt x="888529" y="580071"/>
                    <a:pt x="739684" y="531170"/>
                  </a:cubicBezTo>
                  <a:cubicBezTo>
                    <a:pt x="496531" y="450426"/>
                    <a:pt x="217019" y="484543"/>
                    <a:pt x="0" y="622149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4"/>
            <p:cNvSpPr/>
            <p:nvPr/>
          </p:nvSpPr>
          <p:spPr>
            <a:xfrm rot="2497060">
              <a:off x="6548453" y="-502581"/>
              <a:ext cx="2681008" cy="761524"/>
            </a:xfrm>
            <a:custGeom>
              <a:rect b="b" l="l" r="r" t="t"/>
              <a:pathLst>
                <a:path extrusionOk="0" h="1016625" w="3579114">
                  <a:moveTo>
                    <a:pt x="3579114" y="386740"/>
                  </a:moveTo>
                  <a:cubicBezTo>
                    <a:pt x="3507532" y="403799"/>
                    <a:pt x="3432541" y="407211"/>
                    <a:pt x="3359823" y="393564"/>
                  </a:cubicBezTo>
                  <a:cubicBezTo>
                    <a:pt x="3215522" y="365133"/>
                    <a:pt x="3082583" y="252546"/>
                    <a:pt x="3057586" y="106980"/>
                  </a:cubicBezTo>
                  <a:cubicBezTo>
                    <a:pt x="3050769" y="68314"/>
                    <a:pt x="3056450" y="20550"/>
                    <a:pt x="3092809" y="4629"/>
                  </a:cubicBezTo>
                  <a:cubicBezTo>
                    <a:pt x="3118942" y="-6744"/>
                    <a:pt x="3149621" y="4629"/>
                    <a:pt x="3173481" y="19413"/>
                  </a:cubicBezTo>
                  <a:cubicBezTo>
                    <a:pt x="3328008" y="116078"/>
                    <a:pt x="3353005" y="351486"/>
                    <a:pt x="3253017" y="505013"/>
                  </a:cubicBezTo>
                  <a:cubicBezTo>
                    <a:pt x="3153029" y="657403"/>
                    <a:pt x="2962143" y="731323"/>
                    <a:pt x="2779210" y="733598"/>
                  </a:cubicBezTo>
                  <a:cubicBezTo>
                    <a:pt x="2331537" y="739284"/>
                    <a:pt x="1942948" y="384466"/>
                    <a:pt x="1495274" y="378780"/>
                  </a:cubicBezTo>
                  <a:cubicBezTo>
                    <a:pt x="1299844" y="376505"/>
                    <a:pt x="1103276" y="444739"/>
                    <a:pt x="952158" y="568698"/>
                  </a:cubicBezTo>
                  <a:cubicBezTo>
                    <a:pt x="887393" y="621011"/>
                    <a:pt x="829445" y="686971"/>
                    <a:pt x="806721" y="766578"/>
                  </a:cubicBezTo>
                  <a:cubicBezTo>
                    <a:pt x="783996" y="846184"/>
                    <a:pt x="804448" y="942850"/>
                    <a:pt x="872622" y="991751"/>
                  </a:cubicBezTo>
                  <a:cubicBezTo>
                    <a:pt x="940796" y="1039515"/>
                    <a:pt x="1053282" y="1016770"/>
                    <a:pt x="1080551" y="938300"/>
                  </a:cubicBezTo>
                  <a:cubicBezTo>
                    <a:pt x="1093050" y="904183"/>
                    <a:pt x="1087369" y="865517"/>
                    <a:pt x="1077143" y="830263"/>
                  </a:cubicBezTo>
                  <a:cubicBezTo>
                    <a:pt x="1031694" y="681285"/>
                    <a:pt x="888529" y="580071"/>
                    <a:pt x="739684" y="531170"/>
                  </a:cubicBezTo>
                  <a:cubicBezTo>
                    <a:pt x="496531" y="450426"/>
                    <a:pt x="217019" y="484543"/>
                    <a:pt x="0" y="622149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" name="Google Shape;84;p4"/>
          <p:cNvSpPr/>
          <p:nvPr/>
        </p:nvSpPr>
        <p:spPr>
          <a:xfrm>
            <a:off x="562600" y="2548225"/>
            <a:ext cx="7952100" cy="24045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85" name="Google Shape;8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04650" y="91275"/>
            <a:ext cx="622225" cy="65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87;p5"/>
          <p:cNvGrpSpPr/>
          <p:nvPr/>
        </p:nvGrpSpPr>
        <p:grpSpPr>
          <a:xfrm rot="2052693">
            <a:off x="4940427" y="-1552497"/>
            <a:ext cx="4122680" cy="2363111"/>
            <a:chOff x="1268172" y="1041938"/>
            <a:chExt cx="9019367" cy="5169881"/>
          </a:xfrm>
        </p:grpSpPr>
        <p:sp>
          <p:nvSpPr>
            <p:cNvPr id="88" name="Google Shape;88;p5"/>
            <p:cNvSpPr/>
            <p:nvPr/>
          </p:nvSpPr>
          <p:spPr>
            <a:xfrm>
              <a:off x="1268172" y="1370599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20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5"/>
            <p:cNvSpPr/>
            <p:nvPr/>
          </p:nvSpPr>
          <p:spPr>
            <a:xfrm>
              <a:off x="1345436" y="1766358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20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5"/>
            <p:cNvSpPr/>
            <p:nvPr/>
          </p:nvSpPr>
          <p:spPr>
            <a:xfrm>
              <a:off x="1422699" y="2162117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5"/>
            <p:cNvSpPr/>
            <p:nvPr/>
          </p:nvSpPr>
          <p:spPr>
            <a:xfrm>
              <a:off x="1499963" y="2557875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1577226" y="2953634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5"/>
            <p:cNvSpPr/>
            <p:nvPr/>
          </p:nvSpPr>
          <p:spPr>
            <a:xfrm>
              <a:off x="1654489" y="3350530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19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5"/>
            <p:cNvSpPr/>
            <p:nvPr/>
          </p:nvSpPr>
          <p:spPr>
            <a:xfrm>
              <a:off x="1731753" y="3746289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5"/>
            <p:cNvSpPr/>
            <p:nvPr/>
          </p:nvSpPr>
          <p:spPr>
            <a:xfrm>
              <a:off x="1809016" y="4142047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6" name="Google Shape;96;p5"/>
            <p:cNvGrpSpPr/>
            <p:nvPr/>
          </p:nvGrpSpPr>
          <p:grpSpPr>
            <a:xfrm>
              <a:off x="1864691" y="1979022"/>
              <a:ext cx="3353004" cy="4232797"/>
              <a:chOff x="1864691" y="1979022"/>
              <a:chExt cx="3353004" cy="4232797"/>
            </a:xfrm>
          </p:grpSpPr>
          <p:sp>
            <p:nvSpPr>
              <p:cNvPr id="97" name="Google Shape;97;p5"/>
              <p:cNvSpPr/>
              <p:nvPr/>
            </p:nvSpPr>
            <p:spPr>
              <a:xfrm>
                <a:off x="4501873" y="1979022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98;p5"/>
              <p:cNvSpPr/>
              <p:nvPr/>
            </p:nvSpPr>
            <p:spPr>
              <a:xfrm>
                <a:off x="4124646" y="2059765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99;p5"/>
              <p:cNvSpPr/>
              <p:nvPr/>
            </p:nvSpPr>
            <p:spPr>
              <a:xfrm>
                <a:off x="3748555" y="2140509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" name="Google Shape;100;p5"/>
              <p:cNvSpPr/>
              <p:nvPr/>
            </p:nvSpPr>
            <p:spPr>
              <a:xfrm>
                <a:off x="3371328" y="2221253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" name="Google Shape;101;p5"/>
              <p:cNvSpPr/>
              <p:nvPr/>
            </p:nvSpPr>
            <p:spPr>
              <a:xfrm>
                <a:off x="2995237" y="2301997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" name="Google Shape;102;p5"/>
              <p:cNvSpPr/>
              <p:nvPr/>
            </p:nvSpPr>
            <p:spPr>
              <a:xfrm>
                <a:off x="2618010" y="2381604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p5"/>
              <p:cNvSpPr/>
              <p:nvPr/>
            </p:nvSpPr>
            <p:spPr>
              <a:xfrm>
                <a:off x="2241919" y="2462348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104;p5"/>
              <p:cNvSpPr/>
              <p:nvPr/>
            </p:nvSpPr>
            <p:spPr>
              <a:xfrm>
                <a:off x="1864691" y="2543091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5" name="Google Shape;105;p5"/>
            <p:cNvGrpSpPr/>
            <p:nvPr/>
          </p:nvGrpSpPr>
          <p:grpSpPr>
            <a:xfrm>
              <a:off x="4906370" y="1354678"/>
              <a:ext cx="3351868" cy="4232798"/>
              <a:chOff x="4906370" y="1354678"/>
              <a:chExt cx="3351868" cy="4232798"/>
            </a:xfrm>
          </p:grpSpPr>
          <p:sp>
            <p:nvSpPr>
              <p:cNvPr id="106" name="Google Shape;106;p5"/>
              <p:cNvSpPr/>
              <p:nvPr/>
            </p:nvSpPr>
            <p:spPr>
              <a:xfrm>
                <a:off x="7542416" y="1354678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" name="Google Shape;107;p5"/>
              <p:cNvSpPr/>
              <p:nvPr/>
            </p:nvSpPr>
            <p:spPr>
              <a:xfrm>
                <a:off x="7165189" y="1435422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" name="Google Shape;108;p5"/>
              <p:cNvSpPr/>
              <p:nvPr/>
            </p:nvSpPr>
            <p:spPr>
              <a:xfrm>
                <a:off x="6789098" y="1516166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" name="Google Shape;109;p5"/>
              <p:cNvSpPr/>
              <p:nvPr/>
            </p:nvSpPr>
            <p:spPr>
              <a:xfrm>
                <a:off x="6411871" y="1596910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10;p5"/>
              <p:cNvSpPr/>
              <p:nvPr/>
            </p:nvSpPr>
            <p:spPr>
              <a:xfrm>
                <a:off x="6035779" y="1676516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" name="Google Shape;111;p5"/>
              <p:cNvSpPr/>
              <p:nvPr/>
            </p:nvSpPr>
            <p:spPr>
              <a:xfrm>
                <a:off x="5658552" y="1757260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" name="Google Shape;112;p5"/>
              <p:cNvSpPr/>
              <p:nvPr/>
            </p:nvSpPr>
            <p:spPr>
              <a:xfrm>
                <a:off x="5282461" y="1838004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" name="Google Shape;113;p5"/>
              <p:cNvSpPr/>
              <p:nvPr/>
            </p:nvSpPr>
            <p:spPr>
              <a:xfrm>
                <a:off x="4906370" y="1918748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4" name="Google Shape;114;p5"/>
            <p:cNvGrpSpPr/>
            <p:nvPr/>
          </p:nvGrpSpPr>
          <p:grpSpPr>
            <a:xfrm>
              <a:off x="7982136" y="1041938"/>
              <a:ext cx="2222459" cy="3991703"/>
              <a:chOff x="7982136" y="1041938"/>
              <a:chExt cx="2222459" cy="3991703"/>
            </a:xfrm>
          </p:grpSpPr>
          <p:sp>
            <p:nvSpPr>
              <p:cNvPr id="115" name="Google Shape;115;p5"/>
              <p:cNvSpPr/>
              <p:nvPr/>
            </p:nvSpPr>
            <p:spPr>
              <a:xfrm>
                <a:off x="9487636" y="1041938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" name="Google Shape;116;p5"/>
              <p:cNvSpPr/>
              <p:nvPr/>
            </p:nvSpPr>
            <p:spPr>
              <a:xfrm>
                <a:off x="9111545" y="1122682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" name="Google Shape;117;p5"/>
              <p:cNvSpPr/>
              <p:nvPr/>
            </p:nvSpPr>
            <p:spPr>
              <a:xfrm>
                <a:off x="8734318" y="1203426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" name="Google Shape;118;p5"/>
              <p:cNvSpPr/>
              <p:nvPr/>
            </p:nvSpPr>
            <p:spPr>
              <a:xfrm>
                <a:off x="8358227" y="1284169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119;p5"/>
              <p:cNvSpPr/>
              <p:nvPr/>
            </p:nvSpPr>
            <p:spPr>
              <a:xfrm>
                <a:off x="7982136" y="1363776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20" name="Google Shape;120;p5"/>
          <p:cNvSpPr txBox="1"/>
          <p:nvPr>
            <p:ph type="title"/>
          </p:nvPr>
        </p:nvSpPr>
        <p:spPr>
          <a:xfrm>
            <a:off x="4775150" y="1922325"/>
            <a:ext cx="3660300" cy="10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21" name="Google Shape;121;p5"/>
          <p:cNvSpPr txBox="1"/>
          <p:nvPr>
            <p:ph idx="1" type="subTitle"/>
          </p:nvPr>
        </p:nvSpPr>
        <p:spPr>
          <a:xfrm>
            <a:off x="4775153" y="2935750"/>
            <a:ext cx="3660300" cy="9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22" name="Google Shape;122;p5"/>
          <p:cNvGrpSpPr/>
          <p:nvPr/>
        </p:nvGrpSpPr>
        <p:grpSpPr>
          <a:xfrm>
            <a:off x="-1954003" y="-1607325"/>
            <a:ext cx="11950396" cy="8790936"/>
            <a:chOff x="-1954003" y="-1607325"/>
            <a:chExt cx="11950396" cy="8790936"/>
          </a:xfrm>
        </p:grpSpPr>
        <p:sp>
          <p:nvSpPr>
            <p:cNvPr id="123" name="Google Shape;123;p5"/>
            <p:cNvSpPr/>
            <p:nvPr/>
          </p:nvSpPr>
          <p:spPr>
            <a:xfrm rot="10002552">
              <a:off x="-1743902" y="-1275289"/>
              <a:ext cx="3144244" cy="2194139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4" name="Google Shape;124;p5"/>
            <p:cNvGrpSpPr/>
            <p:nvPr/>
          </p:nvGrpSpPr>
          <p:grpSpPr>
            <a:xfrm>
              <a:off x="4262925" y="4075938"/>
              <a:ext cx="5733468" cy="3107672"/>
              <a:chOff x="4262925" y="4075938"/>
              <a:chExt cx="5733468" cy="3107672"/>
            </a:xfrm>
          </p:grpSpPr>
          <p:sp>
            <p:nvSpPr>
              <p:cNvPr id="125" name="Google Shape;125;p5"/>
              <p:cNvSpPr/>
              <p:nvPr/>
            </p:nvSpPr>
            <p:spPr>
              <a:xfrm rot="10054006">
                <a:off x="6664226" y="4387623"/>
                <a:ext cx="3133516" cy="2186653"/>
              </a:xfrm>
              <a:custGeom>
                <a:rect b="b" l="l" r="r" t="t"/>
                <a:pathLst>
                  <a:path extrusionOk="0" h="6725578" w="9637883">
                    <a:moveTo>
                      <a:pt x="2016833" y="1873758"/>
                    </a:moveTo>
                    <a:cubicBezTo>
                      <a:pt x="2330431" y="1889680"/>
                      <a:pt x="2614488" y="1683840"/>
                      <a:pt x="2813328" y="1441608"/>
                    </a:cubicBezTo>
                    <a:cubicBezTo>
                      <a:pt x="3012167" y="1199376"/>
                      <a:pt x="3154196" y="913930"/>
                      <a:pt x="3358717" y="675110"/>
                    </a:cubicBezTo>
                    <a:cubicBezTo>
                      <a:pt x="3742761" y="225901"/>
                      <a:pt x="4343825" y="-24291"/>
                      <a:pt x="4934663" y="1865"/>
                    </a:cubicBezTo>
                    <a:cubicBezTo>
                      <a:pt x="5525501" y="28022"/>
                      <a:pt x="6095887" y="325978"/>
                      <a:pt x="6468569" y="785422"/>
                    </a:cubicBezTo>
                    <a:cubicBezTo>
                      <a:pt x="6641276" y="999222"/>
                      <a:pt x="6773078" y="1243729"/>
                      <a:pt x="6951465" y="1452980"/>
                    </a:cubicBezTo>
                    <a:cubicBezTo>
                      <a:pt x="7198027" y="1740701"/>
                      <a:pt x="7532077" y="1953365"/>
                      <a:pt x="7896806" y="2054579"/>
                    </a:cubicBezTo>
                    <a:cubicBezTo>
                      <a:pt x="8189952" y="2135323"/>
                      <a:pt x="8502415" y="2146695"/>
                      <a:pt x="8786471" y="2258145"/>
                    </a:cubicBezTo>
                    <a:cubicBezTo>
                      <a:pt x="9268232" y="2449201"/>
                      <a:pt x="9611371" y="2942762"/>
                      <a:pt x="9636369" y="3460205"/>
                    </a:cubicBezTo>
                    <a:cubicBezTo>
                      <a:pt x="9661366" y="3978785"/>
                      <a:pt x="9375036" y="4496228"/>
                      <a:pt x="8929635" y="4763479"/>
                    </a:cubicBezTo>
                    <a:cubicBezTo>
                      <a:pt x="8509232" y="5014809"/>
                      <a:pt x="7942255" y="5080768"/>
                      <a:pt x="7682059" y="5495860"/>
                    </a:cubicBezTo>
                    <a:cubicBezTo>
                      <a:pt x="7399139" y="5948481"/>
                      <a:pt x="7071905" y="6464786"/>
                      <a:pt x="6573102" y="6653568"/>
                    </a:cubicBezTo>
                    <a:cubicBezTo>
                      <a:pt x="6087933" y="6836663"/>
                      <a:pt x="5490278" y="6660391"/>
                      <a:pt x="5183497" y="6240751"/>
                    </a:cubicBezTo>
                    <a:cubicBezTo>
                      <a:pt x="5075555" y="6092910"/>
                      <a:pt x="5001700" y="5922324"/>
                      <a:pt x="4907394" y="5765386"/>
                    </a:cubicBezTo>
                    <a:cubicBezTo>
                      <a:pt x="4616520" y="5285471"/>
                      <a:pt x="4080220" y="4935202"/>
                      <a:pt x="3518924" y="4961358"/>
                    </a:cubicBezTo>
                    <a:cubicBezTo>
                      <a:pt x="2882637" y="4990927"/>
                      <a:pt x="2365654" y="5460606"/>
                      <a:pt x="1790724" y="5734680"/>
                    </a:cubicBezTo>
                    <a:cubicBezTo>
                      <a:pt x="1679373" y="5788130"/>
                      <a:pt x="1562342" y="5834757"/>
                      <a:pt x="1439630" y="5844992"/>
                    </a:cubicBezTo>
                    <a:cubicBezTo>
                      <a:pt x="1076037" y="5875697"/>
                      <a:pt x="762438" y="5587976"/>
                      <a:pt x="564735" y="5282060"/>
                    </a:cubicBezTo>
                    <a:cubicBezTo>
                      <a:pt x="323855" y="4909045"/>
                      <a:pt x="178418" y="4482581"/>
                      <a:pt x="81839" y="4049294"/>
                    </a:cubicBezTo>
                    <a:cubicBezTo>
                      <a:pt x="-7923" y="3646712"/>
                      <a:pt x="-54509" y="3211150"/>
                      <a:pt x="106836" y="2831312"/>
                    </a:cubicBezTo>
                    <a:cubicBezTo>
                      <a:pt x="253409" y="2485592"/>
                      <a:pt x="561326" y="2225165"/>
                      <a:pt x="909012" y="2084147"/>
                    </a:cubicBezTo>
                    <a:cubicBezTo>
                      <a:pt x="1256697" y="1943130"/>
                      <a:pt x="1641878" y="1854425"/>
                      <a:pt x="2016833" y="187375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" name="Google Shape;126;p5"/>
              <p:cNvSpPr/>
              <p:nvPr/>
            </p:nvSpPr>
            <p:spPr>
              <a:xfrm rot="10054006">
                <a:off x="4461576" y="4685273"/>
                <a:ext cx="3133516" cy="2186653"/>
              </a:xfrm>
              <a:custGeom>
                <a:rect b="b" l="l" r="r" t="t"/>
                <a:pathLst>
                  <a:path extrusionOk="0" h="6725578" w="9637883">
                    <a:moveTo>
                      <a:pt x="2016833" y="1873758"/>
                    </a:moveTo>
                    <a:cubicBezTo>
                      <a:pt x="2330431" y="1889680"/>
                      <a:pt x="2614488" y="1683840"/>
                      <a:pt x="2813328" y="1441608"/>
                    </a:cubicBezTo>
                    <a:cubicBezTo>
                      <a:pt x="3012167" y="1199376"/>
                      <a:pt x="3154196" y="913930"/>
                      <a:pt x="3358717" y="675110"/>
                    </a:cubicBezTo>
                    <a:cubicBezTo>
                      <a:pt x="3742761" y="225901"/>
                      <a:pt x="4343825" y="-24291"/>
                      <a:pt x="4934663" y="1865"/>
                    </a:cubicBezTo>
                    <a:cubicBezTo>
                      <a:pt x="5525501" y="28022"/>
                      <a:pt x="6095887" y="325978"/>
                      <a:pt x="6468569" y="785422"/>
                    </a:cubicBezTo>
                    <a:cubicBezTo>
                      <a:pt x="6641276" y="999222"/>
                      <a:pt x="6773078" y="1243729"/>
                      <a:pt x="6951465" y="1452980"/>
                    </a:cubicBezTo>
                    <a:cubicBezTo>
                      <a:pt x="7198027" y="1740701"/>
                      <a:pt x="7532077" y="1953365"/>
                      <a:pt x="7896806" y="2054579"/>
                    </a:cubicBezTo>
                    <a:cubicBezTo>
                      <a:pt x="8189952" y="2135323"/>
                      <a:pt x="8502415" y="2146695"/>
                      <a:pt x="8786471" y="2258145"/>
                    </a:cubicBezTo>
                    <a:cubicBezTo>
                      <a:pt x="9268232" y="2449201"/>
                      <a:pt x="9611371" y="2942762"/>
                      <a:pt x="9636369" y="3460205"/>
                    </a:cubicBezTo>
                    <a:cubicBezTo>
                      <a:pt x="9661366" y="3978785"/>
                      <a:pt x="9375036" y="4496228"/>
                      <a:pt x="8929635" y="4763479"/>
                    </a:cubicBezTo>
                    <a:cubicBezTo>
                      <a:pt x="8509232" y="5014809"/>
                      <a:pt x="7942255" y="5080768"/>
                      <a:pt x="7682059" y="5495860"/>
                    </a:cubicBezTo>
                    <a:cubicBezTo>
                      <a:pt x="7399139" y="5948481"/>
                      <a:pt x="7071905" y="6464786"/>
                      <a:pt x="6573102" y="6653568"/>
                    </a:cubicBezTo>
                    <a:cubicBezTo>
                      <a:pt x="6087933" y="6836663"/>
                      <a:pt x="5490278" y="6660391"/>
                      <a:pt x="5183497" y="6240751"/>
                    </a:cubicBezTo>
                    <a:cubicBezTo>
                      <a:pt x="5075555" y="6092910"/>
                      <a:pt x="5001700" y="5922324"/>
                      <a:pt x="4907394" y="5765386"/>
                    </a:cubicBezTo>
                    <a:cubicBezTo>
                      <a:pt x="4616520" y="5285471"/>
                      <a:pt x="4080220" y="4935202"/>
                      <a:pt x="3518924" y="4961358"/>
                    </a:cubicBezTo>
                    <a:cubicBezTo>
                      <a:pt x="2882637" y="4990927"/>
                      <a:pt x="2365654" y="5460606"/>
                      <a:pt x="1790724" y="5734680"/>
                    </a:cubicBezTo>
                    <a:cubicBezTo>
                      <a:pt x="1679373" y="5788130"/>
                      <a:pt x="1562342" y="5834757"/>
                      <a:pt x="1439630" y="5844992"/>
                    </a:cubicBezTo>
                    <a:cubicBezTo>
                      <a:pt x="1076037" y="5875697"/>
                      <a:pt x="762438" y="5587976"/>
                      <a:pt x="564735" y="5282060"/>
                    </a:cubicBezTo>
                    <a:cubicBezTo>
                      <a:pt x="323855" y="4909045"/>
                      <a:pt x="178418" y="4482581"/>
                      <a:pt x="81839" y="4049294"/>
                    </a:cubicBezTo>
                    <a:cubicBezTo>
                      <a:pt x="-7923" y="3646712"/>
                      <a:pt x="-54509" y="3211150"/>
                      <a:pt x="106836" y="2831312"/>
                    </a:cubicBezTo>
                    <a:cubicBezTo>
                      <a:pt x="253409" y="2485592"/>
                      <a:pt x="561326" y="2225165"/>
                      <a:pt x="909012" y="2084147"/>
                    </a:cubicBezTo>
                    <a:cubicBezTo>
                      <a:pt x="1256697" y="1943130"/>
                      <a:pt x="1641878" y="1854425"/>
                      <a:pt x="2016833" y="187375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7" name="Google Shape;127;p5"/>
          <p:cNvGrpSpPr/>
          <p:nvPr/>
        </p:nvGrpSpPr>
        <p:grpSpPr>
          <a:xfrm>
            <a:off x="-697131" y="126456"/>
            <a:ext cx="9699973" cy="5382019"/>
            <a:chOff x="-697131" y="126456"/>
            <a:chExt cx="9699973" cy="5382019"/>
          </a:xfrm>
        </p:grpSpPr>
        <p:sp>
          <p:nvSpPr>
            <p:cNvPr id="128" name="Google Shape;128;p5"/>
            <p:cNvSpPr/>
            <p:nvPr/>
          </p:nvSpPr>
          <p:spPr>
            <a:xfrm rot="-1733195">
              <a:off x="-574945" y="474348"/>
              <a:ext cx="1682202" cy="939135"/>
            </a:xfrm>
            <a:custGeom>
              <a:rect b="b" l="l" r="r" t="t"/>
              <a:pathLst>
                <a:path extrusionOk="0" h="1620268" w="2902263">
                  <a:moveTo>
                    <a:pt x="2428117" y="0"/>
                  </a:moveTo>
                  <a:cubicBezTo>
                    <a:pt x="2415618" y="93253"/>
                    <a:pt x="2420163" y="186507"/>
                    <a:pt x="2453114" y="272937"/>
                  </a:cubicBezTo>
                  <a:cubicBezTo>
                    <a:pt x="2503107" y="402582"/>
                    <a:pt x="2634910" y="507208"/>
                    <a:pt x="2772393" y="489012"/>
                  </a:cubicBezTo>
                  <a:cubicBezTo>
                    <a:pt x="2801935" y="485600"/>
                    <a:pt x="2832613" y="475365"/>
                    <a:pt x="2855338" y="456032"/>
                  </a:cubicBezTo>
                  <a:cubicBezTo>
                    <a:pt x="2915558" y="407131"/>
                    <a:pt x="2914421" y="309329"/>
                    <a:pt x="2871245" y="245643"/>
                  </a:cubicBezTo>
                  <a:cubicBezTo>
                    <a:pt x="2828068" y="181958"/>
                    <a:pt x="2753077" y="146704"/>
                    <a:pt x="2678086" y="126233"/>
                  </a:cubicBezTo>
                  <a:cubicBezTo>
                    <a:pt x="2342900" y="31843"/>
                    <a:pt x="1954310" y="197879"/>
                    <a:pt x="1788421" y="503796"/>
                  </a:cubicBezTo>
                  <a:cubicBezTo>
                    <a:pt x="1732746" y="607285"/>
                    <a:pt x="1700931" y="722146"/>
                    <a:pt x="1649801" y="827909"/>
                  </a:cubicBezTo>
                  <a:cubicBezTo>
                    <a:pt x="1545268" y="1043984"/>
                    <a:pt x="1364608" y="1212295"/>
                    <a:pt x="1188493" y="1376058"/>
                  </a:cubicBezTo>
                  <a:cubicBezTo>
                    <a:pt x="1108957" y="1449978"/>
                    <a:pt x="1026013" y="1526173"/>
                    <a:pt x="926025" y="1568251"/>
                  </a:cubicBezTo>
                  <a:cubicBezTo>
                    <a:pt x="840808" y="1604642"/>
                    <a:pt x="746501" y="1616015"/>
                    <a:pt x="654467" y="1619426"/>
                  </a:cubicBezTo>
                  <a:cubicBezTo>
                    <a:pt x="554479" y="1622838"/>
                    <a:pt x="452218" y="1617152"/>
                    <a:pt x="359048" y="1578486"/>
                  </a:cubicBezTo>
                  <a:cubicBezTo>
                    <a:pt x="228382" y="1525036"/>
                    <a:pt x="127257" y="1404489"/>
                    <a:pt x="95443" y="1265745"/>
                  </a:cubicBezTo>
                  <a:cubicBezTo>
                    <a:pt x="63629" y="1127003"/>
                    <a:pt x="103397" y="975750"/>
                    <a:pt x="197703" y="869987"/>
                  </a:cubicBezTo>
                  <a:cubicBezTo>
                    <a:pt x="222700" y="842693"/>
                    <a:pt x="254515" y="816537"/>
                    <a:pt x="292010" y="816537"/>
                  </a:cubicBezTo>
                  <a:cubicBezTo>
                    <a:pt x="342004" y="817674"/>
                    <a:pt x="377227" y="866575"/>
                    <a:pt x="387453" y="915476"/>
                  </a:cubicBezTo>
                  <a:cubicBezTo>
                    <a:pt x="403360" y="990534"/>
                    <a:pt x="371546" y="1072415"/>
                    <a:pt x="311326" y="1117905"/>
                  </a:cubicBezTo>
                  <a:cubicBezTo>
                    <a:pt x="224973" y="1182727"/>
                    <a:pt x="102260" y="1169080"/>
                    <a:pt x="0" y="1133826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5"/>
            <p:cNvSpPr/>
            <p:nvPr/>
          </p:nvSpPr>
          <p:spPr>
            <a:xfrm rot="-1733195">
              <a:off x="7198455" y="4221448"/>
              <a:ext cx="1682202" cy="939135"/>
            </a:xfrm>
            <a:custGeom>
              <a:rect b="b" l="l" r="r" t="t"/>
              <a:pathLst>
                <a:path extrusionOk="0" h="1620268" w="2902263">
                  <a:moveTo>
                    <a:pt x="2428117" y="0"/>
                  </a:moveTo>
                  <a:cubicBezTo>
                    <a:pt x="2415618" y="93253"/>
                    <a:pt x="2420163" y="186507"/>
                    <a:pt x="2453114" y="272937"/>
                  </a:cubicBezTo>
                  <a:cubicBezTo>
                    <a:pt x="2503107" y="402582"/>
                    <a:pt x="2634910" y="507208"/>
                    <a:pt x="2772393" y="489012"/>
                  </a:cubicBezTo>
                  <a:cubicBezTo>
                    <a:pt x="2801935" y="485600"/>
                    <a:pt x="2832613" y="475365"/>
                    <a:pt x="2855338" y="456032"/>
                  </a:cubicBezTo>
                  <a:cubicBezTo>
                    <a:pt x="2915558" y="407131"/>
                    <a:pt x="2914421" y="309329"/>
                    <a:pt x="2871245" y="245643"/>
                  </a:cubicBezTo>
                  <a:cubicBezTo>
                    <a:pt x="2828068" y="181958"/>
                    <a:pt x="2753077" y="146704"/>
                    <a:pt x="2678086" y="126233"/>
                  </a:cubicBezTo>
                  <a:cubicBezTo>
                    <a:pt x="2342900" y="31843"/>
                    <a:pt x="1954310" y="197879"/>
                    <a:pt x="1788421" y="503796"/>
                  </a:cubicBezTo>
                  <a:cubicBezTo>
                    <a:pt x="1732746" y="607285"/>
                    <a:pt x="1700931" y="722146"/>
                    <a:pt x="1649801" y="827909"/>
                  </a:cubicBezTo>
                  <a:cubicBezTo>
                    <a:pt x="1545268" y="1043984"/>
                    <a:pt x="1364608" y="1212295"/>
                    <a:pt x="1188493" y="1376058"/>
                  </a:cubicBezTo>
                  <a:cubicBezTo>
                    <a:pt x="1108957" y="1449978"/>
                    <a:pt x="1026013" y="1526173"/>
                    <a:pt x="926025" y="1568251"/>
                  </a:cubicBezTo>
                  <a:cubicBezTo>
                    <a:pt x="840808" y="1604642"/>
                    <a:pt x="746501" y="1616015"/>
                    <a:pt x="654467" y="1619426"/>
                  </a:cubicBezTo>
                  <a:cubicBezTo>
                    <a:pt x="554479" y="1622838"/>
                    <a:pt x="452218" y="1617152"/>
                    <a:pt x="359048" y="1578486"/>
                  </a:cubicBezTo>
                  <a:cubicBezTo>
                    <a:pt x="228382" y="1525036"/>
                    <a:pt x="127257" y="1404489"/>
                    <a:pt x="95443" y="1265745"/>
                  </a:cubicBezTo>
                  <a:cubicBezTo>
                    <a:pt x="63629" y="1127003"/>
                    <a:pt x="103397" y="975750"/>
                    <a:pt x="197703" y="869987"/>
                  </a:cubicBezTo>
                  <a:cubicBezTo>
                    <a:pt x="222700" y="842693"/>
                    <a:pt x="254515" y="816537"/>
                    <a:pt x="292010" y="816537"/>
                  </a:cubicBezTo>
                  <a:cubicBezTo>
                    <a:pt x="342004" y="817674"/>
                    <a:pt x="377227" y="866575"/>
                    <a:pt x="387453" y="915476"/>
                  </a:cubicBezTo>
                  <a:cubicBezTo>
                    <a:pt x="403360" y="990534"/>
                    <a:pt x="371546" y="1072415"/>
                    <a:pt x="311326" y="1117905"/>
                  </a:cubicBezTo>
                  <a:cubicBezTo>
                    <a:pt x="224973" y="1182727"/>
                    <a:pt x="102260" y="1169080"/>
                    <a:pt x="0" y="1133826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" name="Google Shape;130;p5"/>
          <p:cNvGrpSpPr/>
          <p:nvPr/>
        </p:nvGrpSpPr>
        <p:grpSpPr>
          <a:xfrm rot="-1031801">
            <a:off x="8497385" y="2341223"/>
            <a:ext cx="519967" cy="529506"/>
            <a:chOff x="5437921" y="1334151"/>
            <a:chExt cx="738731" cy="752282"/>
          </a:xfrm>
        </p:grpSpPr>
        <p:sp>
          <p:nvSpPr>
            <p:cNvPr id="131" name="Google Shape;131;p5"/>
            <p:cNvSpPr/>
            <p:nvPr/>
          </p:nvSpPr>
          <p:spPr>
            <a:xfrm>
              <a:off x="5705386" y="1334151"/>
              <a:ext cx="206225" cy="752282"/>
            </a:xfrm>
            <a:custGeom>
              <a:rect b="b" l="l" r="r" t="t"/>
              <a:pathLst>
                <a:path extrusionOk="0" h="1003043" w="274966">
                  <a:moveTo>
                    <a:pt x="274967" y="501522"/>
                  </a:moveTo>
                  <a:cubicBezTo>
                    <a:pt x="274967" y="778505"/>
                    <a:pt x="213414" y="1003044"/>
                    <a:pt x="137484" y="1003044"/>
                  </a:cubicBezTo>
                  <a:cubicBezTo>
                    <a:pt x="61554" y="1003044"/>
                    <a:pt x="0" y="778505"/>
                    <a:pt x="0" y="501522"/>
                  </a:cubicBezTo>
                  <a:cubicBezTo>
                    <a:pt x="0" y="224539"/>
                    <a:pt x="61553" y="0"/>
                    <a:pt x="137484" y="0"/>
                  </a:cubicBezTo>
                  <a:cubicBezTo>
                    <a:pt x="213414" y="0"/>
                    <a:pt x="274967" y="224539"/>
                    <a:pt x="274967" y="501522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5"/>
            <p:cNvSpPr/>
            <p:nvPr/>
          </p:nvSpPr>
          <p:spPr>
            <a:xfrm rot="-2030944">
              <a:off x="5431714" y="1606922"/>
              <a:ext cx="751145" cy="206279"/>
            </a:xfrm>
            <a:custGeom>
              <a:rect b="b" l="l" r="r" t="t"/>
              <a:pathLst>
                <a:path extrusionOk="0" h="275207" w="1002139">
                  <a:moveTo>
                    <a:pt x="1002139" y="137604"/>
                  </a:moveTo>
                  <a:cubicBezTo>
                    <a:pt x="1002139" y="213601"/>
                    <a:pt x="777802" y="275208"/>
                    <a:pt x="501070" y="275208"/>
                  </a:cubicBezTo>
                  <a:cubicBezTo>
                    <a:pt x="224337" y="275208"/>
                    <a:pt x="0" y="213601"/>
                    <a:pt x="0" y="137604"/>
                  </a:cubicBezTo>
                  <a:cubicBezTo>
                    <a:pt x="0" y="61607"/>
                    <a:pt x="224336" y="0"/>
                    <a:pt x="501070" y="0"/>
                  </a:cubicBezTo>
                  <a:cubicBezTo>
                    <a:pt x="777803" y="0"/>
                    <a:pt x="1002139" y="61607"/>
                    <a:pt x="1002139" y="137604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5"/>
            <p:cNvSpPr/>
            <p:nvPr/>
          </p:nvSpPr>
          <p:spPr>
            <a:xfrm>
              <a:off x="5475812" y="1506104"/>
              <a:ext cx="664520" cy="407672"/>
            </a:xfrm>
            <a:custGeom>
              <a:rect b="b" l="l" r="r" t="t"/>
              <a:pathLst>
                <a:path extrusionOk="0" h="543563" w="886026">
                  <a:moveTo>
                    <a:pt x="376544" y="391661"/>
                  </a:moveTo>
                  <a:cubicBezTo>
                    <a:pt x="134528" y="257467"/>
                    <a:pt x="-31361" y="94842"/>
                    <a:pt x="4998" y="27745"/>
                  </a:cubicBezTo>
                  <a:cubicBezTo>
                    <a:pt x="41357" y="-38215"/>
                    <a:pt x="267467" y="17509"/>
                    <a:pt x="509483" y="151703"/>
                  </a:cubicBezTo>
                  <a:cubicBezTo>
                    <a:pt x="751499" y="285898"/>
                    <a:pt x="917388" y="448523"/>
                    <a:pt x="881029" y="515620"/>
                  </a:cubicBezTo>
                  <a:cubicBezTo>
                    <a:pt x="844670" y="581579"/>
                    <a:pt x="618561" y="526992"/>
                    <a:pt x="376544" y="391661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5"/>
            <p:cNvSpPr/>
            <p:nvPr/>
          </p:nvSpPr>
          <p:spPr>
            <a:xfrm>
              <a:off x="5752255" y="1653146"/>
              <a:ext cx="93738" cy="93822"/>
            </a:xfrm>
            <a:custGeom>
              <a:rect b="b" l="l" r="r" t="t"/>
              <a:pathLst>
                <a:path extrusionOk="0" h="125096" w="124984">
                  <a:moveTo>
                    <a:pt x="124985" y="62548"/>
                  </a:moveTo>
                  <a:cubicBezTo>
                    <a:pt x="124985" y="96665"/>
                    <a:pt x="96579" y="125096"/>
                    <a:pt x="62492" y="125096"/>
                  </a:cubicBezTo>
                  <a:cubicBezTo>
                    <a:pt x="28406" y="125096"/>
                    <a:pt x="0" y="96665"/>
                    <a:pt x="0" y="62548"/>
                  </a:cubicBezTo>
                  <a:cubicBezTo>
                    <a:pt x="0" y="28431"/>
                    <a:pt x="28406" y="0"/>
                    <a:pt x="62492" y="0"/>
                  </a:cubicBezTo>
                  <a:cubicBezTo>
                    <a:pt x="96579" y="0"/>
                    <a:pt x="124985" y="28431"/>
                    <a:pt x="124985" y="625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5"/>
            <p:cNvSpPr/>
            <p:nvPr/>
          </p:nvSpPr>
          <p:spPr>
            <a:xfrm>
              <a:off x="6027506" y="1607941"/>
              <a:ext cx="57947" cy="57999"/>
            </a:xfrm>
            <a:custGeom>
              <a:rect b="b" l="l" r="r" t="t"/>
              <a:pathLst>
                <a:path extrusionOk="0" h="77332" w="77263">
                  <a:moveTo>
                    <a:pt x="77263" y="38666"/>
                  </a:moveTo>
                  <a:cubicBezTo>
                    <a:pt x="77263" y="60274"/>
                    <a:pt x="60220" y="77332"/>
                    <a:pt x="38632" y="77332"/>
                  </a:cubicBezTo>
                  <a:cubicBezTo>
                    <a:pt x="17043" y="77332"/>
                    <a:pt x="0" y="60274"/>
                    <a:pt x="0" y="38666"/>
                  </a:cubicBezTo>
                  <a:cubicBezTo>
                    <a:pt x="0" y="17059"/>
                    <a:pt x="17043" y="0"/>
                    <a:pt x="38632" y="0"/>
                  </a:cubicBezTo>
                  <a:cubicBezTo>
                    <a:pt x="60220" y="0"/>
                    <a:pt x="77263" y="17059"/>
                    <a:pt x="77263" y="3866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5"/>
            <p:cNvSpPr/>
            <p:nvPr/>
          </p:nvSpPr>
          <p:spPr>
            <a:xfrm>
              <a:off x="5488934" y="1591735"/>
              <a:ext cx="51130" cy="51176"/>
            </a:xfrm>
            <a:custGeom>
              <a:rect b="b" l="l" r="r" t="t"/>
              <a:pathLst>
                <a:path extrusionOk="0" h="68234" w="68173">
                  <a:moveTo>
                    <a:pt x="68174" y="34117"/>
                  </a:moveTo>
                  <a:cubicBezTo>
                    <a:pt x="68174" y="52960"/>
                    <a:pt x="52913" y="68234"/>
                    <a:pt x="34087" y="68234"/>
                  </a:cubicBezTo>
                  <a:cubicBezTo>
                    <a:pt x="15261" y="68234"/>
                    <a:pt x="0" y="52960"/>
                    <a:pt x="0" y="34117"/>
                  </a:cubicBezTo>
                  <a:cubicBezTo>
                    <a:pt x="0" y="15275"/>
                    <a:pt x="15261" y="0"/>
                    <a:pt x="34087" y="0"/>
                  </a:cubicBezTo>
                  <a:cubicBezTo>
                    <a:pt x="52913" y="0"/>
                    <a:pt x="68174" y="15275"/>
                    <a:pt x="68174" y="341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5"/>
            <p:cNvSpPr/>
            <p:nvPr/>
          </p:nvSpPr>
          <p:spPr>
            <a:xfrm>
              <a:off x="5845141" y="1978112"/>
              <a:ext cx="52834" cy="52881"/>
            </a:xfrm>
            <a:custGeom>
              <a:rect b="b" l="l" r="r" t="t"/>
              <a:pathLst>
                <a:path extrusionOk="0" h="70508" w="70445">
                  <a:moveTo>
                    <a:pt x="70446" y="35254"/>
                  </a:moveTo>
                  <a:cubicBezTo>
                    <a:pt x="70446" y="54587"/>
                    <a:pt x="54539" y="70509"/>
                    <a:pt x="35223" y="70509"/>
                  </a:cubicBezTo>
                  <a:cubicBezTo>
                    <a:pt x="15907" y="70509"/>
                    <a:pt x="0" y="54587"/>
                    <a:pt x="0" y="35254"/>
                  </a:cubicBezTo>
                  <a:cubicBezTo>
                    <a:pt x="0" y="15921"/>
                    <a:pt x="15907" y="0"/>
                    <a:pt x="35223" y="0"/>
                  </a:cubicBezTo>
                  <a:cubicBezTo>
                    <a:pt x="55675" y="0"/>
                    <a:pt x="70446" y="15921"/>
                    <a:pt x="70446" y="352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"/>
          <p:cNvSpPr/>
          <p:nvPr/>
        </p:nvSpPr>
        <p:spPr>
          <a:xfrm rot="-452754">
            <a:off x="-1193612" y="-1128104"/>
            <a:ext cx="9357498" cy="5255535"/>
          </a:xfrm>
          <a:custGeom>
            <a:rect b="b" l="l" r="r" t="t"/>
            <a:pathLst>
              <a:path extrusionOk="0" h="6725578" w="9637883">
                <a:moveTo>
                  <a:pt x="2016833" y="1873758"/>
                </a:moveTo>
                <a:cubicBezTo>
                  <a:pt x="2330431" y="1889680"/>
                  <a:pt x="2614488" y="1683840"/>
                  <a:pt x="2813328" y="1441608"/>
                </a:cubicBezTo>
                <a:cubicBezTo>
                  <a:pt x="3012167" y="1199376"/>
                  <a:pt x="3154196" y="913930"/>
                  <a:pt x="3358717" y="675110"/>
                </a:cubicBezTo>
                <a:cubicBezTo>
                  <a:pt x="3742761" y="225901"/>
                  <a:pt x="4343825" y="-24291"/>
                  <a:pt x="4934663" y="1865"/>
                </a:cubicBezTo>
                <a:cubicBezTo>
                  <a:pt x="5525501" y="28022"/>
                  <a:pt x="6095887" y="325978"/>
                  <a:pt x="6468569" y="785422"/>
                </a:cubicBezTo>
                <a:cubicBezTo>
                  <a:pt x="6641276" y="999222"/>
                  <a:pt x="6773078" y="1243729"/>
                  <a:pt x="6951465" y="1452980"/>
                </a:cubicBezTo>
                <a:cubicBezTo>
                  <a:pt x="7198027" y="1740701"/>
                  <a:pt x="7532077" y="1953365"/>
                  <a:pt x="7896806" y="2054579"/>
                </a:cubicBezTo>
                <a:cubicBezTo>
                  <a:pt x="8189952" y="2135323"/>
                  <a:pt x="8502415" y="2146695"/>
                  <a:pt x="8786471" y="2258145"/>
                </a:cubicBezTo>
                <a:cubicBezTo>
                  <a:pt x="9268232" y="2449201"/>
                  <a:pt x="9611371" y="2942762"/>
                  <a:pt x="9636369" y="3460205"/>
                </a:cubicBezTo>
                <a:cubicBezTo>
                  <a:pt x="9661366" y="3978785"/>
                  <a:pt x="9375036" y="4496228"/>
                  <a:pt x="8929635" y="4763479"/>
                </a:cubicBezTo>
                <a:cubicBezTo>
                  <a:pt x="8509232" y="5014809"/>
                  <a:pt x="7942255" y="5080768"/>
                  <a:pt x="7682059" y="5495860"/>
                </a:cubicBezTo>
                <a:cubicBezTo>
                  <a:pt x="7399139" y="5948481"/>
                  <a:pt x="7071905" y="6464786"/>
                  <a:pt x="6573102" y="6653568"/>
                </a:cubicBezTo>
                <a:cubicBezTo>
                  <a:pt x="6087933" y="6836663"/>
                  <a:pt x="5490278" y="6660391"/>
                  <a:pt x="5183497" y="6240751"/>
                </a:cubicBezTo>
                <a:cubicBezTo>
                  <a:pt x="5075555" y="6092910"/>
                  <a:pt x="5001700" y="5922324"/>
                  <a:pt x="4907394" y="5765386"/>
                </a:cubicBezTo>
                <a:cubicBezTo>
                  <a:pt x="4616520" y="5285471"/>
                  <a:pt x="4080220" y="4935202"/>
                  <a:pt x="3518924" y="4961358"/>
                </a:cubicBezTo>
                <a:cubicBezTo>
                  <a:pt x="2882637" y="4990927"/>
                  <a:pt x="2365654" y="5460606"/>
                  <a:pt x="1790724" y="5734680"/>
                </a:cubicBezTo>
                <a:cubicBezTo>
                  <a:pt x="1679373" y="5788130"/>
                  <a:pt x="1562342" y="5834757"/>
                  <a:pt x="1439630" y="5844992"/>
                </a:cubicBezTo>
                <a:cubicBezTo>
                  <a:pt x="1076037" y="5875697"/>
                  <a:pt x="762438" y="5587976"/>
                  <a:pt x="564735" y="5282060"/>
                </a:cubicBezTo>
                <a:cubicBezTo>
                  <a:pt x="323855" y="4909045"/>
                  <a:pt x="178418" y="4482581"/>
                  <a:pt x="81839" y="4049294"/>
                </a:cubicBezTo>
                <a:cubicBezTo>
                  <a:pt x="-7923" y="3646712"/>
                  <a:pt x="-54509" y="3211150"/>
                  <a:pt x="106836" y="2831312"/>
                </a:cubicBezTo>
                <a:cubicBezTo>
                  <a:pt x="253409" y="2485592"/>
                  <a:pt x="561326" y="2225165"/>
                  <a:pt x="909012" y="2084147"/>
                </a:cubicBezTo>
                <a:cubicBezTo>
                  <a:pt x="1256697" y="1943130"/>
                  <a:pt x="1641878" y="1854425"/>
                  <a:pt x="2016833" y="187375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/>
          <p:nvPr/>
        </p:nvSpPr>
        <p:spPr>
          <a:xfrm rot="693343">
            <a:off x="119458" y="-419595"/>
            <a:ext cx="8783223" cy="6002189"/>
          </a:xfrm>
          <a:custGeom>
            <a:rect b="b" l="l" r="r" t="t"/>
            <a:pathLst>
              <a:path extrusionOk="0" h="164331" w="253616">
                <a:moveTo>
                  <a:pt x="0" y="46567"/>
                </a:moveTo>
                <a:lnTo>
                  <a:pt x="230525" y="0"/>
                </a:lnTo>
                <a:lnTo>
                  <a:pt x="253616" y="113146"/>
                </a:lnTo>
                <a:lnTo>
                  <a:pt x="23091" y="16433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rotWithShape="0" algn="bl" dir="2460000" dist="171450">
              <a:srgbClr val="000000">
                <a:alpha val="7843"/>
              </a:srgbClr>
            </a:outerShdw>
          </a:effectLst>
        </p:spPr>
      </p:sp>
      <p:sp>
        <p:nvSpPr>
          <p:cNvPr id="141" name="Google Shape;141;p6"/>
          <p:cNvSpPr/>
          <p:nvPr/>
        </p:nvSpPr>
        <p:spPr>
          <a:xfrm>
            <a:off x="-644431" y="60524"/>
            <a:ext cx="1647034" cy="919502"/>
          </a:xfrm>
          <a:custGeom>
            <a:rect b="b" l="l" r="r" t="t"/>
            <a:pathLst>
              <a:path extrusionOk="0" h="1620268" w="2902263">
                <a:moveTo>
                  <a:pt x="2428117" y="0"/>
                </a:moveTo>
                <a:cubicBezTo>
                  <a:pt x="2415618" y="93253"/>
                  <a:pt x="2420163" y="186507"/>
                  <a:pt x="2453114" y="272937"/>
                </a:cubicBezTo>
                <a:cubicBezTo>
                  <a:pt x="2503107" y="402582"/>
                  <a:pt x="2634910" y="507208"/>
                  <a:pt x="2772393" y="489012"/>
                </a:cubicBezTo>
                <a:cubicBezTo>
                  <a:pt x="2801935" y="485600"/>
                  <a:pt x="2832613" y="475365"/>
                  <a:pt x="2855338" y="456032"/>
                </a:cubicBezTo>
                <a:cubicBezTo>
                  <a:pt x="2915558" y="407131"/>
                  <a:pt x="2914421" y="309329"/>
                  <a:pt x="2871245" y="245643"/>
                </a:cubicBezTo>
                <a:cubicBezTo>
                  <a:pt x="2828068" y="181958"/>
                  <a:pt x="2753077" y="146704"/>
                  <a:pt x="2678086" y="126233"/>
                </a:cubicBezTo>
                <a:cubicBezTo>
                  <a:pt x="2342900" y="31843"/>
                  <a:pt x="1954310" y="197879"/>
                  <a:pt x="1788421" y="503796"/>
                </a:cubicBezTo>
                <a:cubicBezTo>
                  <a:pt x="1732746" y="607285"/>
                  <a:pt x="1700931" y="722146"/>
                  <a:pt x="1649801" y="827909"/>
                </a:cubicBezTo>
                <a:cubicBezTo>
                  <a:pt x="1545268" y="1043984"/>
                  <a:pt x="1364608" y="1212295"/>
                  <a:pt x="1188493" y="1376058"/>
                </a:cubicBezTo>
                <a:cubicBezTo>
                  <a:pt x="1108957" y="1449978"/>
                  <a:pt x="1026013" y="1526173"/>
                  <a:pt x="926025" y="1568251"/>
                </a:cubicBezTo>
                <a:cubicBezTo>
                  <a:pt x="840808" y="1604642"/>
                  <a:pt x="746501" y="1616015"/>
                  <a:pt x="654467" y="1619426"/>
                </a:cubicBezTo>
                <a:cubicBezTo>
                  <a:pt x="554479" y="1622838"/>
                  <a:pt x="452218" y="1617152"/>
                  <a:pt x="359048" y="1578486"/>
                </a:cubicBezTo>
                <a:cubicBezTo>
                  <a:pt x="228382" y="1525036"/>
                  <a:pt x="127257" y="1404489"/>
                  <a:pt x="95443" y="1265745"/>
                </a:cubicBezTo>
                <a:cubicBezTo>
                  <a:pt x="63629" y="1127003"/>
                  <a:pt x="103397" y="975750"/>
                  <a:pt x="197703" y="869987"/>
                </a:cubicBezTo>
                <a:cubicBezTo>
                  <a:pt x="222700" y="842693"/>
                  <a:pt x="254515" y="816537"/>
                  <a:pt x="292010" y="816537"/>
                </a:cubicBezTo>
                <a:cubicBezTo>
                  <a:pt x="342004" y="817674"/>
                  <a:pt x="377227" y="866575"/>
                  <a:pt x="387453" y="915476"/>
                </a:cubicBezTo>
                <a:cubicBezTo>
                  <a:pt x="403360" y="990534"/>
                  <a:pt x="371546" y="1072415"/>
                  <a:pt x="311326" y="1117905"/>
                </a:cubicBezTo>
                <a:cubicBezTo>
                  <a:pt x="224973" y="1182727"/>
                  <a:pt x="102260" y="1169080"/>
                  <a:pt x="0" y="1133826"/>
                </a:cubicBezTo>
              </a:path>
            </a:pathLst>
          </a:custGeom>
          <a:noFill/>
          <a:ln cap="rnd" cmpd="sng" w="14400">
            <a:solidFill>
              <a:schemeClr val="dk1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6"/>
          <p:cNvSpPr txBox="1"/>
          <p:nvPr>
            <p:ph type="title"/>
          </p:nvPr>
        </p:nvSpPr>
        <p:spPr>
          <a:xfrm>
            <a:off x="720000" y="1964775"/>
            <a:ext cx="4111800" cy="167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3" name="Google Shape;143;p6"/>
          <p:cNvSpPr txBox="1"/>
          <p:nvPr>
            <p:ph idx="2" type="title"/>
          </p:nvPr>
        </p:nvSpPr>
        <p:spPr>
          <a:xfrm>
            <a:off x="968725" y="966250"/>
            <a:ext cx="648900" cy="62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4" name="Google Shape;144;p6"/>
          <p:cNvSpPr txBox="1"/>
          <p:nvPr>
            <p:ph idx="1" type="subTitle"/>
          </p:nvPr>
        </p:nvSpPr>
        <p:spPr>
          <a:xfrm>
            <a:off x="720000" y="3548800"/>
            <a:ext cx="4111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45" name="Google Shape;145;p6"/>
          <p:cNvGrpSpPr/>
          <p:nvPr/>
        </p:nvGrpSpPr>
        <p:grpSpPr>
          <a:xfrm>
            <a:off x="-1285640" y="-190803"/>
            <a:ext cx="10919890" cy="7321199"/>
            <a:chOff x="-1285640" y="-190803"/>
            <a:chExt cx="10919890" cy="7321199"/>
          </a:xfrm>
        </p:grpSpPr>
        <p:grpSp>
          <p:nvGrpSpPr>
            <p:cNvPr id="146" name="Google Shape;146;p6"/>
            <p:cNvGrpSpPr/>
            <p:nvPr/>
          </p:nvGrpSpPr>
          <p:grpSpPr>
            <a:xfrm rot="1990009">
              <a:off x="-1007067" y="4171906"/>
              <a:ext cx="3697905" cy="2119631"/>
              <a:chOff x="1268172" y="1041938"/>
              <a:chExt cx="9019367" cy="5169881"/>
            </a:xfrm>
          </p:grpSpPr>
          <p:sp>
            <p:nvSpPr>
              <p:cNvPr id="147" name="Google Shape;147;p6"/>
              <p:cNvSpPr/>
              <p:nvPr/>
            </p:nvSpPr>
            <p:spPr>
              <a:xfrm>
                <a:off x="1268172" y="1370599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" name="Google Shape;148;p6"/>
              <p:cNvSpPr/>
              <p:nvPr/>
            </p:nvSpPr>
            <p:spPr>
              <a:xfrm>
                <a:off x="1345436" y="1766358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" name="Google Shape;149;p6"/>
              <p:cNvSpPr/>
              <p:nvPr/>
            </p:nvSpPr>
            <p:spPr>
              <a:xfrm>
                <a:off x="1422699" y="216211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" name="Google Shape;150;p6"/>
              <p:cNvSpPr/>
              <p:nvPr/>
            </p:nvSpPr>
            <p:spPr>
              <a:xfrm>
                <a:off x="1499963" y="2557875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" name="Google Shape;151;p6"/>
              <p:cNvSpPr/>
              <p:nvPr/>
            </p:nvSpPr>
            <p:spPr>
              <a:xfrm>
                <a:off x="1577226" y="2953634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" name="Google Shape;152;p6"/>
              <p:cNvSpPr/>
              <p:nvPr/>
            </p:nvSpPr>
            <p:spPr>
              <a:xfrm>
                <a:off x="1654489" y="3350530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19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" name="Google Shape;153;p6"/>
              <p:cNvSpPr/>
              <p:nvPr/>
            </p:nvSpPr>
            <p:spPr>
              <a:xfrm>
                <a:off x="1731753" y="3746289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" name="Google Shape;154;p6"/>
              <p:cNvSpPr/>
              <p:nvPr/>
            </p:nvSpPr>
            <p:spPr>
              <a:xfrm>
                <a:off x="1809016" y="414204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55" name="Google Shape;155;p6"/>
              <p:cNvGrpSpPr/>
              <p:nvPr/>
            </p:nvGrpSpPr>
            <p:grpSpPr>
              <a:xfrm>
                <a:off x="1864691" y="1979022"/>
                <a:ext cx="3353004" cy="4232797"/>
                <a:chOff x="1864691" y="1979022"/>
                <a:chExt cx="3353004" cy="4232797"/>
              </a:xfrm>
            </p:grpSpPr>
            <p:sp>
              <p:nvSpPr>
                <p:cNvPr id="156" name="Google Shape;156;p6"/>
                <p:cNvSpPr/>
                <p:nvPr/>
              </p:nvSpPr>
              <p:spPr>
                <a:xfrm>
                  <a:off x="4501873" y="1979022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7" name="Google Shape;157;p6"/>
                <p:cNvSpPr/>
                <p:nvPr/>
              </p:nvSpPr>
              <p:spPr>
                <a:xfrm>
                  <a:off x="4124646" y="2059765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8" name="Google Shape;158;p6"/>
                <p:cNvSpPr/>
                <p:nvPr/>
              </p:nvSpPr>
              <p:spPr>
                <a:xfrm>
                  <a:off x="3748555" y="214050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9" name="Google Shape;159;p6"/>
                <p:cNvSpPr/>
                <p:nvPr/>
              </p:nvSpPr>
              <p:spPr>
                <a:xfrm>
                  <a:off x="3371328" y="2221253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0" name="Google Shape;160;p6"/>
                <p:cNvSpPr/>
                <p:nvPr/>
              </p:nvSpPr>
              <p:spPr>
                <a:xfrm>
                  <a:off x="2995237" y="2301997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1" name="Google Shape;161;p6"/>
                <p:cNvSpPr/>
                <p:nvPr/>
              </p:nvSpPr>
              <p:spPr>
                <a:xfrm>
                  <a:off x="2618010" y="2381604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2" name="Google Shape;162;p6"/>
                <p:cNvSpPr/>
                <p:nvPr/>
              </p:nvSpPr>
              <p:spPr>
                <a:xfrm>
                  <a:off x="2241919" y="246234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3" name="Google Shape;163;p6"/>
                <p:cNvSpPr/>
                <p:nvPr/>
              </p:nvSpPr>
              <p:spPr>
                <a:xfrm>
                  <a:off x="1864691" y="2543091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4" name="Google Shape;164;p6"/>
              <p:cNvGrpSpPr/>
              <p:nvPr/>
            </p:nvGrpSpPr>
            <p:grpSpPr>
              <a:xfrm>
                <a:off x="4906370" y="1354678"/>
                <a:ext cx="3351868" cy="4232798"/>
                <a:chOff x="4906370" y="1354678"/>
                <a:chExt cx="3351868" cy="4232798"/>
              </a:xfrm>
            </p:grpSpPr>
            <p:sp>
              <p:nvSpPr>
                <p:cNvPr id="165" name="Google Shape;165;p6"/>
                <p:cNvSpPr/>
                <p:nvPr/>
              </p:nvSpPr>
              <p:spPr>
                <a:xfrm>
                  <a:off x="7542416" y="135467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6" name="Google Shape;166;p6"/>
                <p:cNvSpPr/>
                <p:nvPr/>
              </p:nvSpPr>
              <p:spPr>
                <a:xfrm>
                  <a:off x="7165189" y="143542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7" name="Google Shape;167;p6"/>
                <p:cNvSpPr/>
                <p:nvPr/>
              </p:nvSpPr>
              <p:spPr>
                <a:xfrm>
                  <a:off x="6789098" y="1516166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8" name="Google Shape;168;p6"/>
                <p:cNvSpPr/>
                <p:nvPr/>
              </p:nvSpPr>
              <p:spPr>
                <a:xfrm>
                  <a:off x="6411871" y="1596910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9" name="Google Shape;169;p6"/>
                <p:cNvSpPr/>
                <p:nvPr/>
              </p:nvSpPr>
              <p:spPr>
                <a:xfrm>
                  <a:off x="6035779" y="167651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0" name="Google Shape;170;p6"/>
                <p:cNvSpPr/>
                <p:nvPr/>
              </p:nvSpPr>
              <p:spPr>
                <a:xfrm>
                  <a:off x="5658552" y="1757260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1" name="Google Shape;171;p6"/>
                <p:cNvSpPr/>
                <p:nvPr/>
              </p:nvSpPr>
              <p:spPr>
                <a:xfrm>
                  <a:off x="5282461" y="1838004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2" name="Google Shape;172;p6"/>
                <p:cNvSpPr/>
                <p:nvPr/>
              </p:nvSpPr>
              <p:spPr>
                <a:xfrm>
                  <a:off x="4906370" y="1918748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3" name="Google Shape;173;p6"/>
              <p:cNvGrpSpPr/>
              <p:nvPr/>
            </p:nvGrpSpPr>
            <p:grpSpPr>
              <a:xfrm>
                <a:off x="7982136" y="1041938"/>
                <a:ext cx="2222459" cy="3991703"/>
                <a:chOff x="7982136" y="1041938"/>
                <a:chExt cx="2222459" cy="3991703"/>
              </a:xfrm>
            </p:grpSpPr>
            <p:sp>
              <p:nvSpPr>
                <p:cNvPr id="174" name="Google Shape;174;p6"/>
                <p:cNvSpPr/>
                <p:nvPr/>
              </p:nvSpPr>
              <p:spPr>
                <a:xfrm>
                  <a:off x="9487636" y="1041938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5" name="Google Shape;175;p6"/>
                <p:cNvSpPr/>
                <p:nvPr/>
              </p:nvSpPr>
              <p:spPr>
                <a:xfrm>
                  <a:off x="9111545" y="112268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6" name="Google Shape;176;p6"/>
                <p:cNvSpPr/>
                <p:nvPr/>
              </p:nvSpPr>
              <p:spPr>
                <a:xfrm>
                  <a:off x="8734318" y="1203426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7" name="Google Shape;177;p6"/>
                <p:cNvSpPr/>
                <p:nvPr/>
              </p:nvSpPr>
              <p:spPr>
                <a:xfrm>
                  <a:off x="8358227" y="128416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8" name="Google Shape;178;p6"/>
                <p:cNvSpPr/>
                <p:nvPr/>
              </p:nvSpPr>
              <p:spPr>
                <a:xfrm>
                  <a:off x="7982136" y="136377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79" name="Google Shape;179;p6"/>
            <p:cNvGrpSpPr/>
            <p:nvPr/>
          </p:nvGrpSpPr>
          <p:grpSpPr>
            <a:xfrm rot="987039">
              <a:off x="6809824" y="190476"/>
              <a:ext cx="2788098" cy="659588"/>
              <a:chOff x="6588852" y="-559632"/>
              <a:chExt cx="2787993" cy="659564"/>
            </a:xfrm>
          </p:grpSpPr>
          <p:sp>
            <p:nvSpPr>
              <p:cNvPr id="180" name="Google Shape;180;p6"/>
              <p:cNvSpPr/>
              <p:nvPr/>
            </p:nvSpPr>
            <p:spPr>
              <a:xfrm>
                <a:off x="8846455" y="-138933"/>
                <a:ext cx="299834" cy="238865"/>
              </a:xfrm>
              <a:custGeom>
                <a:rect b="b" l="l" r="r" t="t"/>
                <a:pathLst>
                  <a:path extrusionOk="0" h="536776" w="673785">
                    <a:moveTo>
                      <a:pt x="673785" y="42078"/>
                    </a:moveTo>
                    <a:lnTo>
                      <a:pt x="294285" y="536776"/>
                    </a:lnTo>
                    <a:lnTo>
                      <a:pt x="3" y="0"/>
                    </a:lnTo>
                    <a:cubicBezTo>
                      <a:pt x="-1134" y="0"/>
                      <a:pt x="321555" y="25019"/>
                      <a:pt x="673785" y="420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" name="Google Shape;181;p6"/>
              <p:cNvSpPr/>
              <p:nvPr/>
            </p:nvSpPr>
            <p:spPr>
              <a:xfrm>
                <a:off x="8458541" y="-176441"/>
                <a:ext cx="299327" cy="242914"/>
              </a:xfrm>
              <a:custGeom>
                <a:rect b="b" l="l" r="r" t="t"/>
                <a:pathLst>
                  <a:path extrusionOk="0" h="545874" w="672646">
                    <a:moveTo>
                      <a:pt x="672646" y="63685"/>
                    </a:moveTo>
                    <a:lnTo>
                      <a:pt x="277240" y="545874"/>
                    </a:lnTo>
                    <a:lnTo>
                      <a:pt x="0" y="0"/>
                    </a:lnTo>
                    <a:cubicBezTo>
                      <a:pt x="0" y="0"/>
                      <a:pt x="321552" y="35254"/>
                      <a:pt x="672646" y="63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182;p6"/>
              <p:cNvSpPr/>
              <p:nvPr/>
            </p:nvSpPr>
            <p:spPr>
              <a:xfrm>
                <a:off x="6879535" y="-464341"/>
                <a:ext cx="291743" cy="258602"/>
              </a:xfrm>
              <a:custGeom>
                <a:rect b="b" l="l" r="r" t="t"/>
                <a:pathLst>
                  <a:path extrusionOk="0" h="581128" w="655602">
                    <a:moveTo>
                      <a:pt x="655603" y="162625"/>
                    </a:moveTo>
                    <a:lnTo>
                      <a:pt x="193159" y="581128"/>
                    </a:lnTo>
                    <a:lnTo>
                      <a:pt x="0" y="0"/>
                    </a:lnTo>
                    <a:cubicBezTo>
                      <a:pt x="0" y="0"/>
                      <a:pt x="312462" y="83018"/>
                      <a:pt x="655603" y="162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" name="Google Shape;183;p6"/>
              <p:cNvSpPr/>
              <p:nvPr/>
            </p:nvSpPr>
            <p:spPr>
              <a:xfrm>
                <a:off x="8058472" y="-224096"/>
                <a:ext cx="298316" cy="246465"/>
              </a:xfrm>
              <a:custGeom>
                <a:rect b="b" l="l" r="r" t="t"/>
                <a:pathLst>
                  <a:path extrusionOk="0" h="553855" w="670373">
                    <a:moveTo>
                      <a:pt x="670374" y="84177"/>
                    </a:moveTo>
                    <a:lnTo>
                      <a:pt x="260196" y="553856"/>
                    </a:lnTo>
                    <a:lnTo>
                      <a:pt x="0" y="21"/>
                    </a:lnTo>
                    <a:cubicBezTo>
                      <a:pt x="0" y="-1116"/>
                      <a:pt x="320416" y="44373"/>
                      <a:pt x="670374" y="84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184;p6"/>
              <p:cNvSpPr/>
              <p:nvPr/>
            </p:nvSpPr>
            <p:spPr>
              <a:xfrm>
                <a:off x="7664987" y="-286938"/>
                <a:ext cx="296799" cy="251011"/>
              </a:xfrm>
              <a:custGeom>
                <a:rect b="b" l="l" r="r" t="t"/>
                <a:pathLst>
                  <a:path extrusionOk="0" h="564069" w="666964">
                    <a:moveTo>
                      <a:pt x="666965" y="111449"/>
                    </a:moveTo>
                    <a:lnTo>
                      <a:pt x="237471" y="564070"/>
                    </a:lnTo>
                    <a:lnTo>
                      <a:pt x="0" y="0"/>
                    </a:lnTo>
                    <a:cubicBezTo>
                      <a:pt x="0" y="0"/>
                      <a:pt x="319280" y="59136"/>
                      <a:pt x="666965" y="1114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p6"/>
              <p:cNvSpPr/>
              <p:nvPr/>
            </p:nvSpPr>
            <p:spPr>
              <a:xfrm>
                <a:off x="7270995" y="-371078"/>
                <a:ext cx="293765" cy="255565"/>
              </a:xfrm>
              <a:custGeom>
                <a:rect b="b" l="l" r="r" t="t"/>
                <a:pathLst>
                  <a:path extrusionOk="0" h="574304" w="660147">
                    <a:moveTo>
                      <a:pt x="660148" y="142155"/>
                    </a:moveTo>
                    <a:lnTo>
                      <a:pt x="211338" y="574305"/>
                    </a:lnTo>
                    <a:lnTo>
                      <a:pt x="0" y="0"/>
                    </a:lnTo>
                    <a:cubicBezTo>
                      <a:pt x="0" y="1137"/>
                      <a:pt x="315871" y="73920"/>
                      <a:pt x="660148" y="142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86;p6"/>
              <p:cNvSpPr/>
              <p:nvPr/>
            </p:nvSpPr>
            <p:spPr>
              <a:xfrm>
                <a:off x="6588852" y="-559632"/>
                <a:ext cx="2787993" cy="448378"/>
              </a:xfrm>
              <a:custGeom>
                <a:rect b="b" l="l" r="r" t="t"/>
                <a:pathLst>
                  <a:path extrusionOk="0" h="1007592" w="6265153">
                    <a:moveTo>
                      <a:pt x="6265154" y="1007593"/>
                    </a:moveTo>
                    <a:cubicBezTo>
                      <a:pt x="6265154" y="1007593"/>
                      <a:pt x="2679222" y="935947"/>
                      <a:pt x="0" y="0"/>
                    </a:cubicBezTo>
                  </a:path>
                </a:pathLst>
              </a:custGeom>
              <a:noFill/>
              <a:ln cap="flat" cmpd="sng" w="152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7" name="Google Shape;187;p6"/>
            <p:cNvGrpSpPr/>
            <p:nvPr/>
          </p:nvGrpSpPr>
          <p:grpSpPr>
            <a:xfrm>
              <a:off x="298824" y="4025340"/>
              <a:ext cx="1086569" cy="1118150"/>
              <a:chOff x="2174801" y="4954035"/>
              <a:chExt cx="1281936" cy="1319195"/>
            </a:xfrm>
          </p:grpSpPr>
          <p:sp>
            <p:nvSpPr>
              <p:cNvPr id="188" name="Google Shape;188;p6"/>
              <p:cNvSpPr/>
              <p:nvPr/>
            </p:nvSpPr>
            <p:spPr>
              <a:xfrm>
                <a:off x="2174801" y="4954035"/>
                <a:ext cx="1281936" cy="1319195"/>
              </a:xfrm>
              <a:custGeom>
                <a:rect b="b" l="l" r="r" t="t"/>
                <a:pathLst>
                  <a:path extrusionOk="0" h="1319195" w="1281936">
                    <a:moveTo>
                      <a:pt x="201192" y="1318058"/>
                    </a:moveTo>
                    <a:cubicBezTo>
                      <a:pt x="114839" y="1180453"/>
                      <a:pt x="51211" y="1028063"/>
                      <a:pt x="12579" y="868849"/>
                    </a:cubicBezTo>
                    <a:cubicBezTo>
                      <a:pt x="2353" y="824497"/>
                      <a:pt x="-6737" y="777870"/>
                      <a:pt x="6898" y="734656"/>
                    </a:cubicBezTo>
                    <a:cubicBezTo>
                      <a:pt x="21669" y="691440"/>
                      <a:pt x="65981" y="655049"/>
                      <a:pt x="110294" y="666421"/>
                    </a:cubicBezTo>
                    <a:cubicBezTo>
                      <a:pt x="136428" y="673244"/>
                      <a:pt x="155743" y="692578"/>
                      <a:pt x="172787" y="713048"/>
                    </a:cubicBezTo>
                    <a:cubicBezTo>
                      <a:pt x="209146" y="758537"/>
                      <a:pt x="238688" y="809713"/>
                      <a:pt x="259140" y="864301"/>
                    </a:cubicBezTo>
                    <a:cubicBezTo>
                      <a:pt x="200056" y="623206"/>
                      <a:pt x="178468" y="371877"/>
                      <a:pt x="195511" y="123959"/>
                    </a:cubicBezTo>
                    <a:cubicBezTo>
                      <a:pt x="198920" y="69372"/>
                      <a:pt x="220508" y="0"/>
                      <a:pt x="275047" y="0"/>
                    </a:cubicBezTo>
                    <a:cubicBezTo>
                      <a:pt x="303453" y="0"/>
                      <a:pt x="327314" y="21607"/>
                      <a:pt x="344357" y="43215"/>
                    </a:cubicBezTo>
                    <a:cubicBezTo>
                      <a:pt x="407986" y="122822"/>
                      <a:pt x="428438" y="227448"/>
                      <a:pt x="447754" y="327524"/>
                    </a:cubicBezTo>
                    <a:cubicBezTo>
                      <a:pt x="471614" y="456032"/>
                      <a:pt x="495475" y="583403"/>
                      <a:pt x="519336" y="711911"/>
                    </a:cubicBezTo>
                    <a:cubicBezTo>
                      <a:pt x="527290" y="565207"/>
                      <a:pt x="567057" y="400307"/>
                      <a:pt x="626141" y="264976"/>
                    </a:cubicBezTo>
                    <a:cubicBezTo>
                      <a:pt x="644321" y="224036"/>
                      <a:pt x="674999" y="178546"/>
                      <a:pt x="719312" y="181958"/>
                    </a:cubicBezTo>
                    <a:cubicBezTo>
                      <a:pt x="770442" y="185370"/>
                      <a:pt x="790894" y="247918"/>
                      <a:pt x="796575" y="299093"/>
                    </a:cubicBezTo>
                    <a:cubicBezTo>
                      <a:pt x="811346" y="429876"/>
                      <a:pt x="810210" y="561795"/>
                      <a:pt x="793167" y="691440"/>
                    </a:cubicBezTo>
                    <a:cubicBezTo>
                      <a:pt x="832934" y="573168"/>
                      <a:pt x="909062" y="466267"/>
                      <a:pt x="1007913" y="391210"/>
                    </a:cubicBezTo>
                    <a:cubicBezTo>
                      <a:pt x="1022684" y="379837"/>
                      <a:pt x="1038592" y="369602"/>
                      <a:pt x="1056771" y="369602"/>
                    </a:cubicBezTo>
                    <a:cubicBezTo>
                      <a:pt x="1102220" y="369602"/>
                      <a:pt x="1119264" y="429876"/>
                      <a:pt x="1119264" y="475365"/>
                    </a:cubicBezTo>
                    <a:cubicBezTo>
                      <a:pt x="1119264" y="622069"/>
                      <a:pt x="1081768" y="768773"/>
                      <a:pt x="1013595" y="897280"/>
                    </a:cubicBezTo>
                    <a:cubicBezTo>
                      <a:pt x="1060180" y="838144"/>
                      <a:pt x="1119264" y="788106"/>
                      <a:pt x="1186301" y="752851"/>
                    </a:cubicBezTo>
                    <a:cubicBezTo>
                      <a:pt x="1203344" y="743753"/>
                      <a:pt x="1222660" y="735793"/>
                      <a:pt x="1240840" y="740342"/>
                    </a:cubicBezTo>
                    <a:cubicBezTo>
                      <a:pt x="1279472" y="749440"/>
                      <a:pt x="1285153" y="802890"/>
                      <a:pt x="1280608" y="842693"/>
                    </a:cubicBezTo>
                    <a:cubicBezTo>
                      <a:pt x="1262428" y="1003043"/>
                      <a:pt x="1218115" y="1171355"/>
                      <a:pt x="1155623" y="1319196"/>
                    </a:cubicBezTo>
                    <a:lnTo>
                      <a:pt x="201192" y="13180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89" name="Google Shape;189;p6"/>
              <p:cNvGrpSpPr/>
              <p:nvPr/>
            </p:nvGrpSpPr>
            <p:grpSpPr>
              <a:xfrm>
                <a:off x="2266916" y="5090504"/>
                <a:ext cx="1111229" cy="1164531"/>
                <a:chOff x="2266916" y="5090504"/>
                <a:chExt cx="1111229" cy="1164531"/>
              </a:xfrm>
            </p:grpSpPr>
            <p:sp>
              <p:nvSpPr>
                <p:cNvPr id="190" name="Google Shape;190;p6"/>
                <p:cNvSpPr/>
                <p:nvPr/>
              </p:nvSpPr>
              <p:spPr>
                <a:xfrm>
                  <a:off x="2468028" y="5090504"/>
                  <a:ext cx="181164" cy="1153158"/>
                </a:xfrm>
                <a:custGeom>
                  <a:rect b="b" l="l" r="r" t="t"/>
                  <a:pathLst>
                    <a:path extrusionOk="0" h="1153158" w="181164">
                      <a:moveTo>
                        <a:pt x="3409" y="0"/>
                      </a:moveTo>
                      <a:lnTo>
                        <a:pt x="46585" y="288858"/>
                      </a:lnTo>
                      <a:lnTo>
                        <a:pt x="90898" y="577717"/>
                      </a:lnTo>
                      <a:lnTo>
                        <a:pt x="135211" y="866575"/>
                      </a:lnTo>
                      <a:lnTo>
                        <a:pt x="156799" y="1011004"/>
                      </a:lnTo>
                      <a:lnTo>
                        <a:pt x="167025" y="1083787"/>
                      </a:lnTo>
                      <a:lnTo>
                        <a:pt x="171570" y="1120179"/>
                      </a:lnTo>
                      <a:lnTo>
                        <a:pt x="173843" y="1138375"/>
                      </a:lnTo>
                      <a:lnTo>
                        <a:pt x="174979" y="1147473"/>
                      </a:lnTo>
                      <a:cubicBezTo>
                        <a:pt x="174979" y="1147473"/>
                        <a:pt x="174979" y="1147473"/>
                        <a:pt x="176115" y="1148610"/>
                      </a:cubicBezTo>
                      <a:lnTo>
                        <a:pt x="178388" y="1148610"/>
                      </a:lnTo>
                      <a:cubicBezTo>
                        <a:pt x="179524" y="1148610"/>
                        <a:pt x="178388" y="1148610"/>
                        <a:pt x="180660" y="1149747"/>
                      </a:cubicBezTo>
                      <a:cubicBezTo>
                        <a:pt x="180660" y="1149747"/>
                        <a:pt x="181796" y="1152022"/>
                        <a:pt x="180660" y="1152022"/>
                      </a:cubicBezTo>
                      <a:cubicBezTo>
                        <a:pt x="180660" y="1152022"/>
                        <a:pt x="180660" y="1152022"/>
                        <a:pt x="179524" y="1153159"/>
                      </a:cubicBezTo>
                      <a:lnTo>
                        <a:pt x="178388" y="1153159"/>
                      </a:lnTo>
                      <a:lnTo>
                        <a:pt x="176115" y="1149747"/>
                      </a:lnTo>
                      <a:lnTo>
                        <a:pt x="176115" y="1149747"/>
                      </a:lnTo>
                      <a:cubicBezTo>
                        <a:pt x="176115" y="1149747"/>
                        <a:pt x="176115" y="1149747"/>
                        <a:pt x="176115" y="1149747"/>
                      </a:cubicBezTo>
                      <a:cubicBezTo>
                        <a:pt x="176115" y="1149747"/>
                        <a:pt x="176115" y="1152022"/>
                        <a:pt x="176115" y="1152022"/>
                      </a:cubicBezTo>
                      <a:cubicBezTo>
                        <a:pt x="177251" y="1153159"/>
                        <a:pt x="176115" y="1152022"/>
                        <a:pt x="176115" y="1152022"/>
                      </a:cubicBezTo>
                      <a:cubicBezTo>
                        <a:pt x="174979" y="1152022"/>
                        <a:pt x="174979" y="1152022"/>
                        <a:pt x="173843" y="1152022"/>
                      </a:cubicBezTo>
                      <a:cubicBezTo>
                        <a:pt x="172706" y="1152022"/>
                        <a:pt x="171570" y="1152022"/>
                        <a:pt x="170434" y="1150884"/>
                      </a:cubicBezTo>
                      <a:cubicBezTo>
                        <a:pt x="169298" y="1150884"/>
                        <a:pt x="168162" y="1148610"/>
                        <a:pt x="168162" y="1147473"/>
                      </a:cubicBezTo>
                      <a:lnTo>
                        <a:pt x="167025" y="1138375"/>
                      </a:lnTo>
                      <a:lnTo>
                        <a:pt x="163617" y="1120179"/>
                      </a:lnTo>
                      <a:lnTo>
                        <a:pt x="157935" y="1083787"/>
                      </a:lnTo>
                      <a:lnTo>
                        <a:pt x="146573" y="1012141"/>
                      </a:lnTo>
                      <a:lnTo>
                        <a:pt x="123849" y="867712"/>
                      </a:lnTo>
                      <a:lnTo>
                        <a:pt x="85217" y="578854"/>
                      </a:lnTo>
                      <a:lnTo>
                        <a:pt x="43177" y="289996"/>
                      </a:lnTo>
                      <a:lnTo>
                        <a:pt x="0" y="1137"/>
                      </a:ln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1" name="Google Shape;191;p6"/>
                <p:cNvSpPr/>
                <p:nvPr/>
              </p:nvSpPr>
              <p:spPr>
                <a:xfrm>
                  <a:off x="2266916" y="5703475"/>
                  <a:ext cx="223836" cy="551560"/>
                </a:xfrm>
                <a:custGeom>
                  <a:rect b="b" l="l" r="r" t="t"/>
                  <a:pathLst>
                    <a:path extrusionOk="0" h="551560" w="223836">
                      <a:moveTo>
                        <a:pt x="3409" y="0"/>
                      </a:moveTo>
                      <a:cubicBezTo>
                        <a:pt x="35223" y="93254"/>
                        <a:pt x="70446" y="186507"/>
                        <a:pt x="107942" y="277486"/>
                      </a:cubicBezTo>
                      <a:cubicBezTo>
                        <a:pt x="126121" y="322975"/>
                        <a:pt x="145437" y="368465"/>
                        <a:pt x="165889" y="413954"/>
                      </a:cubicBezTo>
                      <a:cubicBezTo>
                        <a:pt x="185205" y="459444"/>
                        <a:pt x="204521" y="504933"/>
                        <a:pt x="223837" y="550423"/>
                      </a:cubicBezTo>
                      <a:lnTo>
                        <a:pt x="220428" y="551560"/>
                      </a:lnTo>
                      <a:cubicBezTo>
                        <a:pt x="197703" y="507208"/>
                        <a:pt x="177251" y="462856"/>
                        <a:pt x="157936" y="417366"/>
                      </a:cubicBezTo>
                      <a:cubicBezTo>
                        <a:pt x="138620" y="371877"/>
                        <a:pt x="120440" y="326387"/>
                        <a:pt x="102260" y="279761"/>
                      </a:cubicBezTo>
                      <a:cubicBezTo>
                        <a:pt x="67037" y="187644"/>
                        <a:pt x="32951" y="94391"/>
                        <a:pt x="0" y="1137"/>
                      </a:cubicBez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2" name="Google Shape;192;p6"/>
                <p:cNvSpPr/>
                <p:nvPr/>
              </p:nvSpPr>
              <p:spPr>
                <a:xfrm>
                  <a:off x="2782763" y="5257677"/>
                  <a:ext cx="117031" cy="987122"/>
                </a:xfrm>
                <a:custGeom>
                  <a:rect b="b" l="l" r="r" t="t"/>
                  <a:pathLst>
                    <a:path extrusionOk="0" h="987122" w="117031">
                      <a:moveTo>
                        <a:pt x="117031" y="1137"/>
                      </a:moveTo>
                      <a:lnTo>
                        <a:pt x="88626" y="247918"/>
                      </a:lnTo>
                      <a:lnTo>
                        <a:pt x="61356" y="494698"/>
                      </a:lnTo>
                      <a:lnTo>
                        <a:pt x="34087" y="741479"/>
                      </a:lnTo>
                      <a:cubicBezTo>
                        <a:pt x="24997" y="823360"/>
                        <a:pt x="14771" y="905241"/>
                        <a:pt x="3409" y="987122"/>
                      </a:cubicBezTo>
                      <a:lnTo>
                        <a:pt x="0" y="987122"/>
                      </a:lnTo>
                      <a:cubicBezTo>
                        <a:pt x="6817" y="905241"/>
                        <a:pt x="17043" y="822223"/>
                        <a:pt x="26133" y="740342"/>
                      </a:cubicBezTo>
                      <a:lnTo>
                        <a:pt x="55675" y="493561"/>
                      </a:lnTo>
                      <a:lnTo>
                        <a:pt x="85217" y="246781"/>
                      </a:lnTo>
                      <a:lnTo>
                        <a:pt x="113623" y="0"/>
                      </a:lnTo>
                      <a:lnTo>
                        <a:pt x="117031" y="113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3" name="Google Shape;193;p6"/>
                <p:cNvSpPr/>
                <p:nvPr/>
              </p:nvSpPr>
              <p:spPr>
                <a:xfrm>
                  <a:off x="2871388" y="5443047"/>
                  <a:ext cx="356775" cy="806301"/>
                </a:xfrm>
                <a:custGeom>
                  <a:rect b="b" l="l" r="r" t="t"/>
                  <a:pathLst>
                    <a:path extrusionOk="0" h="806301" w="356775">
                      <a:moveTo>
                        <a:pt x="356775" y="2274"/>
                      </a:moveTo>
                      <a:lnTo>
                        <a:pt x="265877" y="202428"/>
                      </a:lnTo>
                      <a:cubicBezTo>
                        <a:pt x="236335" y="269525"/>
                        <a:pt x="206793" y="336622"/>
                        <a:pt x="178388" y="403719"/>
                      </a:cubicBezTo>
                      <a:lnTo>
                        <a:pt x="92034" y="605010"/>
                      </a:lnTo>
                      <a:cubicBezTo>
                        <a:pt x="62492" y="672108"/>
                        <a:pt x="34087" y="739204"/>
                        <a:pt x="3409" y="806301"/>
                      </a:cubicBezTo>
                      <a:lnTo>
                        <a:pt x="0" y="805164"/>
                      </a:lnTo>
                      <a:cubicBezTo>
                        <a:pt x="26133" y="736930"/>
                        <a:pt x="54539" y="669833"/>
                        <a:pt x="84081" y="601599"/>
                      </a:cubicBezTo>
                      <a:lnTo>
                        <a:pt x="172707" y="400307"/>
                      </a:lnTo>
                      <a:lnTo>
                        <a:pt x="353367" y="0"/>
                      </a:lnTo>
                      <a:lnTo>
                        <a:pt x="356775" y="22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4" name="Google Shape;194;p6"/>
                <p:cNvSpPr/>
                <p:nvPr/>
              </p:nvSpPr>
              <p:spPr>
                <a:xfrm>
                  <a:off x="3064547" y="5784219"/>
                  <a:ext cx="313598" cy="470816"/>
                </a:xfrm>
                <a:custGeom>
                  <a:rect b="b" l="l" r="r" t="t"/>
                  <a:pathLst>
                    <a:path extrusionOk="0" h="470816" w="313598">
                      <a:moveTo>
                        <a:pt x="313599" y="3412"/>
                      </a:moveTo>
                      <a:cubicBezTo>
                        <a:pt x="309054" y="14784"/>
                        <a:pt x="303373" y="25019"/>
                        <a:pt x="296555" y="34117"/>
                      </a:cubicBezTo>
                      <a:lnTo>
                        <a:pt x="277239" y="63685"/>
                      </a:lnTo>
                      <a:lnTo>
                        <a:pt x="238608" y="121684"/>
                      </a:lnTo>
                      <a:lnTo>
                        <a:pt x="161344" y="238820"/>
                      </a:lnTo>
                      <a:lnTo>
                        <a:pt x="84081" y="355955"/>
                      </a:lnTo>
                      <a:cubicBezTo>
                        <a:pt x="57948" y="394621"/>
                        <a:pt x="31814" y="433288"/>
                        <a:pt x="3409" y="470816"/>
                      </a:cubicBezTo>
                      <a:lnTo>
                        <a:pt x="0" y="468542"/>
                      </a:lnTo>
                      <a:cubicBezTo>
                        <a:pt x="23861" y="428738"/>
                        <a:pt x="49994" y="390072"/>
                        <a:pt x="76127" y="350269"/>
                      </a:cubicBezTo>
                      <a:lnTo>
                        <a:pt x="155663" y="234271"/>
                      </a:lnTo>
                      <a:lnTo>
                        <a:pt x="235199" y="118273"/>
                      </a:lnTo>
                      <a:lnTo>
                        <a:pt x="274967" y="60273"/>
                      </a:lnTo>
                      <a:lnTo>
                        <a:pt x="294283" y="30705"/>
                      </a:lnTo>
                      <a:cubicBezTo>
                        <a:pt x="301100" y="20470"/>
                        <a:pt x="306781" y="11372"/>
                        <a:pt x="311326" y="0"/>
                      </a:cubicBezTo>
                      <a:lnTo>
                        <a:pt x="313599" y="34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pic>
        <p:nvPicPr>
          <p:cNvPr id="195" name="Google Shape;195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68450" y="91275"/>
            <a:ext cx="458425" cy="484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_1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"/>
          <p:cNvSpPr txBox="1"/>
          <p:nvPr>
            <p:ph type="title"/>
          </p:nvPr>
        </p:nvSpPr>
        <p:spPr>
          <a:xfrm>
            <a:off x="720000" y="521208"/>
            <a:ext cx="77040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98" name="Google Shape;198;p7"/>
          <p:cNvSpPr txBox="1"/>
          <p:nvPr>
            <p:ph idx="1" type="subTitle"/>
          </p:nvPr>
        </p:nvSpPr>
        <p:spPr>
          <a:xfrm>
            <a:off x="720000" y="1740575"/>
            <a:ext cx="3716400" cy="20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7"/>
          <p:cNvSpPr txBox="1"/>
          <p:nvPr>
            <p:ph idx="2" type="subTitle"/>
          </p:nvPr>
        </p:nvSpPr>
        <p:spPr>
          <a:xfrm>
            <a:off x="4885300" y="1740575"/>
            <a:ext cx="3545400" cy="20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00" name="Google Shape;200;p7"/>
          <p:cNvGrpSpPr/>
          <p:nvPr/>
        </p:nvGrpSpPr>
        <p:grpSpPr>
          <a:xfrm>
            <a:off x="6063619" y="3974948"/>
            <a:ext cx="4075237" cy="2884590"/>
            <a:chOff x="6063619" y="3974948"/>
            <a:chExt cx="4075237" cy="2884590"/>
          </a:xfrm>
        </p:grpSpPr>
        <p:grpSp>
          <p:nvGrpSpPr>
            <p:cNvPr id="201" name="Google Shape;201;p7"/>
            <p:cNvGrpSpPr/>
            <p:nvPr/>
          </p:nvGrpSpPr>
          <p:grpSpPr>
            <a:xfrm rot="-765915">
              <a:off x="6252111" y="4357328"/>
              <a:ext cx="3698253" cy="2119830"/>
              <a:chOff x="1268172" y="1041938"/>
              <a:chExt cx="9019367" cy="5169881"/>
            </a:xfrm>
          </p:grpSpPr>
          <p:sp>
            <p:nvSpPr>
              <p:cNvPr id="202" name="Google Shape;202;p7"/>
              <p:cNvSpPr/>
              <p:nvPr/>
            </p:nvSpPr>
            <p:spPr>
              <a:xfrm>
                <a:off x="1268172" y="1370599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" name="Google Shape;203;p7"/>
              <p:cNvSpPr/>
              <p:nvPr/>
            </p:nvSpPr>
            <p:spPr>
              <a:xfrm>
                <a:off x="1345436" y="1766358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" name="Google Shape;204;p7"/>
              <p:cNvSpPr/>
              <p:nvPr/>
            </p:nvSpPr>
            <p:spPr>
              <a:xfrm>
                <a:off x="1422699" y="216211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7"/>
              <p:cNvSpPr/>
              <p:nvPr/>
            </p:nvSpPr>
            <p:spPr>
              <a:xfrm>
                <a:off x="1499963" y="2557875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7"/>
              <p:cNvSpPr/>
              <p:nvPr/>
            </p:nvSpPr>
            <p:spPr>
              <a:xfrm>
                <a:off x="1577226" y="2953634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7"/>
              <p:cNvSpPr/>
              <p:nvPr/>
            </p:nvSpPr>
            <p:spPr>
              <a:xfrm>
                <a:off x="1654489" y="3350530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19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208;p7"/>
              <p:cNvSpPr/>
              <p:nvPr/>
            </p:nvSpPr>
            <p:spPr>
              <a:xfrm>
                <a:off x="1731753" y="3746289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7"/>
              <p:cNvSpPr/>
              <p:nvPr/>
            </p:nvSpPr>
            <p:spPr>
              <a:xfrm>
                <a:off x="1809016" y="414204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10" name="Google Shape;210;p7"/>
              <p:cNvGrpSpPr/>
              <p:nvPr/>
            </p:nvGrpSpPr>
            <p:grpSpPr>
              <a:xfrm>
                <a:off x="1864691" y="1979022"/>
                <a:ext cx="3353004" cy="4232797"/>
                <a:chOff x="1864691" y="1979022"/>
                <a:chExt cx="3353004" cy="4232797"/>
              </a:xfrm>
            </p:grpSpPr>
            <p:sp>
              <p:nvSpPr>
                <p:cNvPr id="211" name="Google Shape;211;p7"/>
                <p:cNvSpPr/>
                <p:nvPr/>
              </p:nvSpPr>
              <p:spPr>
                <a:xfrm>
                  <a:off x="4501873" y="1979022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2" name="Google Shape;212;p7"/>
                <p:cNvSpPr/>
                <p:nvPr/>
              </p:nvSpPr>
              <p:spPr>
                <a:xfrm>
                  <a:off x="4124646" y="2059765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3" name="Google Shape;213;p7"/>
                <p:cNvSpPr/>
                <p:nvPr/>
              </p:nvSpPr>
              <p:spPr>
                <a:xfrm>
                  <a:off x="3748555" y="214050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4" name="Google Shape;214;p7"/>
                <p:cNvSpPr/>
                <p:nvPr/>
              </p:nvSpPr>
              <p:spPr>
                <a:xfrm>
                  <a:off x="3371328" y="2221253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5" name="Google Shape;215;p7"/>
                <p:cNvSpPr/>
                <p:nvPr/>
              </p:nvSpPr>
              <p:spPr>
                <a:xfrm>
                  <a:off x="2995237" y="2301997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6" name="Google Shape;216;p7"/>
                <p:cNvSpPr/>
                <p:nvPr/>
              </p:nvSpPr>
              <p:spPr>
                <a:xfrm>
                  <a:off x="2618010" y="2381604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7" name="Google Shape;217;p7"/>
                <p:cNvSpPr/>
                <p:nvPr/>
              </p:nvSpPr>
              <p:spPr>
                <a:xfrm>
                  <a:off x="2241919" y="246234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8" name="Google Shape;218;p7"/>
                <p:cNvSpPr/>
                <p:nvPr/>
              </p:nvSpPr>
              <p:spPr>
                <a:xfrm>
                  <a:off x="1864691" y="2543091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19" name="Google Shape;219;p7"/>
              <p:cNvGrpSpPr/>
              <p:nvPr/>
            </p:nvGrpSpPr>
            <p:grpSpPr>
              <a:xfrm>
                <a:off x="4906370" y="1354678"/>
                <a:ext cx="3351868" cy="4232798"/>
                <a:chOff x="4906370" y="1354678"/>
                <a:chExt cx="3351868" cy="4232798"/>
              </a:xfrm>
            </p:grpSpPr>
            <p:sp>
              <p:nvSpPr>
                <p:cNvPr id="220" name="Google Shape;220;p7"/>
                <p:cNvSpPr/>
                <p:nvPr/>
              </p:nvSpPr>
              <p:spPr>
                <a:xfrm>
                  <a:off x="7542416" y="135467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" name="Google Shape;221;p7"/>
                <p:cNvSpPr/>
                <p:nvPr/>
              </p:nvSpPr>
              <p:spPr>
                <a:xfrm>
                  <a:off x="7165189" y="143542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" name="Google Shape;222;p7"/>
                <p:cNvSpPr/>
                <p:nvPr/>
              </p:nvSpPr>
              <p:spPr>
                <a:xfrm>
                  <a:off x="6789098" y="1516166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" name="Google Shape;223;p7"/>
                <p:cNvSpPr/>
                <p:nvPr/>
              </p:nvSpPr>
              <p:spPr>
                <a:xfrm>
                  <a:off x="6411871" y="1596910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4" name="Google Shape;224;p7"/>
                <p:cNvSpPr/>
                <p:nvPr/>
              </p:nvSpPr>
              <p:spPr>
                <a:xfrm>
                  <a:off x="6035779" y="167651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5" name="Google Shape;225;p7"/>
                <p:cNvSpPr/>
                <p:nvPr/>
              </p:nvSpPr>
              <p:spPr>
                <a:xfrm>
                  <a:off x="5658552" y="1757260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6" name="Google Shape;226;p7"/>
                <p:cNvSpPr/>
                <p:nvPr/>
              </p:nvSpPr>
              <p:spPr>
                <a:xfrm>
                  <a:off x="5282461" y="1838004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7" name="Google Shape;227;p7"/>
                <p:cNvSpPr/>
                <p:nvPr/>
              </p:nvSpPr>
              <p:spPr>
                <a:xfrm>
                  <a:off x="4906370" y="1918748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8" name="Google Shape;228;p7"/>
              <p:cNvGrpSpPr/>
              <p:nvPr/>
            </p:nvGrpSpPr>
            <p:grpSpPr>
              <a:xfrm>
                <a:off x="7982136" y="1041938"/>
                <a:ext cx="2222459" cy="3991703"/>
                <a:chOff x="7982136" y="1041938"/>
                <a:chExt cx="2222459" cy="3991703"/>
              </a:xfrm>
            </p:grpSpPr>
            <p:sp>
              <p:nvSpPr>
                <p:cNvPr id="229" name="Google Shape;229;p7"/>
                <p:cNvSpPr/>
                <p:nvPr/>
              </p:nvSpPr>
              <p:spPr>
                <a:xfrm>
                  <a:off x="9487636" y="1041938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0" name="Google Shape;230;p7"/>
                <p:cNvSpPr/>
                <p:nvPr/>
              </p:nvSpPr>
              <p:spPr>
                <a:xfrm>
                  <a:off x="9111545" y="112268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1" name="Google Shape;231;p7"/>
                <p:cNvSpPr/>
                <p:nvPr/>
              </p:nvSpPr>
              <p:spPr>
                <a:xfrm>
                  <a:off x="8734318" y="1203426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2" name="Google Shape;232;p7"/>
                <p:cNvSpPr/>
                <p:nvPr/>
              </p:nvSpPr>
              <p:spPr>
                <a:xfrm>
                  <a:off x="8358227" y="128416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3" name="Google Shape;233;p7"/>
                <p:cNvSpPr/>
                <p:nvPr/>
              </p:nvSpPr>
              <p:spPr>
                <a:xfrm>
                  <a:off x="7982136" y="136377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34" name="Google Shape;234;p7"/>
            <p:cNvGrpSpPr/>
            <p:nvPr/>
          </p:nvGrpSpPr>
          <p:grpSpPr>
            <a:xfrm>
              <a:off x="8293959" y="4056821"/>
              <a:ext cx="612482" cy="623717"/>
              <a:chOff x="5437921" y="1334151"/>
              <a:chExt cx="738731" cy="752282"/>
            </a:xfrm>
          </p:grpSpPr>
          <p:sp>
            <p:nvSpPr>
              <p:cNvPr id="235" name="Google Shape;235;p7"/>
              <p:cNvSpPr/>
              <p:nvPr/>
            </p:nvSpPr>
            <p:spPr>
              <a:xfrm>
                <a:off x="5705386" y="1334151"/>
                <a:ext cx="206225" cy="752282"/>
              </a:xfrm>
              <a:custGeom>
                <a:rect b="b" l="l" r="r" t="t"/>
                <a:pathLst>
                  <a:path extrusionOk="0" h="1003043" w="274966">
                    <a:moveTo>
                      <a:pt x="274967" y="501522"/>
                    </a:moveTo>
                    <a:cubicBezTo>
                      <a:pt x="274967" y="778505"/>
                      <a:pt x="213414" y="1003044"/>
                      <a:pt x="137484" y="1003044"/>
                    </a:cubicBezTo>
                    <a:cubicBezTo>
                      <a:pt x="61554" y="1003044"/>
                      <a:pt x="0" y="778505"/>
                      <a:pt x="0" y="501522"/>
                    </a:cubicBezTo>
                    <a:cubicBezTo>
                      <a:pt x="0" y="224539"/>
                      <a:pt x="61553" y="0"/>
                      <a:pt x="137484" y="0"/>
                    </a:cubicBezTo>
                    <a:cubicBezTo>
                      <a:pt x="213414" y="0"/>
                      <a:pt x="274967" y="224539"/>
                      <a:pt x="274967" y="501522"/>
                    </a:cubicBezTo>
                    <a:close/>
                  </a:path>
                </a:pathLst>
              </a:custGeom>
              <a:noFill/>
              <a:ln cap="flat" cmpd="sng" w="198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236;p7"/>
              <p:cNvSpPr/>
              <p:nvPr/>
            </p:nvSpPr>
            <p:spPr>
              <a:xfrm rot="-2030944">
                <a:off x="5431714" y="1606922"/>
                <a:ext cx="751145" cy="206279"/>
              </a:xfrm>
              <a:custGeom>
                <a:rect b="b" l="l" r="r" t="t"/>
                <a:pathLst>
                  <a:path extrusionOk="0" h="275207" w="1002139">
                    <a:moveTo>
                      <a:pt x="1002139" y="137604"/>
                    </a:moveTo>
                    <a:cubicBezTo>
                      <a:pt x="1002139" y="213601"/>
                      <a:pt x="777802" y="275208"/>
                      <a:pt x="501070" y="275208"/>
                    </a:cubicBezTo>
                    <a:cubicBezTo>
                      <a:pt x="224337" y="275208"/>
                      <a:pt x="0" y="213601"/>
                      <a:pt x="0" y="137604"/>
                    </a:cubicBezTo>
                    <a:cubicBezTo>
                      <a:pt x="0" y="61607"/>
                      <a:pt x="224336" y="0"/>
                      <a:pt x="501070" y="0"/>
                    </a:cubicBezTo>
                    <a:cubicBezTo>
                      <a:pt x="777803" y="0"/>
                      <a:pt x="1002139" y="61607"/>
                      <a:pt x="1002139" y="137604"/>
                    </a:cubicBezTo>
                    <a:close/>
                  </a:path>
                </a:pathLst>
              </a:custGeom>
              <a:noFill/>
              <a:ln cap="flat" cmpd="sng" w="198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7"/>
              <p:cNvSpPr/>
              <p:nvPr/>
            </p:nvSpPr>
            <p:spPr>
              <a:xfrm>
                <a:off x="5475812" y="1506104"/>
                <a:ext cx="664520" cy="407672"/>
              </a:xfrm>
              <a:custGeom>
                <a:rect b="b" l="l" r="r" t="t"/>
                <a:pathLst>
                  <a:path extrusionOk="0" h="543563" w="886026">
                    <a:moveTo>
                      <a:pt x="376544" y="391661"/>
                    </a:moveTo>
                    <a:cubicBezTo>
                      <a:pt x="134528" y="257467"/>
                      <a:pt x="-31361" y="94842"/>
                      <a:pt x="4998" y="27745"/>
                    </a:cubicBezTo>
                    <a:cubicBezTo>
                      <a:pt x="41357" y="-38215"/>
                      <a:pt x="267467" y="17509"/>
                      <a:pt x="509483" y="151703"/>
                    </a:cubicBezTo>
                    <a:cubicBezTo>
                      <a:pt x="751499" y="285898"/>
                      <a:pt x="917388" y="448523"/>
                      <a:pt x="881029" y="515620"/>
                    </a:cubicBezTo>
                    <a:cubicBezTo>
                      <a:pt x="844670" y="581579"/>
                      <a:pt x="618561" y="526992"/>
                      <a:pt x="376544" y="391661"/>
                    </a:cubicBezTo>
                    <a:close/>
                  </a:path>
                </a:pathLst>
              </a:custGeom>
              <a:noFill/>
              <a:ln cap="flat" cmpd="sng" w="198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7"/>
              <p:cNvSpPr/>
              <p:nvPr/>
            </p:nvSpPr>
            <p:spPr>
              <a:xfrm>
                <a:off x="5752255" y="1653146"/>
                <a:ext cx="93738" cy="93822"/>
              </a:xfrm>
              <a:custGeom>
                <a:rect b="b" l="l" r="r" t="t"/>
                <a:pathLst>
                  <a:path extrusionOk="0" h="125096" w="124984">
                    <a:moveTo>
                      <a:pt x="124985" y="62548"/>
                    </a:moveTo>
                    <a:cubicBezTo>
                      <a:pt x="124985" y="96665"/>
                      <a:pt x="96579" y="125096"/>
                      <a:pt x="62492" y="125096"/>
                    </a:cubicBezTo>
                    <a:cubicBezTo>
                      <a:pt x="28406" y="125096"/>
                      <a:pt x="0" y="96665"/>
                      <a:pt x="0" y="62548"/>
                    </a:cubicBezTo>
                    <a:cubicBezTo>
                      <a:pt x="0" y="28431"/>
                      <a:pt x="28406" y="0"/>
                      <a:pt x="62492" y="0"/>
                    </a:cubicBezTo>
                    <a:cubicBezTo>
                      <a:pt x="96579" y="0"/>
                      <a:pt x="124985" y="28431"/>
                      <a:pt x="124985" y="6254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7"/>
              <p:cNvSpPr/>
              <p:nvPr/>
            </p:nvSpPr>
            <p:spPr>
              <a:xfrm>
                <a:off x="6027506" y="1607941"/>
                <a:ext cx="57947" cy="57999"/>
              </a:xfrm>
              <a:custGeom>
                <a:rect b="b" l="l" r="r" t="t"/>
                <a:pathLst>
                  <a:path extrusionOk="0" h="77332" w="77263">
                    <a:moveTo>
                      <a:pt x="77263" y="38666"/>
                    </a:moveTo>
                    <a:cubicBezTo>
                      <a:pt x="77263" y="60274"/>
                      <a:pt x="60220" y="77332"/>
                      <a:pt x="38632" y="77332"/>
                    </a:cubicBezTo>
                    <a:cubicBezTo>
                      <a:pt x="17043" y="77332"/>
                      <a:pt x="0" y="60274"/>
                      <a:pt x="0" y="38666"/>
                    </a:cubicBezTo>
                    <a:cubicBezTo>
                      <a:pt x="0" y="17059"/>
                      <a:pt x="17043" y="0"/>
                      <a:pt x="38632" y="0"/>
                    </a:cubicBezTo>
                    <a:cubicBezTo>
                      <a:pt x="60220" y="0"/>
                      <a:pt x="77263" y="17059"/>
                      <a:pt x="77263" y="3866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7"/>
              <p:cNvSpPr/>
              <p:nvPr/>
            </p:nvSpPr>
            <p:spPr>
              <a:xfrm>
                <a:off x="5488934" y="1591735"/>
                <a:ext cx="51130" cy="51176"/>
              </a:xfrm>
              <a:custGeom>
                <a:rect b="b" l="l" r="r" t="t"/>
                <a:pathLst>
                  <a:path extrusionOk="0" h="68234" w="68173">
                    <a:moveTo>
                      <a:pt x="68174" y="34117"/>
                    </a:moveTo>
                    <a:cubicBezTo>
                      <a:pt x="68174" y="52960"/>
                      <a:pt x="52913" y="68234"/>
                      <a:pt x="34087" y="68234"/>
                    </a:cubicBezTo>
                    <a:cubicBezTo>
                      <a:pt x="15261" y="68234"/>
                      <a:pt x="0" y="52960"/>
                      <a:pt x="0" y="34117"/>
                    </a:cubicBezTo>
                    <a:cubicBezTo>
                      <a:pt x="0" y="15275"/>
                      <a:pt x="15261" y="0"/>
                      <a:pt x="34087" y="0"/>
                    </a:cubicBezTo>
                    <a:cubicBezTo>
                      <a:pt x="52913" y="0"/>
                      <a:pt x="68174" y="15275"/>
                      <a:pt x="68174" y="3411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7"/>
              <p:cNvSpPr/>
              <p:nvPr/>
            </p:nvSpPr>
            <p:spPr>
              <a:xfrm>
                <a:off x="5845141" y="1978112"/>
                <a:ext cx="52834" cy="52881"/>
              </a:xfrm>
              <a:custGeom>
                <a:rect b="b" l="l" r="r" t="t"/>
                <a:pathLst>
                  <a:path extrusionOk="0" h="70508" w="70445">
                    <a:moveTo>
                      <a:pt x="70446" y="35254"/>
                    </a:moveTo>
                    <a:cubicBezTo>
                      <a:pt x="70446" y="54587"/>
                      <a:pt x="54539" y="70509"/>
                      <a:pt x="35223" y="70509"/>
                    </a:cubicBezTo>
                    <a:cubicBezTo>
                      <a:pt x="15907" y="70509"/>
                      <a:pt x="0" y="54587"/>
                      <a:pt x="0" y="35254"/>
                    </a:cubicBezTo>
                    <a:cubicBezTo>
                      <a:pt x="0" y="15921"/>
                      <a:pt x="15907" y="0"/>
                      <a:pt x="35223" y="0"/>
                    </a:cubicBezTo>
                    <a:cubicBezTo>
                      <a:pt x="55675" y="0"/>
                      <a:pt x="70446" y="15921"/>
                      <a:pt x="70446" y="3525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42" name="Google Shape;242;p7"/>
          <p:cNvGrpSpPr/>
          <p:nvPr/>
        </p:nvGrpSpPr>
        <p:grpSpPr>
          <a:xfrm>
            <a:off x="-1717561" y="-1368065"/>
            <a:ext cx="13295177" cy="8861264"/>
            <a:chOff x="-1717561" y="-1368065"/>
            <a:chExt cx="13295177" cy="8861264"/>
          </a:xfrm>
        </p:grpSpPr>
        <p:sp>
          <p:nvSpPr>
            <p:cNvPr id="243" name="Google Shape;243;p7"/>
            <p:cNvSpPr/>
            <p:nvPr/>
          </p:nvSpPr>
          <p:spPr>
            <a:xfrm rot="-10271592">
              <a:off x="7950804" y="-1117265"/>
              <a:ext cx="3462268" cy="2416065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7"/>
            <p:cNvSpPr/>
            <p:nvPr/>
          </p:nvSpPr>
          <p:spPr>
            <a:xfrm rot="-10272376">
              <a:off x="-1508103" y="4094450"/>
              <a:ext cx="4413017" cy="3079523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5" name="Google Shape;245;p7"/>
          <p:cNvGrpSpPr/>
          <p:nvPr/>
        </p:nvGrpSpPr>
        <p:grpSpPr>
          <a:xfrm>
            <a:off x="-2169354" y="-672122"/>
            <a:ext cx="12063994" cy="6601283"/>
            <a:chOff x="-2169354" y="-672122"/>
            <a:chExt cx="12063994" cy="6601283"/>
          </a:xfrm>
        </p:grpSpPr>
        <p:sp>
          <p:nvSpPr>
            <p:cNvPr id="246" name="Google Shape;246;p7"/>
            <p:cNvSpPr/>
            <p:nvPr/>
          </p:nvSpPr>
          <p:spPr>
            <a:xfrm rot="1033734">
              <a:off x="7153204" y="-291079"/>
              <a:ext cx="2688657" cy="763696"/>
            </a:xfrm>
            <a:custGeom>
              <a:rect b="b" l="l" r="r" t="t"/>
              <a:pathLst>
                <a:path extrusionOk="0" h="1016625" w="3579114">
                  <a:moveTo>
                    <a:pt x="3579114" y="386740"/>
                  </a:moveTo>
                  <a:cubicBezTo>
                    <a:pt x="3507532" y="403799"/>
                    <a:pt x="3432541" y="407211"/>
                    <a:pt x="3359823" y="393564"/>
                  </a:cubicBezTo>
                  <a:cubicBezTo>
                    <a:pt x="3215522" y="365133"/>
                    <a:pt x="3082583" y="252546"/>
                    <a:pt x="3057586" y="106980"/>
                  </a:cubicBezTo>
                  <a:cubicBezTo>
                    <a:pt x="3050769" y="68314"/>
                    <a:pt x="3056450" y="20550"/>
                    <a:pt x="3092809" y="4629"/>
                  </a:cubicBezTo>
                  <a:cubicBezTo>
                    <a:pt x="3118942" y="-6744"/>
                    <a:pt x="3149621" y="4629"/>
                    <a:pt x="3173481" y="19413"/>
                  </a:cubicBezTo>
                  <a:cubicBezTo>
                    <a:pt x="3328008" y="116078"/>
                    <a:pt x="3353005" y="351486"/>
                    <a:pt x="3253017" y="505013"/>
                  </a:cubicBezTo>
                  <a:cubicBezTo>
                    <a:pt x="3153029" y="657403"/>
                    <a:pt x="2962143" y="731323"/>
                    <a:pt x="2779210" y="733598"/>
                  </a:cubicBezTo>
                  <a:cubicBezTo>
                    <a:pt x="2331537" y="739284"/>
                    <a:pt x="1942948" y="384466"/>
                    <a:pt x="1495274" y="378780"/>
                  </a:cubicBezTo>
                  <a:cubicBezTo>
                    <a:pt x="1299844" y="376505"/>
                    <a:pt x="1103276" y="444739"/>
                    <a:pt x="952158" y="568698"/>
                  </a:cubicBezTo>
                  <a:cubicBezTo>
                    <a:pt x="887393" y="621011"/>
                    <a:pt x="829445" y="686971"/>
                    <a:pt x="806721" y="766578"/>
                  </a:cubicBezTo>
                  <a:cubicBezTo>
                    <a:pt x="783996" y="846184"/>
                    <a:pt x="804448" y="942850"/>
                    <a:pt x="872622" y="991751"/>
                  </a:cubicBezTo>
                  <a:cubicBezTo>
                    <a:pt x="940796" y="1039515"/>
                    <a:pt x="1053282" y="1016770"/>
                    <a:pt x="1080551" y="938300"/>
                  </a:cubicBezTo>
                  <a:cubicBezTo>
                    <a:pt x="1093050" y="904183"/>
                    <a:pt x="1087369" y="865517"/>
                    <a:pt x="1077143" y="830263"/>
                  </a:cubicBezTo>
                  <a:cubicBezTo>
                    <a:pt x="1031694" y="681285"/>
                    <a:pt x="888529" y="580071"/>
                    <a:pt x="739684" y="531170"/>
                  </a:cubicBezTo>
                  <a:cubicBezTo>
                    <a:pt x="496531" y="450426"/>
                    <a:pt x="217019" y="484543"/>
                    <a:pt x="0" y="622149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7"/>
            <p:cNvSpPr/>
            <p:nvPr/>
          </p:nvSpPr>
          <p:spPr>
            <a:xfrm rot="1990946">
              <a:off x="-2185339" y="3683231"/>
              <a:ext cx="4201631" cy="1193447"/>
            </a:xfrm>
            <a:custGeom>
              <a:rect b="b" l="l" r="r" t="t"/>
              <a:pathLst>
                <a:path extrusionOk="0" h="1016625" w="3579114">
                  <a:moveTo>
                    <a:pt x="3579114" y="386740"/>
                  </a:moveTo>
                  <a:cubicBezTo>
                    <a:pt x="3507532" y="403799"/>
                    <a:pt x="3432541" y="407211"/>
                    <a:pt x="3359823" y="393564"/>
                  </a:cubicBezTo>
                  <a:cubicBezTo>
                    <a:pt x="3215522" y="365133"/>
                    <a:pt x="3082583" y="252546"/>
                    <a:pt x="3057586" y="106980"/>
                  </a:cubicBezTo>
                  <a:cubicBezTo>
                    <a:pt x="3050769" y="68314"/>
                    <a:pt x="3056450" y="20550"/>
                    <a:pt x="3092809" y="4629"/>
                  </a:cubicBezTo>
                  <a:cubicBezTo>
                    <a:pt x="3118942" y="-6744"/>
                    <a:pt x="3149621" y="4629"/>
                    <a:pt x="3173481" y="19413"/>
                  </a:cubicBezTo>
                  <a:cubicBezTo>
                    <a:pt x="3328008" y="116078"/>
                    <a:pt x="3353005" y="351486"/>
                    <a:pt x="3253017" y="505013"/>
                  </a:cubicBezTo>
                  <a:cubicBezTo>
                    <a:pt x="3153029" y="657403"/>
                    <a:pt x="2962143" y="731323"/>
                    <a:pt x="2779210" y="733598"/>
                  </a:cubicBezTo>
                  <a:cubicBezTo>
                    <a:pt x="2331537" y="739284"/>
                    <a:pt x="1942948" y="384466"/>
                    <a:pt x="1495274" y="378780"/>
                  </a:cubicBezTo>
                  <a:cubicBezTo>
                    <a:pt x="1299844" y="376505"/>
                    <a:pt x="1103276" y="444739"/>
                    <a:pt x="952158" y="568698"/>
                  </a:cubicBezTo>
                  <a:cubicBezTo>
                    <a:pt x="887393" y="621011"/>
                    <a:pt x="829445" y="686971"/>
                    <a:pt x="806721" y="766578"/>
                  </a:cubicBezTo>
                  <a:cubicBezTo>
                    <a:pt x="783996" y="846184"/>
                    <a:pt x="804448" y="942850"/>
                    <a:pt x="872622" y="991751"/>
                  </a:cubicBezTo>
                  <a:cubicBezTo>
                    <a:pt x="940796" y="1039515"/>
                    <a:pt x="1053282" y="1016770"/>
                    <a:pt x="1080551" y="938300"/>
                  </a:cubicBezTo>
                  <a:cubicBezTo>
                    <a:pt x="1093050" y="904183"/>
                    <a:pt x="1087369" y="865517"/>
                    <a:pt x="1077143" y="830263"/>
                  </a:cubicBezTo>
                  <a:cubicBezTo>
                    <a:pt x="1031694" y="681285"/>
                    <a:pt x="888529" y="580071"/>
                    <a:pt x="739684" y="531170"/>
                  </a:cubicBezTo>
                  <a:cubicBezTo>
                    <a:pt x="496531" y="450426"/>
                    <a:pt x="217019" y="484543"/>
                    <a:pt x="0" y="622149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8" name="Google Shape;248;p7"/>
          <p:cNvGrpSpPr/>
          <p:nvPr/>
        </p:nvGrpSpPr>
        <p:grpSpPr>
          <a:xfrm>
            <a:off x="217407" y="415401"/>
            <a:ext cx="8617270" cy="654570"/>
            <a:chOff x="217407" y="415401"/>
            <a:chExt cx="8617270" cy="654570"/>
          </a:xfrm>
        </p:grpSpPr>
        <p:grpSp>
          <p:nvGrpSpPr>
            <p:cNvPr id="249" name="Google Shape;249;p7"/>
            <p:cNvGrpSpPr/>
            <p:nvPr/>
          </p:nvGrpSpPr>
          <p:grpSpPr>
            <a:xfrm>
              <a:off x="8499051" y="415401"/>
              <a:ext cx="335626" cy="508939"/>
              <a:chOff x="8499051" y="415401"/>
              <a:chExt cx="335626" cy="508939"/>
            </a:xfrm>
          </p:grpSpPr>
          <p:sp>
            <p:nvSpPr>
              <p:cNvPr id="250" name="Google Shape;250;p7"/>
              <p:cNvSpPr/>
              <p:nvPr/>
            </p:nvSpPr>
            <p:spPr>
              <a:xfrm>
                <a:off x="8520224" y="415401"/>
                <a:ext cx="314453" cy="393031"/>
              </a:xfrm>
              <a:custGeom>
                <a:rect b="b" l="l" r="r" t="t"/>
                <a:pathLst>
                  <a:path extrusionOk="0" h="689528" w="551672">
                    <a:moveTo>
                      <a:pt x="380102" y="689528"/>
                    </a:moveTo>
                    <a:cubicBezTo>
                      <a:pt x="491452" y="533726"/>
                      <a:pt x="547128" y="339259"/>
                      <a:pt x="536901" y="147066"/>
                    </a:cubicBezTo>
                    <a:cubicBezTo>
                      <a:pt x="534629" y="109537"/>
                      <a:pt x="530084" y="72008"/>
                      <a:pt x="509632" y="41303"/>
                    </a:cubicBezTo>
                    <a:cubicBezTo>
                      <a:pt x="489180" y="10597"/>
                      <a:pt x="448276" y="-9873"/>
                      <a:pt x="414189" y="4911"/>
                    </a:cubicBezTo>
                    <a:cubicBezTo>
                      <a:pt x="385783" y="16283"/>
                      <a:pt x="369876" y="48126"/>
                      <a:pt x="358514" y="76557"/>
                    </a:cubicBezTo>
                    <a:cubicBezTo>
                      <a:pt x="330108" y="147066"/>
                      <a:pt x="311929" y="220986"/>
                      <a:pt x="303975" y="296044"/>
                    </a:cubicBezTo>
                    <a:cubicBezTo>
                      <a:pt x="265343" y="249417"/>
                      <a:pt x="223303" y="201653"/>
                      <a:pt x="167628" y="180045"/>
                    </a:cubicBezTo>
                    <a:cubicBezTo>
                      <a:pt x="111953" y="158438"/>
                      <a:pt x="35826" y="172085"/>
                      <a:pt x="9692" y="226672"/>
                    </a:cubicBezTo>
                    <a:cubicBezTo>
                      <a:pt x="-23258" y="293769"/>
                      <a:pt x="33553" y="371102"/>
                      <a:pt x="93773" y="416591"/>
                    </a:cubicBezTo>
                    <a:cubicBezTo>
                      <a:pt x="224439" y="515531"/>
                      <a:pt x="386920" y="571255"/>
                      <a:pt x="551672" y="571255"/>
                    </a:cubicBezTo>
                  </a:path>
                </a:pathLst>
              </a:custGeom>
              <a:noFill/>
              <a:ln cap="flat" cmpd="sng" w="22700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" name="Google Shape;251;p7"/>
              <p:cNvSpPr/>
              <p:nvPr/>
            </p:nvSpPr>
            <p:spPr>
              <a:xfrm>
                <a:off x="8499051" y="783029"/>
                <a:ext cx="126086" cy="141311"/>
              </a:xfrm>
              <a:custGeom>
                <a:rect b="b" l="l" r="r" t="t"/>
                <a:pathLst>
                  <a:path extrusionOk="0" h="224303" w="200136">
                    <a:moveTo>
                      <a:pt x="173937" y="162643"/>
                    </a:moveTo>
                    <a:cubicBezTo>
                      <a:pt x="187572" y="129663"/>
                      <a:pt x="201207" y="94409"/>
                      <a:pt x="200071" y="59154"/>
                    </a:cubicBezTo>
                    <a:cubicBezTo>
                      <a:pt x="200071" y="40959"/>
                      <a:pt x="195526" y="21625"/>
                      <a:pt x="180755" y="9116"/>
                    </a:cubicBezTo>
                    <a:cubicBezTo>
                      <a:pt x="167120" y="-3394"/>
                      <a:pt x="142123" y="-3394"/>
                      <a:pt x="133033" y="11390"/>
                    </a:cubicBezTo>
                    <a:cubicBezTo>
                      <a:pt x="129625" y="17077"/>
                      <a:pt x="128488" y="22763"/>
                      <a:pt x="126216" y="29586"/>
                    </a:cubicBezTo>
                    <a:cubicBezTo>
                      <a:pt x="121671" y="52331"/>
                      <a:pt x="115990" y="75076"/>
                      <a:pt x="111445" y="98957"/>
                    </a:cubicBezTo>
                    <a:cubicBezTo>
                      <a:pt x="98946" y="76213"/>
                      <a:pt x="77358" y="58017"/>
                      <a:pt x="53497" y="48919"/>
                    </a:cubicBezTo>
                    <a:cubicBezTo>
                      <a:pt x="45544" y="45507"/>
                      <a:pt x="36454" y="43233"/>
                      <a:pt x="27364" y="45507"/>
                    </a:cubicBezTo>
                    <a:cubicBezTo>
                      <a:pt x="8048" y="50056"/>
                      <a:pt x="-1042" y="72801"/>
                      <a:pt x="95" y="93271"/>
                    </a:cubicBezTo>
                    <a:cubicBezTo>
                      <a:pt x="2367" y="137624"/>
                      <a:pt x="38726" y="172878"/>
                      <a:pt x="75086" y="199035"/>
                    </a:cubicBezTo>
                    <a:cubicBezTo>
                      <a:pt x="136442" y="244524"/>
                      <a:pt x="147804" y="226328"/>
                      <a:pt x="173937" y="1626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2" name="Google Shape;252;p7"/>
            <p:cNvGrpSpPr/>
            <p:nvPr/>
          </p:nvGrpSpPr>
          <p:grpSpPr>
            <a:xfrm>
              <a:off x="217407" y="771963"/>
              <a:ext cx="205223" cy="298008"/>
              <a:chOff x="5660354" y="5884171"/>
              <a:chExt cx="115229" cy="167298"/>
            </a:xfrm>
          </p:grpSpPr>
          <p:sp>
            <p:nvSpPr>
              <p:cNvPr id="253" name="Google Shape;253;p7"/>
              <p:cNvSpPr/>
              <p:nvPr/>
            </p:nvSpPr>
            <p:spPr>
              <a:xfrm>
                <a:off x="5726726" y="5997911"/>
                <a:ext cx="48857" cy="53558"/>
              </a:xfrm>
              <a:custGeom>
                <a:rect b="b" l="l" r="r" t="t"/>
                <a:pathLst>
                  <a:path extrusionOk="0" h="53558" w="48857">
                    <a:moveTo>
                      <a:pt x="29542" y="53559"/>
                    </a:moveTo>
                    <a:cubicBezTo>
                      <a:pt x="24997" y="52422"/>
                      <a:pt x="20452" y="50147"/>
                      <a:pt x="17043" y="47873"/>
                    </a:cubicBezTo>
                    <a:cubicBezTo>
                      <a:pt x="13635" y="45598"/>
                      <a:pt x="10226" y="43324"/>
                      <a:pt x="7954" y="39912"/>
                    </a:cubicBezTo>
                    <a:cubicBezTo>
                      <a:pt x="5681" y="36500"/>
                      <a:pt x="3409" y="33088"/>
                      <a:pt x="2273" y="29677"/>
                    </a:cubicBezTo>
                    <a:cubicBezTo>
                      <a:pt x="1136" y="26265"/>
                      <a:pt x="0" y="21716"/>
                      <a:pt x="0" y="16030"/>
                    </a:cubicBezTo>
                    <a:cubicBezTo>
                      <a:pt x="1136" y="6932"/>
                      <a:pt x="9090" y="-1029"/>
                      <a:pt x="18180" y="109"/>
                    </a:cubicBezTo>
                    <a:cubicBezTo>
                      <a:pt x="19316" y="109"/>
                      <a:pt x="19316" y="109"/>
                      <a:pt x="20452" y="109"/>
                    </a:cubicBezTo>
                    <a:cubicBezTo>
                      <a:pt x="24997" y="1246"/>
                      <a:pt x="29542" y="3521"/>
                      <a:pt x="32951" y="5795"/>
                    </a:cubicBezTo>
                    <a:cubicBezTo>
                      <a:pt x="36359" y="8069"/>
                      <a:pt x="38632" y="11481"/>
                      <a:pt x="40904" y="13756"/>
                    </a:cubicBezTo>
                    <a:cubicBezTo>
                      <a:pt x="43176" y="17167"/>
                      <a:pt x="45449" y="20579"/>
                      <a:pt x="46585" y="23991"/>
                    </a:cubicBezTo>
                    <a:cubicBezTo>
                      <a:pt x="47722" y="28540"/>
                      <a:pt x="48858" y="31952"/>
                      <a:pt x="48858" y="37638"/>
                    </a:cubicBezTo>
                    <a:cubicBezTo>
                      <a:pt x="47722" y="46735"/>
                      <a:pt x="40904" y="52422"/>
                      <a:pt x="31814" y="52422"/>
                    </a:cubicBezTo>
                    <a:cubicBezTo>
                      <a:pt x="30678" y="53559"/>
                      <a:pt x="29542" y="53559"/>
                      <a:pt x="29542" y="535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" name="Google Shape;254;p7"/>
              <p:cNvSpPr/>
              <p:nvPr/>
            </p:nvSpPr>
            <p:spPr>
              <a:xfrm>
                <a:off x="5660354" y="5909315"/>
                <a:ext cx="41374" cy="41411"/>
              </a:xfrm>
              <a:custGeom>
                <a:rect b="b" l="l" r="r" t="t"/>
                <a:pathLst>
                  <a:path extrusionOk="0" h="41411" w="41374">
                    <a:moveTo>
                      <a:pt x="23195" y="40941"/>
                    </a:moveTo>
                    <a:cubicBezTo>
                      <a:pt x="18650" y="42078"/>
                      <a:pt x="15241" y="40941"/>
                      <a:pt x="12969" y="39803"/>
                    </a:cubicBezTo>
                    <a:cubicBezTo>
                      <a:pt x="9560" y="38666"/>
                      <a:pt x="7288" y="37529"/>
                      <a:pt x="6152" y="35254"/>
                    </a:cubicBezTo>
                    <a:cubicBezTo>
                      <a:pt x="3879" y="32980"/>
                      <a:pt x="2743" y="30705"/>
                      <a:pt x="1607" y="28431"/>
                    </a:cubicBezTo>
                    <a:cubicBezTo>
                      <a:pt x="471" y="26156"/>
                      <a:pt x="-666" y="22745"/>
                      <a:pt x="471" y="18196"/>
                    </a:cubicBezTo>
                    <a:cubicBezTo>
                      <a:pt x="1607" y="7960"/>
                      <a:pt x="9560" y="1137"/>
                      <a:pt x="18650" y="0"/>
                    </a:cubicBezTo>
                    <a:cubicBezTo>
                      <a:pt x="23195" y="0"/>
                      <a:pt x="26604" y="0"/>
                      <a:pt x="28876" y="1137"/>
                    </a:cubicBezTo>
                    <a:cubicBezTo>
                      <a:pt x="31149" y="2274"/>
                      <a:pt x="33421" y="3412"/>
                      <a:pt x="35693" y="5686"/>
                    </a:cubicBezTo>
                    <a:cubicBezTo>
                      <a:pt x="37966" y="7960"/>
                      <a:pt x="39102" y="10235"/>
                      <a:pt x="40239" y="12510"/>
                    </a:cubicBezTo>
                    <a:cubicBezTo>
                      <a:pt x="41375" y="15921"/>
                      <a:pt x="41375" y="18196"/>
                      <a:pt x="41375" y="22745"/>
                    </a:cubicBezTo>
                    <a:cubicBezTo>
                      <a:pt x="39102" y="32980"/>
                      <a:pt x="32285" y="39803"/>
                      <a:pt x="23195" y="4094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255;p7"/>
              <p:cNvSpPr/>
              <p:nvPr/>
            </p:nvSpPr>
            <p:spPr>
              <a:xfrm>
                <a:off x="5719438" y="5884171"/>
                <a:ext cx="47056" cy="54836"/>
              </a:xfrm>
              <a:custGeom>
                <a:rect b="b" l="l" r="r" t="t"/>
                <a:pathLst>
                  <a:path extrusionOk="0" h="54836" w="47056">
                    <a:moveTo>
                      <a:pt x="27740" y="53574"/>
                    </a:moveTo>
                    <a:cubicBezTo>
                      <a:pt x="23195" y="52437"/>
                      <a:pt x="18650" y="50162"/>
                      <a:pt x="15242" y="47888"/>
                    </a:cubicBezTo>
                    <a:cubicBezTo>
                      <a:pt x="11833" y="45614"/>
                      <a:pt x="9561" y="42202"/>
                      <a:pt x="7288" y="38790"/>
                    </a:cubicBezTo>
                    <a:cubicBezTo>
                      <a:pt x="5016" y="35378"/>
                      <a:pt x="2743" y="31967"/>
                      <a:pt x="1607" y="28555"/>
                    </a:cubicBezTo>
                    <a:cubicBezTo>
                      <a:pt x="471" y="24006"/>
                      <a:pt x="-666" y="20595"/>
                      <a:pt x="471" y="14908"/>
                    </a:cubicBezTo>
                    <a:cubicBezTo>
                      <a:pt x="1607" y="5810"/>
                      <a:pt x="10697" y="-1013"/>
                      <a:pt x="19787" y="124"/>
                    </a:cubicBezTo>
                    <a:cubicBezTo>
                      <a:pt x="20923" y="124"/>
                      <a:pt x="22059" y="124"/>
                      <a:pt x="22059" y="124"/>
                    </a:cubicBezTo>
                    <a:cubicBezTo>
                      <a:pt x="26604" y="1261"/>
                      <a:pt x="31149" y="3536"/>
                      <a:pt x="33421" y="6948"/>
                    </a:cubicBezTo>
                    <a:cubicBezTo>
                      <a:pt x="36830" y="9222"/>
                      <a:pt x="39102" y="12634"/>
                      <a:pt x="41375" y="16045"/>
                    </a:cubicBezTo>
                    <a:cubicBezTo>
                      <a:pt x="43647" y="19457"/>
                      <a:pt x="44783" y="22869"/>
                      <a:pt x="45920" y="27418"/>
                    </a:cubicBezTo>
                    <a:cubicBezTo>
                      <a:pt x="47056" y="31967"/>
                      <a:pt x="47056" y="35378"/>
                      <a:pt x="47056" y="41065"/>
                    </a:cubicBezTo>
                    <a:cubicBezTo>
                      <a:pt x="45920" y="49025"/>
                      <a:pt x="37966" y="55849"/>
                      <a:pt x="30013" y="54712"/>
                    </a:cubicBezTo>
                    <a:cubicBezTo>
                      <a:pt x="28876" y="53574"/>
                      <a:pt x="27740" y="53574"/>
                      <a:pt x="27740" y="5357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56" name="Google Shape;256;p7"/>
          <p:cNvGrpSpPr/>
          <p:nvPr/>
        </p:nvGrpSpPr>
        <p:grpSpPr>
          <a:xfrm rot="-1135975">
            <a:off x="-381400" y="-266897"/>
            <a:ext cx="3915691" cy="926347"/>
            <a:chOff x="6588852" y="-559632"/>
            <a:chExt cx="2787993" cy="659564"/>
          </a:xfrm>
        </p:grpSpPr>
        <p:sp>
          <p:nvSpPr>
            <p:cNvPr id="257" name="Google Shape;257;p7"/>
            <p:cNvSpPr/>
            <p:nvPr/>
          </p:nvSpPr>
          <p:spPr>
            <a:xfrm>
              <a:off x="8846455" y="-138933"/>
              <a:ext cx="299834" cy="238865"/>
            </a:xfrm>
            <a:custGeom>
              <a:rect b="b" l="l" r="r" t="t"/>
              <a:pathLst>
                <a:path extrusionOk="0" h="536776" w="673785">
                  <a:moveTo>
                    <a:pt x="673785" y="42078"/>
                  </a:moveTo>
                  <a:lnTo>
                    <a:pt x="294285" y="536776"/>
                  </a:lnTo>
                  <a:lnTo>
                    <a:pt x="3" y="0"/>
                  </a:lnTo>
                  <a:cubicBezTo>
                    <a:pt x="-1134" y="0"/>
                    <a:pt x="321555" y="25019"/>
                    <a:pt x="673785" y="4207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7"/>
            <p:cNvSpPr/>
            <p:nvPr/>
          </p:nvSpPr>
          <p:spPr>
            <a:xfrm>
              <a:off x="8458541" y="-176441"/>
              <a:ext cx="299327" cy="242914"/>
            </a:xfrm>
            <a:custGeom>
              <a:rect b="b" l="l" r="r" t="t"/>
              <a:pathLst>
                <a:path extrusionOk="0" h="545874" w="672646">
                  <a:moveTo>
                    <a:pt x="672646" y="63685"/>
                  </a:moveTo>
                  <a:lnTo>
                    <a:pt x="277240" y="545874"/>
                  </a:lnTo>
                  <a:lnTo>
                    <a:pt x="0" y="0"/>
                  </a:lnTo>
                  <a:cubicBezTo>
                    <a:pt x="0" y="0"/>
                    <a:pt x="321552" y="35254"/>
                    <a:pt x="672646" y="63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7"/>
            <p:cNvSpPr/>
            <p:nvPr/>
          </p:nvSpPr>
          <p:spPr>
            <a:xfrm>
              <a:off x="6879535" y="-464341"/>
              <a:ext cx="291743" cy="258602"/>
            </a:xfrm>
            <a:custGeom>
              <a:rect b="b" l="l" r="r" t="t"/>
              <a:pathLst>
                <a:path extrusionOk="0" h="581128" w="655602">
                  <a:moveTo>
                    <a:pt x="655603" y="162625"/>
                  </a:moveTo>
                  <a:lnTo>
                    <a:pt x="193159" y="581128"/>
                  </a:lnTo>
                  <a:lnTo>
                    <a:pt x="0" y="0"/>
                  </a:lnTo>
                  <a:cubicBezTo>
                    <a:pt x="0" y="0"/>
                    <a:pt x="312462" y="83018"/>
                    <a:pt x="655603" y="1626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7"/>
            <p:cNvSpPr/>
            <p:nvPr/>
          </p:nvSpPr>
          <p:spPr>
            <a:xfrm>
              <a:off x="8058472" y="-224096"/>
              <a:ext cx="298316" cy="246465"/>
            </a:xfrm>
            <a:custGeom>
              <a:rect b="b" l="l" r="r" t="t"/>
              <a:pathLst>
                <a:path extrusionOk="0" h="553855" w="670373">
                  <a:moveTo>
                    <a:pt x="670374" y="84177"/>
                  </a:moveTo>
                  <a:lnTo>
                    <a:pt x="260196" y="553856"/>
                  </a:lnTo>
                  <a:lnTo>
                    <a:pt x="0" y="21"/>
                  </a:lnTo>
                  <a:cubicBezTo>
                    <a:pt x="0" y="-1116"/>
                    <a:pt x="320416" y="44373"/>
                    <a:pt x="670374" y="841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7"/>
            <p:cNvSpPr/>
            <p:nvPr/>
          </p:nvSpPr>
          <p:spPr>
            <a:xfrm>
              <a:off x="7664987" y="-286938"/>
              <a:ext cx="296799" cy="251011"/>
            </a:xfrm>
            <a:custGeom>
              <a:rect b="b" l="l" r="r" t="t"/>
              <a:pathLst>
                <a:path extrusionOk="0" h="564069" w="666964">
                  <a:moveTo>
                    <a:pt x="666965" y="111449"/>
                  </a:moveTo>
                  <a:lnTo>
                    <a:pt x="237471" y="564070"/>
                  </a:lnTo>
                  <a:lnTo>
                    <a:pt x="0" y="0"/>
                  </a:lnTo>
                  <a:cubicBezTo>
                    <a:pt x="0" y="0"/>
                    <a:pt x="319280" y="59136"/>
                    <a:pt x="666965" y="1114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7"/>
            <p:cNvSpPr/>
            <p:nvPr/>
          </p:nvSpPr>
          <p:spPr>
            <a:xfrm>
              <a:off x="7270995" y="-371078"/>
              <a:ext cx="293765" cy="255565"/>
            </a:xfrm>
            <a:custGeom>
              <a:rect b="b" l="l" r="r" t="t"/>
              <a:pathLst>
                <a:path extrusionOk="0" h="574304" w="660147">
                  <a:moveTo>
                    <a:pt x="660148" y="142155"/>
                  </a:moveTo>
                  <a:lnTo>
                    <a:pt x="211338" y="574305"/>
                  </a:lnTo>
                  <a:lnTo>
                    <a:pt x="0" y="0"/>
                  </a:lnTo>
                  <a:cubicBezTo>
                    <a:pt x="0" y="1137"/>
                    <a:pt x="315871" y="73920"/>
                    <a:pt x="660148" y="1421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7"/>
            <p:cNvSpPr/>
            <p:nvPr/>
          </p:nvSpPr>
          <p:spPr>
            <a:xfrm>
              <a:off x="6588852" y="-559632"/>
              <a:ext cx="2787993" cy="448378"/>
            </a:xfrm>
            <a:custGeom>
              <a:rect b="b" l="l" r="r" t="t"/>
              <a:pathLst>
                <a:path extrusionOk="0" h="1007592" w="6265153">
                  <a:moveTo>
                    <a:pt x="6265154" y="1007593"/>
                  </a:moveTo>
                  <a:cubicBezTo>
                    <a:pt x="6265154" y="1007593"/>
                    <a:pt x="2679222" y="935947"/>
                    <a:pt x="0" y="0"/>
                  </a:cubicBezTo>
                </a:path>
              </a:pathLst>
            </a:custGeom>
            <a:noFill/>
            <a:ln cap="flat" cmpd="sng" w="152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8"/>
          <p:cNvSpPr txBox="1"/>
          <p:nvPr>
            <p:ph type="title"/>
          </p:nvPr>
        </p:nvSpPr>
        <p:spPr>
          <a:xfrm>
            <a:off x="720000" y="521208"/>
            <a:ext cx="77109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66" name="Google Shape;266;p8"/>
          <p:cNvSpPr txBox="1"/>
          <p:nvPr>
            <p:ph idx="1" type="subTitle"/>
          </p:nvPr>
        </p:nvSpPr>
        <p:spPr>
          <a:xfrm>
            <a:off x="3264475" y="1701575"/>
            <a:ext cx="5166600" cy="21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267" name="Google Shape;267;p8"/>
          <p:cNvGrpSpPr/>
          <p:nvPr/>
        </p:nvGrpSpPr>
        <p:grpSpPr>
          <a:xfrm>
            <a:off x="-2189779" y="3410341"/>
            <a:ext cx="13431183" cy="5451233"/>
            <a:chOff x="-2189779" y="3410341"/>
            <a:chExt cx="13431183" cy="5451233"/>
          </a:xfrm>
        </p:grpSpPr>
        <p:sp>
          <p:nvSpPr>
            <p:cNvPr id="268" name="Google Shape;268;p8"/>
            <p:cNvSpPr/>
            <p:nvPr/>
          </p:nvSpPr>
          <p:spPr>
            <a:xfrm rot="1459742">
              <a:off x="5776268" y="4522490"/>
              <a:ext cx="4971282" cy="3469096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8"/>
            <p:cNvSpPr/>
            <p:nvPr/>
          </p:nvSpPr>
          <p:spPr>
            <a:xfrm rot="-1496986">
              <a:off x="-1690253" y="4296648"/>
              <a:ext cx="4969471" cy="3467833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8"/>
            <p:cNvSpPr/>
            <p:nvPr/>
          </p:nvSpPr>
          <p:spPr>
            <a:xfrm rot="-29319">
              <a:off x="-1565927" y="4591236"/>
              <a:ext cx="11300829" cy="3547742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1" name="Google Shape;271;p8"/>
          <p:cNvGrpSpPr/>
          <p:nvPr/>
        </p:nvGrpSpPr>
        <p:grpSpPr>
          <a:xfrm>
            <a:off x="381988" y="4171139"/>
            <a:ext cx="8356740" cy="989396"/>
            <a:chOff x="381988" y="4171139"/>
            <a:chExt cx="8356740" cy="989396"/>
          </a:xfrm>
        </p:grpSpPr>
        <p:grpSp>
          <p:nvGrpSpPr>
            <p:cNvPr id="272" name="Google Shape;272;p8"/>
            <p:cNvGrpSpPr/>
            <p:nvPr/>
          </p:nvGrpSpPr>
          <p:grpSpPr>
            <a:xfrm>
              <a:off x="7777276" y="4171139"/>
              <a:ext cx="961452" cy="989396"/>
              <a:chOff x="2174801" y="4954035"/>
              <a:chExt cx="1281936" cy="1319195"/>
            </a:xfrm>
          </p:grpSpPr>
          <p:sp>
            <p:nvSpPr>
              <p:cNvPr id="273" name="Google Shape;273;p8"/>
              <p:cNvSpPr/>
              <p:nvPr/>
            </p:nvSpPr>
            <p:spPr>
              <a:xfrm>
                <a:off x="2174801" y="4954035"/>
                <a:ext cx="1281936" cy="1319195"/>
              </a:xfrm>
              <a:custGeom>
                <a:rect b="b" l="l" r="r" t="t"/>
                <a:pathLst>
                  <a:path extrusionOk="0" h="1319195" w="1281936">
                    <a:moveTo>
                      <a:pt x="201192" y="1318058"/>
                    </a:moveTo>
                    <a:cubicBezTo>
                      <a:pt x="114839" y="1180453"/>
                      <a:pt x="51211" y="1028063"/>
                      <a:pt x="12579" y="868849"/>
                    </a:cubicBezTo>
                    <a:cubicBezTo>
                      <a:pt x="2353" y="824497"/>
                      <a:pt x="-6737" y="777870"/>
                      <a:pt x="6898" y="734656"/>
                    </a:cubicBezTo>
                    <a:cubicBezTo>
                      <a:pt x="21669" y="691440"/>
                      <a:pt x="65981" y="655049"/>
                      <a:pt x="110294" y="666421"/>
                    </a:cubicBezTo>
                    <a:cubicBezTo>
                      <a:pt x="136428" y="673244"/>
                      <a:pt x="155743" y="692578"/>
                      <a:pt x="172787" y="713048"/>
                    </a:cubicBezTo>
                    <a:cubicBezTo>
                      <a:pt x="209146" y="758537"/>
                      <a:pt x="238688" y="809713"/>
                      <a:pt x="259140" y="864301"/>
                    </a:cubicBezTo>
                    <a:cubicBezTo>
                      <a:pt x="200056" y="623206"/>
                      <a:pt x="178468" y="371877"/>
                      <a:pt x="195511" y="123959"/>
                    </a:cubicBezTo>
                    <a:cubicBezTo>
                      <a:pt x="198920" y="69372"/>
                      <a:pt x="220508" y="0"/>
                      <a:pt x="275047" y="0"/>
                    </a:cubicBezTo>
                    <a:cubicBezTo>
                      <a:pt x="303453" y="0"/>
                      <a:pt x="327314" y="21607"/>
                      <a:pt x="344357" y="43215"/>
                    </a:cubicBezTo>
                    <a:cubicBezTo>
                      <a:pt x="407986" y="122822"/>
                      <a:pt x="428438" y="227448"/>
                      <a:pt x="447754" y="327524"/>
                    </a:cubicBezTo>
                    <a:cubicBezTo>
                      <a:pt x="471614" y="456032"/>
                      <a:pt x="495475" y="583403"/>
                      <a:pt x="519336" y="711911"/>
                    </a:cubicBezTo>
                    <a:cubicBezTo>
                      <a:pt x="527290" y="565207"/>
                      <a:pt x="567057" y="400307"/>
                      <a:pt x="626141" y="264976"/>
                    </a:cubicBezTo>
                    <a:cubicBezTo>
                      <a:pt x="644321" y="224036"/>
                      <a:pt x="674999" y="178546"/>
                      <a:pt x="719312" y="181958"/>
                    </a:cubicBezTo>
                    <a:cubicBezTo>
                      <a:pt x="770442" y="185370"/>
                      <a:pt x="790894" y="247918"/>
                      <a:pt x="796575" y="299093"/>
                    </a:cubicBezTo>
                    <a:cubicBezTo>
                      <a:pt x="811346" y="429876"/>
                      <a:pt x="810210" y="561795"/>
                      <a:pt x="793167" y="691440"/>
                    </a:cubicBezTo>
                    <a:cubicBezTo>
                      <a:pt x="832934" y="573168"/>
                      <a:pt x="909062" y="466267"/>
                      <a:pt x="1007913" y="391210"/>
                    </a:cubicBezTo>
                    <a:cubicBezTo>
                      <a:pt x="1022684" y="379837"/>
                      <a:pt x="1038592" y="369602"/>
                      <a:pt x="1056771" y="369602"/>
                    </a:cubicBezTo>
                    <a:cubicBezTo>
                      <a:pt x="1102220" y="369602"/>
                      <a:pt x="1119264" y="429876"/>
                      <a:pt x="1119264" y="475365"/>
                    </a:cubicBezTo>
                    <a:cubicBezTo>
                      <a:pt x="1119264" y="622069"/>
                      <a:pt x="1081768" y="768773"/>
                      <a:pt x="1013595" y="897280"/>
                    </a:cubicBezTo>
                    <a:cubicBezTo>
                      <a:pt x="1060180" y="838144"/>
                      <a:pt x="1119264" y="788106"/>
                      <a:pt x="1186301" y="752851"/>
                    </a:cubicBezTo>
                    <a:cubicBezTo>
                      <a:pt x="1203344" y="743753"/>
                      <a:pt x="1222660" y="735793"/>
                      <a:pt x="1240840" y="740342"/>
                    </a:cubicBezTo>
                    <a:cubicBezTo>
                      <a:pt x="1279472" y="749440"/>
                      <a:pt x="1285153" y="802890"/>
                      <a:pt x="1280608" y="842693"/>
                    </a:cubicBezTo>
                    <a:cubicBezTo>
                      <a:pt x="1262428" y="1003043"/>
                      <a:pt x="1218115" y="1171355"/>
                      <a:pt x="1155623" y="1319196"/>
                    </a:cubicBezTo>
                    <a:lnTo>
                      <a:pt x="201192" y="13180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74" name="Google Shape;274;p8"/>
              <p:cNvGrpSpPr/>
              <p:nvPr/>
            </p:nvGrpSpPr>
            <p:grpSpPr>
              <a:xfrm>
                <a:off x="2266916" y="5090504"/>
                <a:ext cx="1111229" cy="1164531"/>
                <a:chOff x="2266916" y="5090504"/>
                <a:chExt cx="1111229" cy="1164531"/>
              </a:xfrm>
            </p:grpSpPr>
            <p:sp>
              <p:nvSpPr>
                <p:cNvPr id="275" name="Google Shape;275;p8"/>
                <p:cNvSpPr/>
                <p:nvPr/>
              </p:nvSpPr>
              <p:spPr>
                <a:xfrm>
                  <a:off x="2468028" y="5090504"/>
                  <a:ext cx="181164" cy="1153158"/>
                </a:xfrm>
                <a:custGeom>
                  <a:rect b="b" l="l" r="r" t="t"/>
                  <a:pathLst>
                    <a:path extrusionOk="0" h="1153158" w="181164">
                      <a:moveTo>
                        <a:pt x="3409" y="0"/>
                      </a:moveTo>
                      <a:lnTo>
                        <a:pt x="46585" y="288858"/>
                      </a:lnTo>
                      <a:lnTo>
                        <a:pt x="90898" y="577717"/>
                      </a:lnTo>
                      <a:lnTo>
                        <a:pt x="135211" y="866575"/>
                      </a:lnTo>
                      <a:lnTo>
                        <a:pt x="156799" y="1011004"/>
                      </a:lnTo>
                      <a:lnTo>
                        <a:pt x="167025" y="1083787"/>
                      </a:lnTo>
                      <a:lnTo>
                        <a:pt x="171570" y="1120179"/>
                      </a:lnTo>
                      <a:lnTo>
                        <a:pt x="173843" y="1138375"/>
                      </a:lnTo>
                      <a:lnTo>
                        <a:pt x="174979" y="1147473"/>
                      </a:lnTo>
                      <a:cubicBezTo>
                        <a:pt x="174979" y="1147473"/>
                        <a:pt x="174979" y="1147473"/>
                        <a:pt x="176115" y="1148610"/>
                      </a:cubicBezTo>
                      <a:lnTo>
                        <a:pt x="178388" y="1148610"/>
                      </a:lnTo>
                      <a:cubicBezTo>
                        <a:pt x="179524" y="1148610"/>
                        <a:pt x="178388" y="1148610"/>
                        <a:pt x="180660" y="1149747"/>
                      </a:cubicBezTo>
                      <a:cubicBezTo>
                        <a:pt x="180660" y="1149747"/>
                        <a:pt x="181796" y="1152022"/>
                        <a:pt x="180660" y="1152022"/>
                      </a:cubicBezTo>
                      <a:cubicBezTo>
                        <a:pt x="180660" y="1152022"/>
                        <a:pt x="180660" y="1152022"/>
                        <a:pt x="179524" y="1153159"/>
                      </a:cubicBezTo>
                      <a:lnTo>
                        <a:pt x="178388" y="1153159"/>
                      </a:lnTo>
                      <a:lnTo>
                        <a:pt x="176115" y="1149747"/>
                      </a:lnTo>
                      <a:lnTo>
                        <a:pt x="176115" y="1149747"/>
                      </a:lnTo>
                      <a:cubicBezTo>
                        <a:pt x="176115" y="1149747"/>
                        <a:pt x="176115" y="1149747"/>
                        <a:pt x="176115" y="1149747"/>
                      </a:cubicBezTo>
                      <a:cubicBezTo>
                        <a:pt x="176115" y="1149747"/>
                        <a:pt x="176115" y="1152022"/>
                        <a:pt x="176115" y="1152022"/>
                      </a:cubicBezTo>
                      <a:cubicBezTo>
                        <a:pt x="177251" y="1153159"/>
                        <a:pt x="176115" y="1152022"/>
                        <a:pt x="176115" y="1152022"/>
                      </a:cubicBezTo>
                      <a:cubicBezTo>
                        <a:pt x="174979" y="1152022"/>
                        <a:pt x="174979" y="1152022"/>
                        <a:pt x="173843" y="1152022"/>
                      </a:cubicBezTo>
                      <a:cubicBezTo>
                        <a:pt x="172706" y="1152022"/>
                        <a:pt x="171570" y="1152022"/>
                        <a:pt x="170434" y="1150884"/>
                      </a:cubicBezTo>
                      <a:cubicBezTo>
                        <a:pt x="169298" y="1150884"/>
                        <a:pt x="168162" y="1148610"/>
                        <a:pt x="168162" y="1147473"/>
                      </a:cubicBezTo>
                      <a:lnTo>
                        <a:pt x="167025" y="1138375"/>
                      </a:lnTo>
                      <a:lnTo>
                        <a:pt x="163617" y="1120179"/>
                      </a:lnTo>
                      <a:lnTo>
                        <a:pt x="157935" y="1083787"/>
                      </a:lnTo>
                      <a:lnTo>
                        <a:pt x="146573" y="1012141"/>
                      </a:lnTo>
                      <a:lnTo>
                        <a:pt x="123849" y="867712"/>
                      </a:lnTo>
                      <a:lnTo>
                        <a:pt x="85217" y="578854"/>
                      </a:lnTo>
                      <a:lnTo>
                        <a:pt x="43177" y="289996"/>
                      </a:lnTo>
                      <a:lnTo>
                        <a:pt x="0" y="1137"/>
                      </a:ln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6" name="Google Shape;276;p8"/>
                <p:cNvSpPr/>
                <p:nvPr/>
              </p:nvSpPr>
              <p:spPr>
                <a:xfrm>
                  <a:off x="2266916" y="5703475"/>
                  <a:ext cx="223836" cy="551560"/>
                </a:xfrm>
                <a:custGeom>
                  <a:rect b="b" l="l" r="r" t="t"/>
                  <a:pathLst>
                    <a:path extrusionOk="0" h="551560" w="223836">
                      <a:moveTo>
                        <a:pt x="3409" y="0"/>
                      </a:moveTo>
                      <a:cubicBezTo>
                        <a:pt x="35223" y="93254"/>
                        <a:pt x="70446" y="186507"/>
                        <a:pt x="107942" y="277486"/>
                      </a:cubicBezTo>
                      <a:cubicBezTo>
                        <a:pt x="126121" y="322975"/>
                        <a:pt x="145437" y="368465"/>
                        <a:pt x="165889" y="413954"/>
                      </a:cubicBezTo>
                      <a:cubicBezTo>
                        <a:pt x="185205" y="459444"/>
                        <a:pt x="204521" y="504933"/>
                        <a:pt x="223837" y="550423"/>
                      </a:cubicBezTo>
                      <a:lnTo>
                        <a:pt x="220428" y="551560"/>
                      </a:lnTo>
                      <a:cubicBezTo>
                        <a:pt x="197703" y="507208"/>
                        <a:pt x="177251" y="462856"/>
                        <a:pt x="157936" y="417366"/>
                      </a:cubicBezTo>
                      <a:cubicBezTo>
                        <a:pt x="138620" y="371877"/>
                        <a:pt x="120440" y="326387"/>
                        <a:pt x="102260" y="279761"/>
                      </a:cubicBezTo>
                      <a:cubicBezTo>
                        <a:pt x="67037" y="187644"/>
                        <a:pt x="32951" y="94391"/>
                        <a:pt x="0" y="1137"/>
                      </a:cubicBez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7" name="Google Shape;277;p8"/>
                <p:cNvSpPr/>
                <p:nvPr/>
              </p:nvSpPr>
              <p:spPr>
                <a:xfrm>
                  <a:off x="2782763" y="5257677"/>
                  <a:ext cx="117031" cy="987122"/>
                </a:xfrm>
                <a:custGeom>
                  <a:rect b="b" l="l" r="r" t="t"/>
                  <a:pathLst>
                    <a:path extrusionOk="0" h="987122" w="117031">
                      <a:moveTo>
                        <a:pt x="117031" y="1137"/>
                      </a:moveTo>
                      <a:lnTo>
                        <a:pt x="88626" y="247918"/>
                      </a:lnTo>
                      <a:lnTo>
                        <a:pt x="61356" y="494698"/>
                      </a:lnTo>
                      <a:lnTo>
                        <a:pt x="34087" y="741479"/>
                      </a:lnTo>
                      <a:cubicBezTo>
                        <a:pt x="24997" y="823360"/>
                        <a:pt x="14771" y="905241"/>
                        <a:pt x="3409" y="987122"/>
                      </a:cubicBezTo>
                      <a:lnTo>
                        <a:pt x="0" y="987122"/>
                      </a:lnTo>
                      <a:cubicBezTo>
                        <a:pt x="6817" y="905241"/>
                        <a:pt x="17043" y="822223"/>
                        <a:pt x="26133" y="740342"/>
                      </a:cubicBezTo>
                      <a:lnTo>
                        <a:pt x="55675" y="493561"/>
                      </a:lnTo>
                      <a:lnTo>
                        <a:pt x="85217" y="246781"/>
                      </a:lnTo>
                      <a:lnTo>
                        <a:pt x="113623" y="0"/>
                      </a:lnTo>
                      <a:lnTo>
                        <a:pt x="117031" y="113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8" name="Google Shape;278;p8"/>
                <p:cNvSpPr/>
                <p:nvPr/>
              </p:nvSpPr>
              <p:spPr>
                <a:xfrm>
                  <a:off x="2871388" y="5443047"/>
                  <a:ext cx="356775" cy="806301"/>
                </a:xfrm>
                <a:custGeom>
                  <a:rect b="b" l="l" r="r" t="t"/>
                  <a:pathLst>
                    <a:path extrusionOk="0" h="806301" w="356775">
                      <a:moveTo>
                        <a:pt x="356775" y="2274"/>
                      </a:moveTo>
                      <a:lnTo>
                        <a:pt x="265877" y="202428"/>
                      </a:lnTo>
                      <a:cubicBezTo>
                        <a:pt x="236335" y="269525"/>
                        <a:pt x="206793" y="336622"/>
                        <a:pt x="178388" y="403719"/>
                      </a:cubicBezTo>
                      <a:lnTo>
                        <a:pt x="92034" y="605010"/>
                      </a:lnTo>
                      <a:cubicBezTo>
                        <a:pt x="62492" y="672108"/>
                        <a:pt x="34087" y="739204"/>
                        <a:pt x="3409" y="806301"/>
                      </a:cubicBezTo>
                      <a:lnTo>
                        <a:pt x="0" y="805164"/>
                      </a:lnTo>
                      <a:cubicBezTo>
                        <a:pt x="26133" y="736930"/>
                        <a:pt x="54539" y="669833"/>
                        <a:pt x="84081" y="601599"/>
                      </a:cubicBezTo>
                      <a:lnTo>
                        <a:pt x="172707" y="400307"/>
                      </a:lnTo>
                      <a:lnTo>
                        <a:pt x="353367" y="0"/>
                      </a:lnTo>
                      <a:lnTo>
                        <a:pt x="356775" y="22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9" name="Google Shape;279;p8"/>
                <p:cNvSpPr/>
                <p:nvPr/>
              </p:nvSpPr>
              <p:spPr>
                <a:xfrm>
                  <a:off x="3064547" y="5784219"/>
                  <a:ext cx="313598" cy="470816"/>
                </a:xfrm>
                <a:custGeom>
                  <a:rect b="b" l="l" r="r" t="t"/>
                  <a:pathLst>
                    <a:path extrusionOk="0" h="470816" w="313598">
                      <a:moveTo>
                        <a:pt x="313599" y="3412"/>
                      </a:moveTo>
                      <a:cubicBezTo>
                        <a:pt x="309054" y="14784"/>
                        <a:pt x="303373" y="25019"/>
                        <a:pt x="296555" y="34117"/>
                      </a:cubicBezTo>
                      <a:lnTo>
                        <a:pt x="277239" y="63685"/>
                      </a:lnTo>
                      <a:lnTo>
                        <a:pt x="238608" y="121684"/>
                      </a:lnTo>
                      <a:lnTo>
                        <a:pt x="161344" y="238820"/>
                      </a:lnTo>
                      <a:lnTo>
                        <a:pt x="84081" y="355955"/>
                      </a:lnTo>
                      <a:cubicBezTo>
                        <a:pt x="57948" y="394621"/>
                        <a:pt x="31814" y="433288"/>
                        <a:pt x="3409" y="470816"/>
                      </a:cubicBezTo>
                      <a:lnTo>
                        <a:pt x="0" y="468542"/>
                      </a:lnTo>
                      <a:cubicBezTo>
                        <a:pt x="23861" y="428738"/>
                        <a:pt x="49994" y="390072"/>
                        <a:pt x="76127" y="350269"/>
                      </a:cubicBezTo>
                      <a:lnTo>
                        <a:pt x="155663" y="234271"/>
                      </a:lnTo>
                      <a:lnTo>
                        <a:pt x="235199" y="118273"/>
                      </a:lnTo>
                      <a:lnTo>
                        <a:pt x="274967" y="60273"/>
                      </a:lnTo>
                      <a:lnTo>
                        <a:pt x="294283" y="30705"/>
                      </a:lnTo>
                      <a:cubicBezTo>
                        <a:pt x="301100" y="20470"/>
                        <a:pt x="306781" y="11372"/>
                        <a:pt x="311326" y="0"/>
                      </a:cubicBezTo>
                      <a:lnTo>
                        <a:pt x="313599" y="34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80" name="Google Shape;280;p8"/>
            <p:cNvGrpSpPr/>
            <p:nvPr/>
          </p:nvGrpSpPr>
          <p:grpSpPr>
            <a:xfrm flipH="1">
              <a:off x="381988" y="4171139"/>
              <a:ext cx="961452" cy="989396"/>
              <a:chOff x="2174801" y="4954035"/>
              <a:chExt cx="1281936" cy="1319195"/>
            </a:xfrm>
          </p:grpSpPr>
          <p:sp>
            <p:nvSpPr>
              <p:cNvPr id="281" name="Google Shape;281;p8"/>
              <p:cNvSpPr/>
              <p:nvPr/>
            </p:nvSpPr>
            <p:spPr>
              <a:xfrm>
                <a:off x="2174801" y="4954035"/>
                <a:ext cx="1281936" cy="1319195"/>
              </a:xfrm>
              <a:custGeom>
                <a:rect b="b" l="l" r="r" t="t"/>
                <a:pathLst>
                  <a:path extrusionOk="0" h="1319195" w="1281936">
                    <a:moveTo>
                      <a:pt x="201192" y="1318058"/>
                    </a:moveTo>
                    <a:cubicBezTo>
                      <a:pt x="114839" y="1180453"/>
                      <a:pt x="51211" y="1028063"/>
                      <a:pt x="12579" y="868849"/>
                    </a:cubicBezTo>
                    <a:cubicBezTo>
                      <a:pt x="2353" y="824497"/>
                      <a:pt x="-6737" y="777870"/>
                      <a:pt x="6898" y="734656"/>
                    </a:cubicBezTo>
                    <a:cubicBezTo>
                      <a:pt x="21669" y="691440"/>
                      <a:pt x="65981" y="655049"/>
                      <a:pt x="110294" y="666421"/>
                    </a:cubicBezTo>
                    <a:cubicBezTo>
                      <a:pt x="136428" y="673244"/>
                      <a:pt x="155743" y="692578"/>
                      <a:pt x="172787" y="713048"/>
                    </a:cubicBezTo>
                    <a:cubicBezTo>
                      <a:pt x="209146" y="758537"/>
                      <a:pt x="238688" y="809713"/>
                      <a:pt x="259140" y="864301"/>
                    </a:cubicBezTo>
                    <a:cubicBezTo>
                      <a:pt x="200056" y="623206"/>
                      <a:pt x="178468" y="371877"/>
                      <a:pt x="195511" y="123959"/>
                    </a:cubicBezTo>
                    <a:cubicBezTo>
                      <a:pt x="198920" y="69372"/>
                      <a:pt x="220508" y="0"/>
                      <a:pt x="275047" y="0"/>
                    </a:cubicBezTo>
                    <a:cubicBezTo>
                      <a:pt x="303453" y="0"/>
                      <a:pt x="327314" y="21607"/>
                      <a:pt x="344357" y="43215"/>
                    </a:cubicBezTo>
                    <a:cubicBezTo>
                      <a:pt x="407986" y="122822"/>
                      <a:pt x="428438" y="227448"/>
                      <a:pt x="447754" y="327524"/>
                    </a:cubicBezTo>
                    <a:cubicBezTo>
                      <a:pt x="471614" y="456032"/>
                      <a:pt x="495475" y="583403"/>
                      <a:pt x="519336" y="711911"/>
                    </a:cubicBezTo>
                    <a:cubicBezTo>
                      <a:pt x="527290" y="565207"/>
                      <a:pt x="567057" y="400307"/>
                      <a:pt x="626141" y="264976"/>
                    </a:cubicBezTo>
                    <a:cubicBezTo>
                      <a:pt x="644321" y="224036"/>
                      <a:pt x="674999" y="178546"/>
                      <a:pt x="719312" y="181958"/>
                    </a:cubicBezTo>
                    <a:cubicBezTo>
                      <a:pt x="770442" y="185370"/>
                      <a:pt x="790894" y="247918"/>
                      <a:pt x="796575" y="299093"/>
                    </a:cubicBezTo>
                    <a:cubicBezTo>
                      <a:pt x="811346" y="429876"/>
                      <a:pt x="810210" y="561795"/>
                      <a:pt x="793167" y="691440"/>
                    </a:cubicBezTo>
                    <a:cubicBezTo>
                      <a:pt x="832934" y="573168"/>
                      <a:pt x="909062" y="466267"/>
                      <a:pt x="1007913" y="391210"/>
                    </a:cubicBezTo>
                    <a:cubicBezTo>
                      <a:pt x="1022684" y="379837"/>
                      <a:pt x="1038592" y="369602"/>
                      <a:pt x="1056771" y="369602"/>
                    </a:cubicBezTo>
                    <a:cubicBezTo>
                      <a:pt x="1102220" y="369602"/>
                      <a:pt x="1119264" y="429876"/>
                      <a:pt x="1119264" y="475365"/>
                    </a:cubicBezTo>
                    <a:cubicBezTo>
                      <a:pt x="1119264" y="622069"/>
                      <a:pt x="1081768" y="768773"/>
                      <a:pt x="1013595" y="897280"/>
                    </a:cubicBezTo>
                    <a:cubicBezTo>
                      <a:pt x="1060180" y="838144"/>
                      <a:pt x="1119264" y="788106"/>
                      <a:pt x="1186301" y="752851"/>
                    </a:cubicBezTo>
                    <a:cubicBezTo>
                      <a:pt x="1203344" y="743753"/>
                      <a:pt x="1222660" y="735793"/>
                      <a:pt x="1240840" y="740342"/>
                    </a:cubicBezTo>
                    <a:cubicBezTo>
                      <a:pt x="1279472" y="749440"/>
                      <a:pt x="1285153" y="802890"/>
                      <a:pt x="1280608" y="842693"/>
                    </a:cubicBezTo>
                    <a:cubicBezTo>
                      <a:pt x="1262428" y="1003043"/>
                      <a:pt x="1218115" y="1171355"/>
                      <a:pt x="1155623" y="1319196"/>
                    </a:cubicBezTo>
                    <a:lnTo>
                      <a:pt x="201192" y="13180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82" name="Google Shape;282;p8"/>
              <p:cNvGrpSpPr/>
              <p:nvPr/>
            </p:nvGrpSpPr>
            <p:grpSpPr>
              <a:xfrm>
                <a:off x="2266916" y="5090504"/>
                <a:ext cx="1111229" cy="1164531"/>
                <a:chOff x="2266916" y="5090504"/>
                <a:chExt cx="1111229" cy="1164531"/>
              </a:xfrm>
            </p:grpSpPr>
            <p:sp>
              <p:nvSpPr>
                <p:cNvPr id="283" name="Google Shape;283;p8"/>
                <p:cNvSpPr/>
                <p:nvPr/>
              </p:nvSpPr>
              <p:spPr>
                <a:xfrm>
                  <a:off x="2468028" y="5090504"/>
                  <a:ext cx="181164" cy="1153158"/>
                </a:xfrm>
                <a:custGeom>
                  <a:rect b="b" l="l" r="r" t="t"/>
                  <a:pathLst>
                    <a:path extrusionOk="0" h="1153158" w="181164">
                      <a:moveTo>
                        <a:pt x="3409" y="0"/>
                      </a:moveTo>
                      <a:lnTo>
                        <a:pt x="46585" y="288858"/>
                      </a:lnTo>
                      <a:lnTo>
                        <a:pt x="90898" y="577717"/>
                      </a:lnTo>
                      <a:lnTo>
                        <a:pt x="135211" y="866575"/>
                      </a:lnTo>
                      <a:lnTo>
                        <a:pt x="156799" y="1011004"/>
                      </a:lnTo>
                      <a:lnTo>
                        <a:pt x="167025" y="1083787"/>
                      </a:lnTo>
                      <a:lnTo>
                        <a:pt x="171570" y="1120179"/>
                      </a:lnTo>
                      <a:lnTo>
                        <a:pt x="173843" y="1138375"/>
                      </a:lnTo>
                      <a:lnTo>
                        <a:pt x="174979" y="1147473"/>
                      </a:lnTo>
                      <a:cubicBezTo>
                        <a:pt x="174979" y="1147473"/>
                        <a:pt x="174979" y="1147473"/>
                        <a:pt x="176115" y="1148610"/>
                      </a:cubicBezTo>
                      <a:lnTo>
                        <a:pt x="178388" y="1148610"/>
                      </a:lnTo>
                      <a:cubicBezTo>
                        <a:pt x="179524" y="1148610"/>
                        <a:pt x="178388" y="1148610"/>
                        <a:pt x="180660" y="1149747"/>
                      </a:cubicBezTo>
                      <a:cubicBezTo>
                        <a:pt x="180660" y="1149747"/>
                        <a:pt x="181796" y="1152022"/>
                        <a:pt x="180660" y="1152022"/>
                      </a:cubicBezTo>
                      <a:cubicBezTo>
                        <a:pt x="180660" y="1152022"/>
                        <a:pt x="180660" y="1152022"/>
                        <a:pt x="179524" y="1153159"/>
                      </a:cubicBezTo>
                      <a:lnTo>
                        <a:pt x="178388" y="1153159"/>
                      </a:lnTo>
                      <a:lnTo>
                        <a:pt x="176115" y="1149747"/>
                      </a:lnTo>
                      <a:lnTo>
                        <a:pt x="176115" y="1149747"/>
                      </a:lnTo>
                      <a:cubicBezTo>
                        <a:pt x="176115" y="1149747"/>
                        <a:pt x="176115" y="1149747"/>
                        <a:pt x="176115" y="1149747"/>
                      </a:cubicBezTo>
                      <a:cubicBezTo>
                        <a:pt x="176115" y="1149747"/>
                        <a:pt x="176115" y="1152022"/>
                        <a:pt x="176115" y="1152022"/>
                      </a:cubicBezTo>
                      <a:cubicBezTo>
                        <a:pt x="177251" y="1153159"/>
                        <a:pt x="176115" y="1152022"/>
                        <a:pt x="176115" y="1152022"/>
                      </a:cubicBezTo>
                      <a:cubicBezTo>
                        <a:pt x="174979" y="1152022"/>
                        <a:pt x="174979" y="1152022"/>
                        <a:pt x="173843" y="1152022"/>
                      </a:cubicBezTo>
                      <a:cubicBezTo>
                        <a:pt x="172706" y="1152022"/>
                        <a:pt x="171570" y="1152022"/>
                        <a:pt x="170434" y="1150884"/>
                      </a:cubicBezTo>
                      <a:cubicBezTo>
                        <a:pt x="169298" y="1150884"/>
                        <a:pt x="168162" y="1148610"/>
                        <a:pt x="168162" y="1147473"/>
                      </a:cubicBezTo>
                      <a:lnTo>
                        <a:pt x="167025" y="1138375"/>
                      </a:lnTo>
                      <a:lnTo>
                        <a:pt x="163617" y="1120179"/>
                      </a:lnTo>
                      <a:lnTo>
                        <a:pt x="157935" y="1083787"/>
                      </a:lnTo>
                      <a:lnTo>
                        <a:pt x="146573" y="1012141"/>
                      </a:lnTo>
                      <a:lnTo>
                        <a:pt x="123849" y="867712"/>
                      </a:lnTo>
                      <a:lnTo>
                        <a:pt x="85217" y="578854"/>
                      </a:lnTo>
                      <a:lnTo>
                        <a:pt x="43177" y="289996"/>
                      </a:lnTo>
                      <a:lnTo>
                        <a:pt x="0" y="1137"/>
                      </a:ln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4" name="Google Shape;284;p8"/>
                <p:cNvSpPr/>
                <p:nvPr/>
              </p:nvSpPr>
              <p:spPr>
                <a:xfrm>
                  <a:off x="2266916" y="5703475"/>
                  <a:ext cx="223836" cy="551560"/>
                </a:xfrm>
                <a:custGeom>
                  <a:rect b="b" l="l" r="r" t="t"/>
                  <a:pathLst>
                    <a:path extrusionOk="0" h="551560" w="223836">
                      <a:moveTo>
                        <a:pt x="3409" y="0"/>
                      </a:moveTo>
                      <a:cubicBezTo>
                        <a:pt x="35223" y="93254"/>
                        <a:pt x="70446" y="186507"/>
                        <a:pt x="107942" y="277486"/>
                      </a:cubicBezTo>
                      <a:cubicBezTo>
                        <a:pt x="126121" y="322975"/>
                        <a:pt x="145437" y="368465"/>
                        <a:pt x="165889" y="413954"/>
                      </a:cubicBezTo>
                      <a:cubicBezTo>
                        <a:pt x="185205" y="459444"/>
                        <a:pt x="204521" y="504933"/>
                        <a:pt x="223837" y="550423"/>
                      </a:cubicBezTo>
                      <a:lnTo>
                        <a:pt x="220428" y="551560"/>
                      </a:lnTo>
                      <a:cubicBezTo>
                        <a:pt x="197703" y="507208"/>
                        <a:pt x="177251" y="462856"/>
                        <a:pt x="157936" y="417366"/>
                      </a:cubicBezTo>
                      <a:cubicBezTo>
                        <a:pt x="138620" y="371877"/>
                        <a:pt x="120440" y="326387"/>
                        <a:pt x="102260" y="279761"/>
                      </a:cubicBezTo>
                      <a:cubicBezTo>
                        <a:pt x="67037" y="187644"/>
                        <a:pt x="32951" y="94391"/>
                        <a:pt x="0" y="1137"/>
                      </a:cubicBez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5" name="Google Shape;285;p8"/>
                <p:cNvSpPr/>
                <p:nvPr/>
              </p:nvSpPr>
              <p:spPr>
                <a:xfrm>
                  <a:off x="2782763" y="5257677"/>
                  <a:ext cx="117031" cy="987122"/>
                </a:xfrm>
                <a:custGeom>
                  <a:rect b="b" l="l" r="r" t="t"/>
                  <a:pathLst>
                    <a:path extrusionOk="0" h="987122" w="117031">
                      <a:moveTo>
                        <a:pt x="117031" y="1137"/>
                      </a:moveTo>
                      <a:lnTo>
                        <a:pt x="88626" y="247918"/>
                      </a:lnTo>
                      <a:lnTo>
                        <a:pt x="61356" y="494698"/>
                      </a:lnTo>
                      <a:lnTo>
                        <a:pt x="34087" y="741479"/>
                      </a:lnTo>
                      <a:cubicBezTo>
                        <a:pt x="24997" y="823360"/>
                        <a:pt x="14771" y="905241"/>
                        <a:pt x="3409" y="987122"/>
                      </a:cubicBezTo>
                      <a:lnTo>
                        <a:pt x="0" y="987122"/>
                      </a:lnTo>
                      <a:cubicBezTo>
                        <a:pt x="6817" y="905241"/>
                        <a:pt x="17043" y="822223"/>
                        <a:pt x="26133" y="740342"/>
                      </a:cubicBezTo>
                      <a:lnTo>
                        <a:pt x="55675" y="493561"/>
                      </a:lnTo>
                      <a:lnTo>
                        <a:pt x="85217" y="246781"/>
                      </a:lnTo>
                      <a:lnTo>
                        <a:pt x="113623" y="0"/>
                      </a:lnTo>
                      <a:lnTo>
                        <a:pt x="117031" y="113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6" name="Google Shape;286;p8"/>
                <p:cNvSpPr/>
                <p:nvPr/>
              </p:nvSpPr>
              <p:spPr>
                <a:xfrm>
                  <a:off x="2871388" y="5443047"/>
                  <a:ext cx="356775" cy="806301"/>
                </a:xfrm>
                <a:custGeom>
                  <a:rect b="b" l="l" r="r" t="t"/>
                  <a:pathLst>
                    <a:path extrusionOk="0" h="806301" w="356775">
                      <a:moveTo>
                        <a:pt x="356775" y="2274"/>
                      </a:moveTo>
                      <a:lnTo>
                        <a:pt x="265877" y="202428"/>
                      </a:lnTo>
                      <a:cubicBezTo>
                        <a:pt x="236335" y="269525"/>
                        <a:pt x="206793" y="336622"/>
                        <a:pt x="178388" y="403719"/>
                      </a:cubicBezTo>
                      <a:lnTo>
                        <a:pt x="92034" y="605010"/>
                      </a:lnTo>
                      <a:cubicBezTo>
                        <a:pt x="62492" y="672108"/>
                        <a:pt x="34087" y="739204"/>
                        <a:pt x="3409" y="806301"/>
                      </a:cubicBezTo>
                      <a:lnTo>
                        <a:pt x="0" y="805164"/>
                      </a:lnTo>
                      <a:cubicBezTo>
                        <a:pt x="26133" y="736930"/>
                        <a:pt x="54539" y="669833"/>
                        <a:pt x="84081" y="601599"/>
                      </a:cubicBezTo>
                      <a:lnTo>
                        <a:pt x="172707" y="400307"/>
                      </a:lnTo>
                      <a:lnTo>
                        <a:pt x="353367" y="0"/>
                      </a:lnTo>
                      <a:lnTo>
                        <a:pt x="356775" y="22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7" name="Google Shape;287;p8"/>
                <p:cNvSpPr/>
                <p:nvPr/>
              </p:nvSpPr>
              <p:spPr>
                <a:xfrm>
                  <a:off x="3064547" y="5784219"/>
                  <a:ext cx="313598" cy="470816"/>
                </a:xfrm>
                <a:custGeom>
                  <a:rect b="b" l="l" r="r" t="t"/>
                  <a:pathLst>
                    <a:path extrusionOk="0" h="470816" w="313598">
                      <a:moveTo>
                        <a:pt x="313599" y="3412"/>
                      </a:moveTo>
                      <a:cubicBezTo>
                        <a:pt x="309054" y="14784"/>
                        <a:pt x="303373" y="25019"/>
                        <a:pt x="296555" y="34117"/>
                      </a:cubicBezTo>
                      <a:lnTo>
                        <a:pt x="277239" y="63685"/>
                      </a:lnTo>
                      <a:lnTo>
                        <a:pt x="238608" y="121684"/>
                      </a:lnTo>
                      <a:lnTo>
                        <a:pt x="161344" y="238820"/>
                      </a:lnTo>
                      <a:lnTo>
                        <a:pt x="84081" y="355955"/>
                      </a:lnTo>
                      <a:cubicBezTo>
                        <a:pt x="57948" y="394621"/>
                        <a:pt x="31814" y="433288"/>
                        <a:pt x="3409" y="470816"/>
                      </a:cubicBezTo>
                      <a:lnTo>
                        <a:pt x="0" y="468542"/>
                      </a:lnTo>
                      <a:cubicBezTo>
                        <a:pt x="23861" y="428738"/>
                        <a:pt x="49994" y="390072"/>
                        <a:pt x="76127" y="350269"/>
                      </a:cubicBezTo>
                      <a:lnTo>
                        <a:pt x="155663" y="234271"/>
                      </a:lnTo>
                      <a:lnTo>
                        <a:pt x="235199" y="118273"/>
                      </a:lnTo>
                      <a:lnTo>
                        <a:pt x="274967" y="60273"/>
                      </a:lnTo>
                      <a:lnTo>
                        <a:pt x="294283" y="30705"/>
                      </a:lnTo>
                      <a:cubicBezTo>
                        <a:pt x="301100" y="20470"/>
                        <a:pt x="306781" y="11372"/>
                        <a:pt x="311326" y="0"/>
                      </a:cubicBezTo>
                      <a:lnTo>
                        <a:pt x="313599" y="34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288" name="Google Shape;288;p8"/>
          <p:cNvGrpSpPr/>
          <p:nvPr/>
        </p:nvGrpSpPr>
        <p:grpSpPr>
          <a:xfrm>
            <a:off x="-1166483" y="-596055"/>
            <a:ext cx="11023892" cy="1744878"/>
            <a:chOff x="-1166483" y="-596055"/>
            <a:chExt cx="11023892" cy="1744878"/>
          </a:xfrm>
        </p:grpSpPr>
        <p:grpSp>
          <p:nvGrpSpPr>
            <p:cNvPr id="289" name="Google Shape;289;p8"/>
            <p:cNvGrpSpPr/>
            <p:nvPr/>
          </p:nvGrpSpPr>
          <p:grpSpPr>
            <a:xfrm rot="-1452724">
              <a:off x="-1153859" y="-53386"/>
              <a:ext cx="2787890" cy="659539"/>
              <a:chOff x="6588852" y="-559632"/>
              <a:chExt cx="2787993" cy="659564"/>
            </a:xfrm>
          </p:grpSpPr>
          <p:sp>
            <p:nvSpPr>
              <p:cNvPr id="290" name="Google Shape;290;p8"/>
              <p:cNvSpPr/>
              <p:nvPr/>
            </p:nvSpPr>
            <p:spPr>
              <a:xfrm>
                <a:off x="8846455" y="-138933"/>
                <a:ext cx="299834" cy="238865"/>
              </a:xfrm>
              <a:custGeom>
                <a:rect b="b" l="l" r="r" t="t"/>
                <a:pathLst>
                  <a:path extrusionOk="0" h="536776" w="673785">
                    <a:moveTo>
                      <a:pt x="673785" y="42078"/>
                    </a:moveTo>
                    <a:lnTo>
                      <a:pt x="294285" y="536776"/>
                    </a:lnTo>
                    <a:lnTo>
                      <a:pt x="3" y="0"/>
                    </a:lnTo>
                    <a:cubicBezTo>
                      <a:pt x="-1134" y="0"/>
                      <a:pt x="321555" y="25019"/>
                      <a:pt x="673785" y="420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" name="Google Shape;291;p8"/>
              <p:cNvSpPr/>
              <p:nvPr/>
            </p:nvSpPr>
            <p:spPr>
              <a:xfrm>
                <a:off x="8458541" y="-176441"/>
                <a:ext cx="299327" cy="242914"/>
              </a:xfrm>
              <a:custGeom>
                <a:rect b="b" l="l" r="r" t="t"/>
                <a:pathLst>
                  <a:path extrusionOk="0" h="545874" w="672646">
                    <a:moveTo>
                      <a:pt x="672646" y="63685"/>
                    </a:moveTo>
                    <a:lnTo>
                      <a:pt x="277240" y="545874"/>
                    </a:lnTo>
                    <a:lnTo>
                      <a:pt x="0" y="0"/>
                    </a:lnTo>
                    <a:cubicBezTo>
                      <a:pt x="0" y="0"/>
                      <a:pt x="321552" y="35254"/>
                      <a:pt x="672646" y="63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" name="Google Shape;292;p8"/>
              <p:cNvSpPr/>
              <p:nvPr/>
            </p:nvSpPr>
            <p:spPr>
              <a:xfrm>
                <a:off x="6879535" y="-464341"/>
                <a:ext cx="291743" cy="258602"/>
              </a:xfrm>
              <a:custGeom>
                <a:rect b="b" l="l" r="r" t="t"/>
                <a:pathLst>
                  <a:path extrusionOk="0" h="581128" w="655602">
                    <a:moveTo>
                      <a:pt x="655603" y="162625"/>
                    </a:moveTo>
                    <a:lnTo>
                      <a:pt x="193159" y="581128"/>
                    </a:lnTo>
                    <a:lnTo>
                      <a:pt x="0" y="0"/>
                    </a:lnTo>
                    <a:cubicBezTo>
                      <a:pt x="0" y="0"/>
                      <a:pt x="312462" y="83018"/>
                      <a:pt x="655603" y="162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" name="Google Shape;293;p8"/>
              <p:cNvSpPr/>
              <p:nvPr/>
            </p:nvSpPr>
            <p:spPr>
              <a:xfrm>
                <a:off x="8058472" y="-224096"/>
                <a:ext cx="298316" cy="246465"/>
              </a:xfrm>
              <a:custGeom>
                <a:rect b="b" l="l" r="r" t="t"/>
                <a:pathLst>
                  <a:path extrusionOk="0" h="553855" w="670373">
                    <a:moveTo>
                      <a:pt x="670374" y="84177"/>
                    </a:moveTo>
                    <a:lnTo>
                      <a:pt x="260196" y="553856"/>
                    </a:lnTo>
                    <a:lnTo>
                      <a:pt x="0" y="21"/>
                    </a:lnTo>
                    <a:cubicBezTo>
                      <a:pt x="0" y="-1116"/>
                      <a:pt x="320416" y="44373"/>
                      <a:pt x="670374" y="84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" name="Google Shape;294;p8"/>
              <p:cNvSpPr/>
              <p:nvPr/>
            </p:nvSpPr>
            <p:spPr>
              <a:xfrm>
                <a:off x="7664987" y="-286938"/>
                <a:ext cx="296799" cy="251011"/>
              </a:xfrm>
              <a:custGeom>
                <a:rect b="b" l="l" r="r" t="t"/>
                <a:pathLst>
                  <a:path extrusionOk="0" h="564069" w="666964">
                    <a:moveTo>
                      <a:pt x="666965" y="111449"/>
                    </a:moveTo>
                    <a:lnTo>
                      <a:pt x="237471" y="564070"/>
                    </a:lnTo>
                    <a:lnTo>
                      <a:pt x="0" y="0"/>
                    </a:lnTo>
                    <a:cubicBezTo>
                      <a:pt x="0" y="0"/>
                      <a:pt x="319280" y="59136"/>
                      <a:pt x="666965" y="1114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" name="Google Shape;295;p8"/>
              <p:cNvSpPr/>
              <p:nvPr/>
            </p:nvSpPr>
            <p:spPr>
              <a:xfrm>
                <a:off x="7270995" y="-371078"/>
                <a:ext cx="293765" cy="255565"/>
              </a:xfrm>
              <a:custGeom>
                <a:rect b="b" l="l" r="r" t="t"/>
                <a:pathLst>
                  <a:path extrusionOk="0" h="574304" w="660147">
                    <a:moveTo>
                      <a:pt x="660148" y="142155"/>
                    </a:moveTo>
                    <a:lnTo>
                      <a:pt x="211338" y="574305"/>
                    </a:lnTo>
                    <a:lnTo>
                      <a:pt x="0" y="0"/>
                    </a:lnTo>
                    <a:cubicBezTo>
                      <a:pt x="0" y="1137"/>
                      <a:pt x="315871" y="73920"/>
                      <a:pt x="660148" y="142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" name="Google Shape;296;p8"/>
              <p:cNvSpPr/>
              <p:nvPr/>
            </p:nvSpPr>
            <p:spPr>
              <a:xfrm>
                <a:off x="6588852" y="-559632"/>
                <a:ext cx="2787993" cy="448378"/>
              </a:xfrm>
              <a:custGeom>
                <a:rect b="b" l="l" r="r" t="t"/>
                <a:pathLst>
                  <a:path extrusionOk="0" h="1007592" w="6265153">
                    <a:moveTo>
                      <a:pt x="6265154" y="1007593"/>
                    </a:moveTo>
                    <a:cubicBezTo>
                      <a:pt x="6265154" y="1007593"/>
                      <a:pt x="2679222" y="935947"/>
                      <a:pt x="0" y="0"/>
                    </a:cubicBezTo>
                  </a:path>
                </a:pathLst>
              </a:custGeom>
              <a:noFill/>
              <a:ln cap="flat" cmpd="sng" w="152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7" name="Google Shape;297;p8"/>
            <p:cNvGrpSpPr/>
            <p:nvPr/>
          </p:nvGrpSpPr>
          <p:grpSpPr>
            <a:xfrm rot="487709">
              <a:off x="7036660" y="-183050"/>
              <a:ext cx="2788124" cy="659595"/>
              <a:chOff x="6588852" y="-559632"/>
              <a:chExt cx="2787993" cy="659564"/>
            </a:xfrm>
          </p:grpSpPr>
          <p:sp>
            <p:nvSpPr>
              <p:cNvPr id="298" name="Google Shape;298;p8"/>
              <p:cNvSpPr/>
              <p:nvPr/>
            </p:nvSpPr>
            <p:spPr>
              <a:xfrm>
                <a:off x="8846455" y="-138933"/>
                <a:ext cx="299834" cy="238865"/>
              </a:xfrm>
              <a:custGeom>
                <a:rect b="b" l="l" r="r" t="t"/>
                <a:pathLst>
                  <a:path extrusionOk="0" h="536776" w="673785">
                    <a:moveTo>
                      <a:pt x="673785" y="42078"/>
                    </a:moveTo>
                    <a:lnTo>
                      <a:pt x="294285" y="536776"/>
                    </a:lnTo>
                    <a:lnTo>
                      <a:pt x="3" y="0"/>
                    </a:lnTo>
                    <a:cubicBezTo>
                      <a:pt x="-1134" y="0"/>
                      <a:pt x="321555" y="25019"/>
                      <a:pt x="673785" y="420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" name="Google Shape;299;p8"/>
              <p:cNvSpPr/>
              <p:nvPr/>
            </p:nvSpPr>
            <p:spPr>
              <a:xfrm>
                <a:off x="8458541" y="-176441"/>
                <a:ext cx="299327" cy="242914"/>
              </a:xfrm>
              <a:custGeom>
                <a:rect b="b" l="l" r="r" t="t"/>
                <a:pathLst>
                  <a:path extrusionOk="0" h="545874" w="672646">
                    <a:moveTo>
                      <a:pt x="672646" y="63685"/>
                    </a:moveTo>
                    <a:lnTo>
                      <a:pt x="277240" y="545874"/>
                    </a:lnTo>
                    <a:lnTo>
                      <a:pt x="0" y="0"/>
                    </a:lnTo>
                    <a:cubicBezTo>
                      <a:pt x="0" y="0"/>
                      <a:pt x="321552" y="35254"/>
                      <a:pt x="672646" y="63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" name="Google Shape;300;p8"/>
              <p:cNvSpPr/>
              <p:nvPr/>
            </p:nvSpPr>
            <p:spPr>
              <a:xfrm>
                <a:off x="6879535" y="-464341"/>
                <a:ext cx="291743" cy="258602"/>
              </a:xfrm>
              <a:custGeom>
                <a:rect b="b" l="l" r="r" t="t"/>
                <a:pathLst>
                  <a:path extrusionOk="0" h="581128" w="655602">
                    <a:moveTo>
                      <a:pt x="655603" y="162625"/>
                    </a:moveTo>
                    <a:lnTo>
                      <a:pt x="193159" y="581128"/>
                    </a:lnTo>
                    <a:lnTo>
                      <a:pt x="0" y="0"/>
                    </a:lnTo>
                    <a:cubicBezTo>
                      <a:pt x="0" y="0"/>
                      <a:pt x="312462" y="83018"/>
                      <a:pt x="655603" y="162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" name="Google Shape;301;p8"/>
              <p:cNvSpPr/>
              <p:nvPr/>
            </p:nvSpPr>
            <p:spPr>
              <a:xfrm>
                <a:off x="8058472" y="-224096"/>
                <a:ext cx="298316" cy="246465"/>
              </a:xfrm>
              <a:custGeom>
                <a:rect b="b" l="l" r="r" t="t"/>
                <a:pathLst>
                  <a:path extrusionOk="0" h="553855" w="670373">
                    <a:moveTo>
                      <a:pt x="670374" y="84177"/>
                    </a:moveTo>
                    <a:lnTo>
                      <a:pt x="260196" y="553856"/>
                    </a:lnTo>
                    <a:lnTo>
                      <a:pt x="0" y="21"/>
                    </a:lnTo>
                    <a:cubicBezTo>
                      <a:pt x="0" y="-1116"/>
                      <a:pt x="320416" y="44373"/>
                      <a:pt x="670374" y="84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" name="Google Shape;302;p8"/>
              <p:cNvSpPr/>
              <p:nvPr/>
            </p:nvSpPr>
            <p:spPr>
              <a:xfrm>
                <a:off x="7664987" y="-286938"/>
                <a:ext cx="296799" cy="251011"/>
              </a:xfrm>
              <a:custGeom>
                <a:rect b="b" l="l" r="r" t="t"/>
                <a:pathLst>
                  <a:path extrusionOk="0" h="564069" w="666964">
                    <a:moveTo>
                      <a:pt x="666965" y="111449"/>
                    </a:moveTo>
                    <a:lnTo>
                      <a:pt x="237471" y="564070"/>
                    </a:lnTo>
                    <a:lnTo>
                      <a:pt x="0" y="0"/>
                    </a:lnTo>
                    <a:cubicBezTo>
                      <a:pt x="0" y="0"/>
                      <a:pt x="319280" y="59136"/>
                      <a:pt x="666965" y="1114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3" name="Google Shape;303;p8"/>
              <p:cNvSpPr/>
              <p:nvPr/>
            </p:nvSpPr>
            <p:spPr>
              <a:xfrm>
                <a:off x="7270995" y="-371078"/>
                <a:ext cx="293765" cy="255565"/>
              </a:xfrm>
              <a:custGeom>
                <a:rect b="b" l="l" r="r" t="t"/>
                <a:pathLst>
                  <a:path extrusionOk="0" h="574304" w="660147">
                    <a:moveTo>
                      <a:pt x="660148" y="142155"/>
                    </a:moveTo>
                    <a:lnTo>
                      <a:pt x="211338" y="574305"/>
                    </a:lnTo>
                    <a:lnTo>
                      <a:pt x="0" y="0"/>
                    </a:lnTo>
                    <a:cubicBezTo>
                      <a:pt x="0" y="1137"/>
                      <a:pt x="315871" y="73920"/>
                      <a:pt x="660148" y="142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" name="Google Shape;304;p8"/>
              <p:cNvSpPr/>
              <p:nvPr/>
            </p:nvSpPr>
            <p:spPr>
              <a:xfrm>
                <a:off x="6588852" y="-559632"/>
                <a:ext cx="2787993" cy="448378"/>
              </a:xfrm>
              <a:custGeom>
                <a:rect b="b" l="l" r="r" t="t"/>
                <a:pathLst>
                  <a:path extrusionOk="0" h="1007592" w="6265153">
                    <a:moveTo>
                      <a:pt x="6265154" y="1007593"/>
                    </a:moveTo>
                    <a:cubicBezTo>
                      <a:pt x="6265154" y="1007593"/>
                      <a:pt x="2679222" y="935947"/>
                      <a:pt x="0" y="0"/>
                    </a:cubicBezTo>
                  </a:path>
                </a:pathLst>
              </a:custGeom>
              <a:noFill/>
              <a:ln cap="flat" cmpd="sng" w="152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9"/>
          <p:cNvSpPr txBox="1"/>
          <p:nvPr>
            <p:ph type="title"/>
          </p:nvPr>
        </p:nvSpPr>
        <p:spPr>
          <a:xfrm>
            <a:off x="713225" y="521208"/>
            <a:ext cx="77175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07" name="Google Shape;307;p9"/>
          <p:cNvSpPr txBox="1"/>
          <p:nvPr>
            <p:ph idx="1" type="subTitle"/>
          </p:nvPr>
        </p:nvSpPr>
        <p:spPr>
          <a:xfrm>
            <a:off x="4796494" y="2902100"/>
            <a:ext cx="2993700" cy="10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9"/>
          <p:cNvSpPr txBox="1"/>
          <p:nvPr>
            <p:ph idx="2" type="subTitle"/>
          </p:nvPr>
        </p:nvSpPr>
        <p:spPr>
          <a:xfrm>
            <a:off x="1353806" y="2902100"/>
            <a:ext cx="2993700" cy="10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9" name="Google Shape;309;p9"/>
          <p:cNvSpPr txBox="1"/>
          <p:nvPr>
            <p:ph idx="3" type="subTitle"/>
          </p:nvPr>
        </p:nvSpPr>
        <p:spPr>
          <a:xfrm>
            <a:off x="1353806" y="2406675"/>
            <a:ext cx="29937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sp>
        <p:nvSpPr>
          <p:cNvPr id="310" name="Google Shape;310;p9"/>
          <p:cNvSpPr txBox="1"/>
          <p:nvPr>
            <p:ph idx="4" type="subTitle"/>
          </p:nvPr>
        </p:nvSpPr>
        <p:spPr>
          <a:xfrm>
            <a:off x="4796494" y="2406675"/>
            <a:ext cx="29937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grpSp>
        <p:nvGrpSpPr>
          <p:cNvPr id="311" name="Google Shape;311;p9"/>
          <p:cNvGrpSpPr/>
          <p:nvPr/>
        </p:nvGrpSpPr>
        <p:grpSpPr>
          <a:xfrm>
            <a:off x="-3173831" y="-2793943"/>
            <a:ext cx="14823733" cy="9496684"/>
            <a:chOff x="-3173831" y="-2793943"/>
            <a:chExt cx="14823733" cy="9496684"/>
          </a:xfrm>
        </p:grpSpPr>
        <p:sp>
          <p:nvSpPr>
            <p:cNvPr id="312" name="Google Shape;312;p9"/>
            <p:cNvSpPr/>
            <p:nvPr/>
          </p:nvSpPr>
          <p:spPr>
            <a:xfrm rot="846408">
              <a:off x="-2841847" y="2863075"/>
              <a:ext cx="4745189" cy="3311323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9"/>
            <p:cNvSpPr/>
            <p:nvPr/>
          </p:nvSpPr>
          <p:spPr>
            <a:xfrm rot="846408">
              <a:off x="6572728" y="-2265600"/>
              <a:ext cx="4745189" cy="3311323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4" name="Google Shape;314;p9"/>
          <p:cNvGrpSpPr/>
          <p:nvPr/>
        </p:nvGrpSpPr>
        <p:grpSpPr>
          <a:xfrm>
            <a:off x="-3500035" y="-378413"/>
            <a:ext cx="16030468" cy="5921955"/>
            <a:chOff x="-3500035" y="-378413"/>
            <a:chExt cx="16030468" cy="5921955"/>
          </a:xfrm>
        </p:grpSpPr>
        <p:grpSp>
          <p:nvGrpSpPr>
            <p:cNvPr id="315" name="Google Shape;315;p9"/>
            <p:cNvGrpSpPr/>
            <p:nvPr/>
          </p:nvGrpSpPr>
          <p:grpSpPr>
            <a:xfrm rot="2052693">
              <a:off x="8100102" y="576128"/>
              <a:ext cx="4122680" cy="2363111"/>
              <a:chOff x="1268172" y="1041938"/>
              <a:chExt cx="9019367" cy="5169881"/>
            </a:xfrm>
          </p:grpSpPr>
          <p:sp>
            <p:nvSpPr>
              <p:cNvPr id="316" name="Google Shape;316;p9"/>
              <p:cNvSpPr/>
              <p:nvPr/>
            </p:nvSpPr>
            <p:spPr>
              <a:xfrm>
                <a:off x="1268172" y="1370599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" name="Google Shape;317;p9"/>
              <p:cNvSpPr/>
              <p:nvPr/>
            </p:nvSpPr>
            <p:spPr>
              <a:xfrm>
                <a:off x="1345436" y="1766358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" name="Google Shape;318;p9"/>
              <p:cNvSpPr/>
              <p:nvPr/>
            </p:nvSpPr>
            <p:spPr>
              <a:xfrm>
                <a:off x="1422699" y="216211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" name="Google Shape;319;p9"/>
              <p:cNvSpPr/>
              <p:nvPr/>
            </p:nvSpPr>
            <p:spPr>
              <a:xfrm>
                <a:off x="1499963" y="2557875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" name="Google Shape;320;p9"/>
              <p:cNvSpPr/>
              <p:nvPr/>
            </p:nvSpPr>
            <p:spPr>
              <a:xfrm>
                <a:off x="1577226" y="2953634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" name="Google Shape;321;p9"/>
              <p:cNvSpPr/>
              <p:nvPr/>
            </p:nvSpPr>
            <p:spPr>
              <a:xfrm>
                <a:off x="1654489" y="3350530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19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" name="Google Shape;322;p9"/>
              <p:cNvSpPr/>
              <p:nvPr/>
            </p:nvSpPr>
            <p:spPr>
              <a:xfrm>
                <a:off x="1731753" y="3746289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" name="Google Shape;323;p9"/>
              <p:cNvSpPr/>
              <p:nvPr/>
            </p:nvSpPr>
            <p:spPr>
              <a:xfrm>
                <a:off x="1809016" y="414204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24" name="Google Shape;324;p9"/>
              <p:cNvGrpSpPr/>
              <p:nvPr/>
            </p:nvGrpSpPr>
            <p:grpSpPr>
              <a:xfrm>
                <a:off x="1864691" y="1979022"/>
                <a:ext cx="3353004" cy="4232797"/>
                <a:chOff x="1864691" y="1979022"/>
                <a:chExt cx="3353004" cy="4232797"/>
              </a:xfrm>
            </p:grpSpPr>
            <p:sp>
              <p:nvSpPr>
                <p:cNvPr id="325" name="Google Shape;325;p9"/>
                <p:cNvSpPr/>
                <p:nvPr/>
              </p:nvSpPr>
              <p:spPr>
                <a:xfrm>
                  <a:off x="4501873" y="1979022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6" name="Google Shape;326;p9"/>
                <p:cNvSpPr/>
                <p:nvPr/>
              </p:nvSpPr>
              <p:spPr>
                <a:xfrm>
                  <a:off x="4124646" y="2059765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7" name="Google Shape;327;p9"/>
                <p:cNvSpPr/>
                <p:nvPr/>
              </p:nvSpPr>
              <p:spPr>
                <a:xfrm>
                  <a:off x="3748555" y="214050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8" name="Google Shape;328;p9"/>
                <p:cNvSpPr/>
                <p:nvPr/>
              </p:nvSpPr>
              <p:spPr>
                <a:xfrm>
                  <a:off x="3371328" y="2221253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9" name="Google Shape;329;p9"/>
                <p:cNvSpPr/>
                <p:nvPr/>
              </p:nvSpPr>
              <p:spPr>
                <a:xfrm>
                  <a:off x="2995237" y="2301997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0" name="Google Shape;330;p9"/>
                <p:cNvSpPr/>
                <p:nvPr/>
              </p:nvSpPr>
              <p:spPr>
                <a:xfrm>
                  <a:off x="2618010" y="2381604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1" name="Google Shape;331;p9"/>
                <p:cNvSpPr/>
                <p:nvPr/>
              </p:nvSpPr>
              <p:spPr>
                <a:xfrm>
                  <a:off x="2241919" y="246234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2" name="Google Shape;332;p9"/>
                <p:cNvSpPr/>
                <p:nvPr/>
              </p:nvSpPr>
              <p:spPr>
                <a:xfrm>
                  <a:off x="1864691" y="2543091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33" name="Google Shape;333;p9"/>
              <p:cNvGrpSpPr/>
              <p:nvPr/>
            </p:nvGrpSpPr>
            <p:grpSpPr>
              <a:xfrm>
                <a:off x="4906370" y="1354678"/>
                <a:ext cx="3351868" cy="4232798"/>
                <a:chOff x="4906370" y="1354678"/>
                <a:chExt cx="3351868" cy="4232798"/>
              </a:xfrm>
            </p:grpSpPr>
            <p:sp>
              <p:nvSpPr>
                <p:cNvPr id="334" name="Google Shape;334;p9"/>
                <p:cNvSpPr/>
                <p:nvPr/>
              </p:nvSpPr>
              <p:spPr>
                <a:xfrm>
                  <a:off x="7542416" y="135467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5" name="Google Shape;335;p9"/>
                <p:cNvSpPr/>
                <p:nvPr/>
              </p:nvSpPr>
              <p:spPr>
                <a:xfrm>
                  <a:off x="7165189" y="143542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6" name="Google Shape;336;p9"/>
                <p:cNvSpPr/>
                <p:nvPr/>
              </p:nvSpPr>
              <p:spPr>
                <a:xfrm>
                  <a:off x="6789098" y="1516166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7" name="Google Shape;337;p9"/>
                <p:cNvSpPr/>
                <p:nvPr/>
              </p:nvSpPr>
              <p:spPr>
                <a:xfrm>
                  <a:off x="6411871" y="1596910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8" name="Google Shape;338;p9"/>
                <p:cNvSpPr/>
                <p:nvPr/>
              </p:nvSpPr>
              <p:spPr>
                <a:xfrm>
                  <a:off x="6035779" y="167651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9" name="Google Shape;339;p9"/>
                <p:cNvSpPr/>
                <p:nvPr/>
              </p:nvSpPr>
              <p:spPr>
                <a:xfrm>
                  <a:off x="5658552" y="1757260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0" name="Google Shape;340;p9"/>
                <p:cNvSpPr/>
                <p:nvPr/>
              </p:nvSpPr>
              <p:spPr>
                <a:xfrm>
                  <a:off x="5282461" y="1838004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1" name="Google Shape;341;p9"/>
                <p:cNvSpPr/>
                <p:nvPr/>
              </p:nvSpPr>
              <p:spPr>
                <a:xfrm>
                  <a:off x="4906370" y="1918748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2" name="Google Shape;342;p9"/>
              <p:cNvGrpSpPr/>
              <p:nvPr/>
            </p:nvGrpSpPr>
            <p:grpSpPr>
              <a:xfrm>
                <a:off x="7982136" y="1041938"/>
                <a:ext cx="2222459" cy="3991703"/>
                <a:chOff x="7982136" y="1041938"/>
                <a:chExt cx="2222459" cy="3991703"/>
              </a:xfrm>
            </p:grpSpPr>
            <p:sp>
              <p:nvSpPr>
                <p:cNvPr id="343" name="Google Shape;343;p9"/>
                <p:cNvSpPr/>
                <p:nvPr/>
              </p:nvSpPr>
              <p:spPr>
                <a:xfrm>
                  <a:off x="9487636" y="1041938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4" name="Google Shape;344;p9"/>
                <p:cNvSpPr/>
                <p:nvPr/>
              </p:nvSpPr>
              <p:spPr>
                <a:xfrm>
                  <a:off x="9111545" y="112268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5" name="Google Shape;345;p9"/>
                <p:cNvSpPr/>
                <p:nvPr/>
              </p:nvSpPr>
              <p:spPr>
                <a:xfrm>
                  <a:off x="8734318" y="1203426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6" name="Google Shape;346;p9"/>
                <p:cNvSpPr/>
                <p:nvPr/>
              </p:nvSpPr>
              <p:spPr>
                <a:xfrm>
                  <a:off x="8358227" y="128416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7" name="Google Shape;347;p9"/>
                <p:cNvSpPr/>
                <p:nvPr/>
              </p:nvSpPr>
              <p:spPr>
                <a:xfrm>
                  <a:off x="7982136" y="136377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48" name="Google Shape;348;p9"/>
            <p:cNvGrpSpPr/>
            <p:nvPr/>
          </p:nvGrpSpPr>
          <p:grpSpPr>
            <a:xfrm rot="2052693">
              <a:off x="-3192385" y="2225890"/>
              <a:ext cx="4122680" cy="2363111"/>
              <a:chOff x="1268172" y="1041938"/>
              <a:chExt cx="9019367" cy="5169881"/>
            </a:xfrm>
          </p:grpSpPr>
          <p:sp>
            <p:nvSpPr>
              <p:cNvPr id="349" name="Google Shape;349;p9"/>
              <p:cNvSpPr/>
              <p:nvPr/>
            </p:nvSpPr>
            <p:spPr>
              <a:xfrm>
                <a:off x="1268172" y="1370599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" name="Google Shape;350;p9"/>
              <p:cNvSpPr/>
              <p:nvPr/>
            </p:nvSpPr>
            <p:spPr>
              <a:xfrm>
                <a:off x="1345436" y="1766358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" name="Google Shape;351;p9"/>
              <p:cNvSpPr/>
              <p:nvPr/>
            </p:nvSpPr>
            <p:spPr>
              <a:xfrm>
                <a:off x="1422699" y="216211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" name="Google Shape;352;p9"/>
              <p:cNvSpPr/>
              <p:nvPr/>
            </p:nvSpPr>
            <p:spPr>
              <a:xfrm>
                <a:off x="1499963" y="2557875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" name="Google Shape;353;p9"/>
              <p:cNvSpPr/>
              <p:nvPr/>
            </p:nvSpPr>
            <p:spPr>
              <a:xfrm>
                <a:off x="1577226" y="2953634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4" name="Google Shape;354;p9"/>
              <p:cNvSpPr/>
              <p:nvPr/>
            </p:nvSpPr>
            <p:spPr>
              <a:xfrm>
                <a:off x="1654489" y="3350530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19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5" name="Google Shape;355;p9"/>
              <p:cNvSpPr/>
              <p:nvPr/>
            </p:nvSpPr>
            <p:spPr>
              <a:xfrm>
                <a:off x="1731753" y="3746289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6" name="Google Shape;356;p9"/>
              <p:cNvSpPr/>
              <p:nvPr/>
            </p:nvSpPr>
            <p:spPr>
              <a:xfrm>
                <a:off x="1809016" y="414204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57" name="Google Shape;357;p9"/>
              <p:cNvGrpSpPr/>
              <p:nvPr/>
            </p:nvGrpSpPr>
            <p:grpSpPr>
              <a:xfrm>
                <a:off x="1864691" y="1979022"/>
                <a:ext cx="3353004" cy="4232797"/>
                <a:chOff x="1864691" y="1979022"/>
                <a:chExt cx="3353004" cy="4232797"/>
              </a:xfrm>
            </p:grpSpPr>
            <p:sp>
              <p:nvSpPr>
                <p:cNvPr id="358" name="Google Shape;358;p9"/>
                <p:cNvSpPr/>
                <p:nvPr/>
              </p:nvSpPr>
              <p:spPr>
                <a:xfrm>
                  <a:off x="4501873" y="1979022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9" name="Google Shape;359;p9"/>
                <p:cNvSpPr/>
                <p:nvPr/>
              </p:nvSpPr>
              <p:spPr>
                <a:xfrm>
                  <a:off x="4124646" y="2059765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0" name="Google Shape;360;p9"/>
                <p:cNvSpPr/>
                <p:nvPr/>
              </p:nvSpPr>
              <p:spPr>
                <a:xfrm>
                  <a:off x="3748555" y="214050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1" name="Google Shape;361;p9"/>
                <p:cNvSpPr/>
                <p:nvPr/>
              </p:nvSpPr>
              <p:spPr>
                <a:xfrm>
                  <a:off x="3371328" y="2221253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2" name="Google Shape;362;p9"/>
                <p:cNvSpPr/>
                <p:nvPr/>
              </p:nvSpPr>
              <p:spPr>
                <a:xfrm>
                  <a:off x="2995237" y="2301997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3" name="Google Shape;363;p9"/>
                <p:cNvSpPr/>
                <p:nvPr/>
              </p:nvSpPr>
              <p:spPr>
                <a:xfrm>
                  <a:off x="2618010" y="2381604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4" name="Google Shape;364;p9"/>
                <p:cNvSpPr/>
                <p:nvPr/>
              </p:nvSpPr>
              <p:spPr>
                <a:xfrm>
                  <a:off x="2241919" y="246234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5" name="Google Shape;365;p9"/>
                <p:cNvSpPr/>
                <p:nvPr/>
              </p:nvSpPr>
              <p:spPr>
                <a:xfrm>
                  <a:off x="1864691" y="2543091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66" name="Google Shape;366;p9"/>
              <p:cNvGrpSpPr/>
              <p:nvPr/>
            </p:nvGrpSpPr>
            <p:grpSpPr>
              <a:xfrm>
                <a:off x="4906370" y="1354678"/>
                <a:ext cx="3351868" cy="4232798"/>
                <a:chOff x="4906370" y="1354678"/>
                <a:chExt cx="3351868" cy="4232798"/>
              </a:xfrm>
            </p:grpSpPr>
            <p:sp>
              <p:nvSpPr>
                <p:cNvPr id="367" name="Google Shape;367;p9"/>
                <p:cNvSpPr/>
                <p:nvPr/>
              </p:nvSpPr>
              <p:spPr>
                <a:xfrm>
                  <a:off x="7542416" y="135467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8" name="Google Shape;368;p9"/>
                <p:cNvSpPr/>
                <p:nvPr/>
              </p:nvSpPr>
              <p:spPr>
                <a:xfrm>
                  <a:off x="7165189" y="143542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9" name="Google Shape;369;p9"/>
                <p:cNvSpPr/>
                <p:nvPr/>
              </p:nvSpPr>
              <p:spPr>
                <a:xfrm>
                  <a:off x="6789098" y="1516166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0" name="Google Shape;370;p9"/>
                <p:cNvSpPr/>
                <p:nvPr/>
              </p:nvSpPr>
              <p:spPr>
                <a:xfrm>
                  <a:off x="6411871" y="1596910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1" name="Google Shape;371;p9"/>
                <p:cNvSpPr/>
                <p:nvPr/>
              </p:nvSpPr>
              <p:spPr>
                <a:xfrm>
                  <a:off x="6035779" y="167651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2" name="Google Shape;372;p9"/>
                <p:cNvSpPr/>
                <p:nvPr/>
              </p:nvSpPr>
              <p:spPr>
                <a:xfrm>
                  <a:off x="5658552" y="1757260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3" name="Google Shape;373;p9"/>
                <p:cNvSpPr/>
                <p:nvPr/>
              </p:nvSpPr>
              <p:spPr>
                <a:xfrm>
                  <a:off x="5282461" y="1838004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4" name="Google Shape;374;p9"/>
                <p:cNvSpPr/>
                <p:nvPr/>
              </p:nvSpPr>
              <p:spPr>
                <a:xfrm>
                  <a:off x="4906370" y="1918748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75" name="Google Shape;375;p9"/>
              <p:cNvGrpSpPr/>
              <p:nvPr/>
            </p:nvGrpSpPr>
            <p:grpSpPr>
              <a:xfrm>
                <a:off x="7982136" y="1041938"/>
                <a:ext cx="2222459" cy="3991703"/>
                <a:chOff x="7982136" y="1041938"/>
                <a:chExt cx="2222459" cy="3991703"/>
              </a:xfrm>
            </p:grpSpPr>
            <p:sp>
              <p:nvSpPr>
                <p:cNvPr id="376" name="Google Shape;376;p9"/>
                <p:cNvSpPr/>
                <p:nvPr/>
              </p:nvSpPr>
              <p:spPr>
                <a:xfrm>
                  <a:off x="9487636" y="1041938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7" name="Google Shape;377;p9"/>
                <p:cNvSpPr/>
                <p:nvPr/>
              </p:nvSpPr>
              <p:spPr>
                <a:xfrm>
                  <a:off x="9111545" y="112268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8" name="Google Shape;378;p9"/>
                <p:cNvSpPr/>
                <p:nvPr/>
              </p:nvSpPr>
              <p:spPr>
                <a:xfrm>
                  <a:off x="8734318" y="1203426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9" name="Google Shape;379;p9"/>
                <p:cNvSpPr/>
                <p:nvPr/>
              </p:nvSpPr>
              <p:spPr>
                <a:xfrm>
                  <a:off x="8358227" y="128416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80" name="Google Shape;380;p9"/>
                <p:cNvSpPr/>
                <p:nvPr/>
              </p:nvSpPr>
              <p:spPr>
                <a:xfrm>
                  <a:off x="7982136" y="136377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381" name="Google Shape;381;p9"/>
          <p:cNvSpPr/>
          <p:nvPr/>
        </p:nvSpPr>
        <p:spPr>
          <a:xfrm rot="1810411">
            <a:off x="5355205" y="-790604"/>
            <a:ext cx="4005511" cy="1137740"/>
          </a:xfrm>
          <a:custGeom>
            <a:rect b="b" l="l" r="r" t="t"/>
            <a:pathLst>
              <a:path extrusionOk="0" h="1016625" w="3579114">
                <a:moveTo>
                  <a:pt x="3579114" y="386740"/>
                </a:moveTo>
                <a:cubicBezTo>
                  <a:pt x="3507532" y="403799"/>
                  <a:pt x="3432541" y="407211"/>
                  <a:pt x="3359823" y="393564"/>
                </a:cubicBezTo>
                <a:cubicBezTo>
                  <a:pt x="3215522" y="365133"/>
                  <a:pt x="3082583" y="252546"/>
                  <a:pt x="3057586" y="106980"/>
                </a:cubicBezTo>
                <a:cubicBezTo>
                  <a:pt x="3050769" y="68314"/>
                  <a:pt x="3056450" y="20550"/>
                  <a:pt x="3092809" y="4629"/>
                </a:cubicBezTo>
                <a:cubicBezTo>
                  <a:pt x="3118942" y="-6744"/>
                  <a:pt x="3149621" y="4629"/>
                  <a:pt x="3173481" y="19413"/>
                </a:cubicBezTo>
                <a:cubicBezTo>
                  <a:pt x="3328008" y="116078"/>
                  <a:pt x="3353005" y="351486"/>
                  <a:pt x="3253017" y="505013"/>
                </a:cubicBezTo>
                <a:cubicBezTo>
                  <a:pt x="3153029" y="657403"/>
                  <a:pt x="2962143" y="731323"/>
                  <a:pt x="2779210" y="733598"/>
                </a:cubicBezTo>
                <a:cubicBezTo>
                  <a:pt x="2331537" y="739284"/>
                  <a:pt x="1942948" y="384466"/>
                  <a:pt x="1495274" y="378780"/>
                </a:cubicBezTo>
                <a:cubicBezTo>
                  <a:pt x="1299844" y="376505"/>
                  <a:pt x="1103276" y="444739"/>
                  <a:pt x="952158" y="568698"/>
                </a:cubicBezTo>
                <a:cubicBezTo>
                  <a:pt x="887393" y="621011"/>
                  <a:pt x="829445" y="686971"/>
                  <a:pt x="806721" y="766578"/>
                </a:cubicBezTo>
                <a:cubicBezTo>
                  <a:pt x="783996" y="846184"/>
                  <a:pt x="804448" y="942850"/>
                  <a:pt x="872622" y="991751"/>
                </a:cubicBezTo>
                <a:cubicBezTo>
                  <a:pt x="940796" y="1039515"/>
                  <a:pt x="1053282" y="1016770"/>
                  <a:pt x="1080551" y="938300"/>
                </a:cubicBezTo>
                <a:cubicBezTo>
                  <a:pt x="1093050" y="904183"/>
                  <a:pt x="1087369" y="865517"/>
                  <a:pt x="1077143" y="830263"/>
                </a:cubicBezTo>
                <a:cubicBezTo>
                  <a:pt x="1031694" y="681285"/>
                  <a:pt x="888529" y="580071"/>
                  <a:pt x="739684" y="531170"/>
                </a:cubicBezTo>
                <a:cubicBezTo>
                  <a:pt x="496531" y="450426"/>
                  <a:pt x="217019" y="484543"/>
                  <a:pt x="0" y="622149"/>
                </a:cubicBezTo>
              </a:path>
            </a:pathLst>
          </a:custGeom>
          <a:noFill/>
          <a:ln cap="rnd" cmpd="sng" w="14400">
            <a:solidFill>
              <a:schemeClr val="dk1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2" name="Google Shape;382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31775" y="0"/>
            <a:ext cx="809500" cy="85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0"/>
          <p:cNvSpPr txBox="1"/>
          <p:nvPr>
            <p:ph type="title"/>
          </p:nvPr>
        </p:nvSpPr>
        <p:spPr>
          <a:xfrm>
            <a:off x="720000" y="521208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85" name="Google Shape;385;p10"/>
          <p:cNvSpPr txBox="1"/>
          <p:nvPr>
            <p:ph idx="1" type="subTitle"/>
          </p:nvPr>
        </p:nvSpPr>
        <p:spPr>
          <a:xfrm>
            <a:off x="719993" y="2870750"/>
            <a:ext cx="2557200" cy="8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86" name="Google Shape;386;p10"/>
          <p:cNvSpPr txBox="1"/>
          <p:nvPr>
            <p:ph idx="2" type="subTitle"/>
          </p:nvPr>
        </p:nvSpPr>
        <p:spPr>
          <a:xfrm>
            <a:off x="3293400" y="2870750"/>
            <a:ext cx="2557200" cy="8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87" name="Google Shape;387;p10"/>
          <p:cNvSpPr txBox="1"/>
          <p:nvPr>
            <p:ph idx="3" type="subTitle"/>
          </p:nvPr>
        </p:nvSpPr>
        <p:spPr>
          <a:xfrm>
            <a:off x="5866807" y="2870750"/>
            <a:ext cx="2557200" cy="8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88" name="Google Shape;388;p10"/>
          <p:cNvSpPr txBox="1"/>
          <p:nvPr>
            <p:ph idx="4" type="subTitle"/>
          </p:nvPr>
        </p:nvSpPr>
        <p:spPr>
          <a:xfrm>
            <a:off x="719993" y="2416175"/>
            <a:ext cx="2557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sp>
        <p:nvSpPr>
          <p:cNvPr id="389" name="Google Shape;389;p10"/>
          <p:cNvSpPr txBox="1"/>
          <p:nvPr>
            <p:ph idx="5" type="subTitle"/>
          </p:nvPr>
        </p:nvSpPr>
        <p:spPr>
          <a:xfrm>
            <a:off x="3293400" y="2416175"/>
            <a:ext cx="2557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sp>
        <p:nvSpPr>
          <p:cNvPr id="390" name="Google Shape;390;p10"/>
          <p:cNvSpPr txBox="1"/>
          <p:nvPr>
            <p:ph idx="6" type="subTitle"/>
          </p:nvPr>
        </p:nvSpPr>
        <p:spPr>
          <a:xfrm>
            <a:off x="5866807" y="2416175"/>
            <a:ext cx="2557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grpSp>
        <p:nvGrpSpPr>
          <p:cNvPr id="391" name="Google Shape;391;p10"/>
          <p:cNvGrpSpPr/>
          <p:nvPr/>
        </p:nvGrpSpPr>
        <p:grpSpPr>
          <a:xfrm>
            <a:off x="-3380636" y="3175551"/>
            <a:ext cx="15490306" cy="6241813"/>
            <a:chOff x="-3380636" y="3175551"/>
            <a:chExt cx="15490306" cy="6241813"/>
          </a:xfrm>
        </p:grpSpPr>
        <p:sp>
          <p:nvSpPr>
            <p:cNvPr id="392" name="Google Shape;392;p10"/>
            <p:cNvSpPr/>
            <p:nvPr/>
          </p:nvSpPr>
          <p:spPr>
            <a:xfrm rot="1686972">
              <a:off x="5949167" y="4444695"/>
              <a:ext cx="5572966" cy="3888968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10"/>
            <p:cNvSpPr/>
            <p:nvPr/>
          </p:nvSpPr>
          <p:spPr>
            <a:xfrm rot="-1474030">
              <a:off x="-2825387" y="4156369"/>
              <a:ext cx="5563530" cy="3882383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10"/>
            <p:cNvSpPr/>
            <p:nvPr/>
          </p:nvSpPr>
          <p:spPr>
            <a:xfrm rot="-1026164">
              <a:off x="-518471" y="4497567"/>
              <a:ext cx="5571299" cy="3887804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5" name="Google Shape;395;p10"/>
          <p:cNvGrpSpPr/>
          <p:nvPr/>
        </p:nvGrpSpPr>
        <p:grpSpPr>
          <a:xfrm>
            <a:off x="-1860474" y="4060632"/>
            <a:ext cx="10647927" cy="1747937"/>
            <a:chOff x="-1860474" y="4060632"/>
            <a:chExt cx="10647927" cy="1747937"/>
          </a:xfrm>
        </p:grpSpPr>
        <p:grpSp>
          <p:nvGrpSpPr>
            <p:cNvPr id="396" name="Google Shape;396;p10"/>
            <p:cNvGrpSpPr/>
            <p:nvPr/>
          </p:nvGrpSpPr>
          <p:grpSpPr>
            <a:xfrm>
              <a:off x="-1860474" y="4060632"/>
              <a:ext cx="3049448" cy="1747937"/>
              <a:chOff x="1268172" y="1041938"/>
              <a:chExt cx="9019367" cy="5169881"/>
            </a:xfrm>
          </p:grpSpPr>
          <p:sp>
            <p:nvSpPr>
              <p:cNvPr id="397" name="Google Shape;397;p10"/>
              <p:cNvSpPr/>
              <p:nvPr/>
            </p:nvSpPr>
            <p:spPr>
              <a:xfrm>
                <a:off x="1268172" y="1370599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8" name="Google Shape;398;p10"/>
              <p:cNvSpPr/>
              <p:nvPr/>
            </p:nvSpPr>
            <p:spPr>
              <a:xfrm>
                <a:off x="1345436" y="1766358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9" name="Google Shape;399;p10"/>
              <p:cNvSpPr/>
              <p:nvPr/>
            </p:nvSpPr>
            <p:spPr>
              <a:xfrm>
                <a:off x="1422699" y="216211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0" name="Google Shape;400;p10"/>
              <p:cNvSpPr/>
              <p:nvPr/>
            </p:nvSpPr>
            <p:spPr>
              <a:xfrm>
                <a:off x="1499963" y="2557875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1" name="Google Shape;401;p10"/>
              <p:cNvSpPr/>
              <p:nvPr/>
            </p:nvSpPr>
            <p:spPr>
              <a:xfrm>
                <a:off x="1577226" y="2953634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2" name="Google Shape;402;p10"/>
              <p:cNvSpPr/>
              <p:nvPr/>
            </p:nvSpPr>
            <p:spPr>
              <a:xfrm>
                <a:off x="1654489" y="3350530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19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3" name="Google Shape;403;p10"/>
              <p:cNvSpPr/>
              <p:nvPr/>
            </p:nvSpPr>
            <p:spPr>
              <a:xfrm>
                <a:off x="1731753" y="3746289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4" name="Google Shape;404;p10"/>
              <p:cNvSpPr/>
              <p:nvPr/>
            </p:nvSpPr>
            <p:spPr>
              <a:xfrm>
                <a:off x="1809016" y="414204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05" name="Google Shape;405;p10"/>
              <p:cNvGrpSpPr/>
              <p:nvPr/>
            </p:nvGrpSpPr>
            <p:grpSpPr>
              <a:xfrm>
                <a:off x="1864691" y="1979022"/>
                <a:ext cx="3353004" cy="4232797"/>
                <a:chOff x="1864691" y="1979022"/>
                <a:chExt cx="3353004" cy="4232797"/>
              </a:xfrm>
            </p:grpSpPr>
            <p:sp>
              <p:nvSpPr>
                <p:cNvPr id="406" name="Google Shape;406;p10"/>
                <p:cNvSpPr/>
                <p:nvPr/>
              </p:nvSpPr>
              <p:spPr>
                <a:xfrm>
                  <a:off x="4501873" y="1979022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7" name="Google Shape;407;p10"/>
                <p:cNvSpPr/>
                <p:nvPr/>
              </p:nvSpPr>
              <p:spPr>
                <a:xfrm>
                  <a:off x="4124646" y="2059765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8" name="Google Shape;408;p10"/>
                <p:cNvSpPr/>
                <p:nvPr/>
              </p:nvSpPr>
              <p:spPr>
                <a:xfrm>
                  <a:off x="3748555" y="214050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9" name="Google Shape;409;p10"/>
                <p:cNvSpPr/>
                <p:nvPr/>
              </p:nvSpPr>
              <p:spPr>
                <a:xfrm>
                  <a:off x="3371328" y="2221253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0" name="Google Shape;410;p10"/>
                <p:cNvSpPr/>
                <p:nvPr/>
              </p:nvSpPr>
              <p:spPr>
                <a:xfrm>
                  <a:off x="2995237" y="2301997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1" name="Google Shape;411;p10"/>
                <p:cNvSpPr/>
                <p:nvPr/>
              </p:nvSpPr>
              <p:spPr>
                <a:xfrm>
                  <a:off x="2618010" y="2381604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2" name="Google Shape;412;p10"/>
                <p:cNvSpPr/>
                <p:nvPr/>
              </p:nvSpPr>
              <p:spPr>
                <a:xfrm>
                  <a:off x="2241919" y="246234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3" name="Google Shape;413;p10"/>
                <p:cNvSpPr/>
                <p:nvPr/>
              </p:nvSpPr>
              <p:spPr>
                <a:xfrm>
                  <a:off x="1864691" y="2543091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14" name="Google Shape;414;p10"/>
              <p:cNvGrpSpPr/>
              <p:nvPr/>
            </p:nvGrpSpPr>
            <p:grpSpPr>
              <a:xfrm>
                <a:off x="4906370" y="1354678"/>
                <a:ext cx="3351868" cy="4232798"/>
                <a:chOff x="4906370" y="1354678"/>
                <a:chExt cx="3351868" cy="4232798"/>
              </a:xfrm>
            </p:grpSpPr>
            <p:sp>
              <p:nvSpPr>
                <p:cNvPr id="415" name="Google Shape;415;p10"/>
                <p:cNvSpPr/>
                <p:nvPr/>
              </p:nvSpPr>
              <p:spPr>
                <a:xfrm>
                  <a:off x="7542416" y="135467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6" name="Google Shape;416;p10"/>
                <p:cNvSpPr/>
                <p:nvPr/>
              </p:nvSpPr>
              <p:spPr>
                <a:xfrm>
                  <a:off x="7165189" y="143542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7" name="Google Shape;417;p10"/>
                <p:cNvSpPr/>
                <p:nvPr/>
              </p:nvSpPr>
              <p:spPr>
                <a:xfrm>
                  <a:off x="6789098" y="1516166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8" name="Google Shape;418;p10"/>
                <p:cNvSpPr/>
                <p:nvPr/>
              </p:nvSpPr>
              <p:spPr>
                <a:xfrm>
                  <a:off x="6411871" y="1596910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9" name="Google Shape;419;p10"/>
                <p:cNvSpPr/>
                <p:nvPr/>
              </p:nvSpPr>
              <p:spPr>
                <a:xfrm>
                  <a:off x="6035779" y="167651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0" name="Google Shape;420;p10"/>
                <p:cNvSpPr/>
                <p:nvPr/>
              </p:nvSpPr>
              <p:spPr>
                <a:xfrm>
                  <a:off x="5658552" y="1757260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1" name="Google Shape;421;p10"/>
                <p:cNvSpPr/>
                <p:nvPr/>
              </p:nvSpPr>
              <p:spPr>
                <a:xfrm>
                  <a:off x="5282461" y="1838004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2" name="Google Shape;422;p10"/>
                <p:cNvSpPr/>
                <p:nvPr/>
              </p:nvSpPr>
              <p:spPr>
                <a:xfrm>
                  <a:off x="4906370" y="1918748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23" name="Google Shape;423;p10"/>
              <p:cNvGrpSpPr/>
              <p:nvPr/>
            </p:nvGrpSpPr>
            <p:grpSpPr>
              <a:xfrm>
                <a:off x="7982136" y="1041938"/>
                <a:ext cx="2222459" cy="3991703"/>
                <a:chOff x="7982136" y="1041938"/>
                <a:chExt cx="2222459" cy="3991703"/>
              </a:xfrm>
            </p:grpSpPr>
            <p:sp>
              <p:nvSpPr>
                <p:cNvPr id="424" name="Google Shape;424;p10"/>
                <p:cNvSpPr/>
                <p:nvPr/>
              </p:nvSpPr>
              <p:spPr>
                <a:xfrm>
                  <a:off x="9487636" y="1041938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5" name="Google Shape;425;p10"/>
                <p:cNvSpPr/>
                <p:nvPr/>
              </p:nvSpPr>
              <p:spPr>
                <a:xfrm>
                  <a:off x="9111545" y="112268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6" name="Google Shape;426;p10"/>
                <p:cNvSpPr/>
                <p:nvPr/>
              </p:nvSpPr>
              <p:spPr>
                <a:xfrm>
                  <a:off x="8734318" y="1203426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7" name="Google Shape;427;p10"/>
                <p:cNvSpPr/>
                <p:nvPr/>
              </p:nvSpPr>
              <p:spPr>
                <a:xfrm>
                  <a:off x="8358227" y="128416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8" name="Google Shape;428;p10"/>
                <p:cNvSpPr/>
                <p:nvPr/>
              </p:nvSpPr>
              <p:spPr>
                <a:xfrm>
                  <a:off x="7982136" y="136377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429" name="Google Shape;429;p10"/>
            <p:cNvGrpSpPr/>
            <p:nvPr/>
          </p:nvGrpSpPr>
          <p:grpSpPr>
            <a:xfrm>
              <a:off x="7826001" y="4155851"/>
              <a:ext cx="961452" cy="989396"/>
              <a:chOff x="2174801" y="4954035"/>
              <a:chExt cx="1281936" cy="1319195"/>
            </a:xfrm>
          </p:grpSpPr>
          <p:sp>
            <p:nvSpPr>
              <p:cNvPr id="430" name="Google Shape;430;p10"/>
              <p:cNvSpPr/>
              <p:nvPr/>
            </p:nvSpPr>
            <p:spPr>
              <a:xfrm>
                <a:off x="2174801" y="4954035"/>
                <a:ext cx="1281936" cy="1319195"/>
              </a:xfrm>
              <a:custGeom>
                <a:rect b="b" l="l" r="r" t="t"/>
                <a:pathLst>
                  <a:path extrusionOk="0" h="1319195" w="1281936">
                    <a:moveTo>
                      <a:pt x="201192" y="1318058"/>
                    </a:moveTo>
                    <a:cubicBezTo>
                      <a:pt x="114839" y="1180453"/>
                      <a:pt x="51211" y="1028063"/>
                      <a:pt x="12579" y="868849"/>
                    </a:cubicBezTo>
                    <a:cubicBezTo>
                      <a:pt x="2353" y="824497"/>
                      <a:pt x="-6737" y="777870"/>
                      <a:pt x="6898" y="734656"/>
                    </a:cubicBezTo>
                    <a:cubicBezTo>
                      <a:pt x="21669" y="691440"/>
                      <a:pt x="65981" y="655049"/>
                      <a:pt x="110294" y="666421"/>
                    </a:cubicBezTo>
                    <a:cubicBezTo>
                      <a:pt x="136428" y="673244"/>
                      <a:pt x="155743" y="692578"/>
                      <a:pt x="172787" y="713048"/>
                    </a:cubicBezTo>
                    <a:cubicBezTo>
                      <a:pt x="209146" y="758537"/>
                      <a:pt x="238688" y="809713"/>
                      <a:pt x="259140" y="864301"/>
                    </a:cubicBezTo>
                    <a:cubicBezTo>
                      <a:pt x="200056" y="623206"/>
                      <a:pt x="178468" y="371877"/>
                      <a:pt x="195511" y="123959"/>
                    </a:cubicBezTo>
                    <a:cubicBezTo>
                      <a:pt x="198920" y="69372"/>
                      <a:pt x="220508" y="0"/>
                      <a:pt x="275047" y="0"/>
                    </a:cubicBezTo>
                    <a:cubicBezTo>
                      <a:pt x="303453" y="0"/>
                      <a:pt x="327314" y="21607"/>
                      <a:pt x="344357" y="43215"/>
                    </a:cubicBezTo>
                    <a:cubicBezTo>
                      <a:pt x="407986" y="122822"/>
                      <a:pt x="428438" y="227448"/>
                      <a:pt x="447754" y="327524"/>
                    </a:cubicBezTo>
                    <a:cubicBezTo>
                      <a:pt x="471614" y="456032"/>
                      <a:pt x="495475" y="583403"/>
                      <a:pt x="519336" y="711911"/>
                    </a:cubicBezTo>
                    <a:cubicBezTo>
                      <a:pt x="527290" y="565207"/>
                      <a:pt x="567057" y="400307"/>
                      <a:pt x="626141" y="264976"/>
                    </a:cubicBezTo>
                    <a:cubicBezTo>
                      <a:pt x="644321" y="224036"/>
                      <a:pt x="674999" y="178546"/>
                      <a:pt x="719312" y="181958"/>
                    </a:cubicBezTo>
                    <a:cubicBezTo>
                      <a:pt x="770442" y="185370"/>
                      <a:pt x="790894" y="247918"/>
                      <a:pt x="796575" y="299093"/>
                    </a:cubicBezTo>
                    <a:cubicBezTo>
                      <a:pt x="811346" y="429876"/>
                      <a:pt x="810210" y="561795"/>
                      <a:pt x="793167" y="691440"/>
                    </a:cubicBezTo>
                    <a:cubicBezTo>
                      <a:pt x="832934" y="573168"/>
                      <a:pt x="909062" y="466267"/>
                      <a:pt x="1007913" y="391210"/>
                    </a:cubicBezTo>
                    <a:cubicBezTo>
                      <a:pt x="1022684" y="379837"/>
                      <a:pt x="1038592" y="369602"/>
                      <a:pt x="1056771" y="369602"/>
                    </a:cubicBezTo>
                    <a:cubicBezTo>
                      <a:pt x="1102220" y="369602"/>
                      <a:pt x="1119264" y="429876"/>
                      <a:pt x="1119264" y="475365"/>
                    </a:cubicBezTo>
                    <a:cubicBezTo>
                      <a:pt x="1119264" y="622069"/>
                      <a:pt x="1081768" y="768773"/>
                      <a:pt x="1013595" y="897280"/>
                    </a:cubicBezTo>
                    <a:cubicBezTo>
                      <a:pt x="1060180" y="838144"/>
                      <a:pt x="1119264" y="788106"/>
                      <a:pt x="1186301" y="752851"/>
                    </a:cubicBezTo>
                    <a:cubicBezTo>
                      <a:pt x="1203344" y="743753"/>
                      <a:pt x="1222660" y="735793"/>
                      <a:pt x="1240840" y="740342"/>
                    </a:cubicBezTo>
                    <a:cubicBezTo>
                      <a:pt x="1279472" y="749440"/>
                      <a:pt x="1285153" y="802890"/>
                      <a:pt x="1280608" y="842693"/>
                    </a:cubicBezTo>
                    <a:cubicBezTo>
                      <a:pt x="1262428" y="1003043"/>
                      <a:pt x="1218115" y="1171355"/>
                      <a:pt x="1155623" y="1319196"/>
                    </a:cubicBezTo>
                    <a:lnTo>
                      <a:pt x="201192" y="13180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31" name="Google Shape;431;p10"/>
              <p:cNvGrpSpPr/>
              <p:nvPr/>
            </p:nvGrpSpPr>
            <p:grpSpPr>
              <a:xfrm>
                <a:off x="2266916" y="5090504"/>
                <a:ext cx="1111229" cy="1164531"/>
                <a:chOff x="2266916" y="5090504"/>
                <a:chExt cx="1111229" cy="1164531"/>
              </a:xfrm>
            </p:grpSpPr>
            <p:sp>
              <p:nvSpPr>
                <p:cNvPr id="432" name="Google Shape;432;p10"/>
                <p:cNvSpPr/>
                <p:nvPr/>
              </p:nvSpPr>
              <p:spPr>
                <a:xfrm>
                  <a:off x="2468028" y="5090504"/>
                  <a:ext cx="181164" cy="1153158"/>
                </a:xfrm>
                <a:custGeom>
                  <a:rect b="b" l="l" r="r" t="t"/>
                  <a:pathLst>
                    <a:path extrusionOk="0" h="1153158" w="181164">
                      <a:moveTo>
                        <a:pt x="3409" y="0"/>
                      </a:moveTo>
                      <a:lnTo>
                        <a:pt x="46585" y="288858"/>
                      </a:lnTo>
                      <a:lnTo>
                        <a:pt x="90898" y="577717"/>
                      </a:lnTo>
                      <a:lnTo>
                        <a:pt x="135211" y="866575"/>
                      </a:lnTo>
                      <a:lnTo>
                        <a:pt x="156799" y="1011004"/>
                      </a:lnTo>
                      <a:lnTo>
                        <a:pt x="167025" y="1083787"/>
                      </a:lnTo>
                      <a:lnTo>
                        <a:pt x="171570" y="1120179"/>
                      </a:lnTo>
                      <a:lnTo>
                        <a:pt x="173843" y="1138375"/>
                      </a:lnTo>
                      <a:lnTo>
                        <a:pt x="174979" y="1147473"/>
                      </a:lnTo>
                      <a:cubicBezTo>
                        <a:pt x="174979" y="1147473"/>
                        <a:pt x="174979" y="1147473"/>
                        <a:pt x="176115" y="1148610"/>
                      </a:cubicBezTo>
                      <a:lnTo>
                        <a:pt x="178388" y="1148610"/>
                      </a:lnTo>
                      <a:cubicBezTo>
                        <a:pt x="179524" y="1148610"/>
                        <a:pt x="178388" y="1148610"/>
                        <a:pt x="180660" y="1149747"/>
                      </a:cubicBezTo>
                      <a:cubicBezTo>
                        <a:pt x="180660" y="1149747"/>
                        <a:pt x="181796" y="1152022"/>
                        <a:pt x="180660" y="1152022"/>
                      </a:cubicBezTo>
                      <a:cubicBezTo>
                        <a:pt x="180660" y="1152022"/>
                        <a:pt x="180660" y="1152022"/>
                        <a:pt x="179524" y="1153159"/>
                      </a:cubicBezTo>
                      <a:lnTo>
                        <a:pt x="178388" y="1153159"/>
                      </a:lnTo>
                      <a:lnTo>
                        <a:pt x="176115" y="1149747"/>
                      </a:lnTo>
                      <a:lnTo>
                        <a:pt x="176115" y="1149747"/>
                      </a:lnTo>
                      <a:cubicBezTo>
                        <a:pt x="176115" y="1149747"/>
                        <a:pt x="176115" y="1149747"/>
                        <a:pt x="176115" y="1149747"/>
                      </a:cubicBezTo>
                      <a:cubicBezTo>
                        <a:pt x="176115" y="1149747"/>
                        <a:pt x="176115" y="1152022"/>
                        <a:pt x="176115" y="1152022"/>
                      </a:cubicBezTo>
                      <a:cubicBezTo>
                        <a:pt x="177251" y="1153159"/>
                        <a:pt x="176115" y="1152022"/>
                        <a:pt x="176115" y="1152022"/>
                      </a:cubicBezTo>
                      <a:cubicBezTo>
                        <a:pt x="174979" y="1152022"/>
                        <a:pt x="174979" y="1152022"/>
                        <a:pt x="173843" y="1152022"/>
                      </a:cubicBezTo>
                      <a:cubicBezTo>
                        <a:pt x="172706" y="1152022"/>
                        <a:pt x="171570" y="1152022"/>
                        <a:pt x="170434" y="1150884"/>
                      </a:cubicBezTo>
                      <a:cubicBezTo>
                        <a:pt x="169298" y="1150884"/>
                        <a:pt x="168162" y="1148610"/>
                        <a:pt x="168162" y="1147473"/>
                      </a:cubicBezTo>
                      <a:lnTo>
                        <a:pt x="167025" y="1138375"/>
                      </a:lnTo>
                      <a:lnTo>
                        <a:pt x="163617" y="1120179"/>
                      </a:lnTo>
                      <a:lnTo>
                        <a:pt x="157935" y="1083787"/>
                      </a:lnTo>
                      <a:lnTo>
                        <a:pt x="146573" y="1012141"/>
                      </a:lnTo>
                      <a:lnTo>
                        <a:pt x="123849" y="867712"/>
                      </a:lnTo>
                      <a:lnTo>
                        <a:pt x="85217" y="578854"/>
                      </a:lnTo>
                      <a:lnTo>
                        <a:pt x="43177" y="289996"/>
                      </a:lnTo>
                      <a:lnTo>
                        <a:pt x="0" y="1137"/>
                      </a:ln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3" name="Google Shape;433;p10"/>
                <p:cNvSpPr/>
                <p:nvPr/>
              </p:nvSpPr>
              <p:spPr>
                <a:xfrm>
                  <a:off x="2266916" y="5703475"/>
                  <a:ext cx="223836" cy="551560"/>
                </a:xfrm>
                <a:custGeom>
                  <a:rect b="b" l="l" r="r" t="t"/>
                  <a:pathLst>
                    <a:path extrusionOk="0" h="551560" w="223836">
                      <a:moveTo>
                        <a:pt x="3409" y="0"/>
                      </a:moveTo>
                      <a:cubicBezTo>
                        <a:pt x="35223" y="93254"/>
                        <a:pt x="70446" y="186507"/>
                        <a:pt x="107942" y="277486"/>
                      </a:cubicBezTo>
                      <a:cubicBezTo>
                        <a:pt x="126121" y="322975"/>
                        <a:pt x="145437" y="368465"/>
                        <a:pt x="165889" y="413954"/>
                      </a:cubicBezTo>
                      <a:cubicBezTo>
                        <a:pt x="185205" y="459444"/>
                        <a:pt x="204521" y="504933"/>
                        <a:pt x="223837" y="550423"/>
                      </a:cubicBezTo>
                      <a:lnTo>
                        <a:pt x="220428" y="551560"/>
                      </a:lnTo>
                      <a:cubicBezTo>
                        <a:pt x="197703" y="507208"/>
                        <a:pt x="177251" y="462856"/>
                        <a:pt x="157936" y="417366"/>
                      </a:cubicBezTo>
                      <a:cubicBezTo>
                        <a:pt x="138620" y="371877"/>
                        <a:pt x="120440" y="326387"/>
                        <a:pt x="102260" y="279761"/>
                      </a:cubicBezTo>
                      <a:cubicBezTo>
                        <a:pt x="67037" y="187644"/>
                        <a:pt x="32951" y="94391"/>
                        <a:pt x="0" y="1137"/>
                      </a:cubicBez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4" name="Google Shape;434;p10"/>
                <p:cNvSpPr/>
                <p:nvPr/>
              </p:nvSpPr>
              <p:spPr>
                <a:xfrm>
                  <a:off x="2782763" y="5257677"/>
                  <a:ext cx="117031" cy="987122"/>
                </a:xfrm>
                <a:custGeom>
                  <a:rect b="b" l="l" r="r" t="t"/>
                  <a:pathLst>
                    <a:path extrusionOk="0" h="987122" w="117031">
                      <a:moveTo>
                        <a:pt x="117031" y="1137"/>
                      </a:moveTo>
                      <a:lnTo>
                        <a:pt x="88626" y="247918"/>
                      </a:lnTo>
                      <a:lnTo>
                        <a:pt x="61356" y="494698"/>
                      </a:lnTo>
                      <a:lnTo>
                        <a:pt x="34087" y="741479"/>
                      </a:lnTo>
                      <a:cubicBezTo>
                        <a:pt x="24997" y="823360"/>
                        <a:pt x="14771" y="905241"/>
                        <a:pt x="3409" y="987122"/>
                      </a:cubicBezTo>
                      <a:lnTo>
                        <a:pt x="0" y="987122"/>
                      </a:lnTo>
                      <a:cubicBezTo>
                        <a:pt x="6817" y="905241"/>
                        <a:pt x="17043" y="822223"/>
                        <a:pt x="26133" y="740342"/>
                      </a:cubicBezTo>
                      <a:lnTo>
                        <a:pt x="55675" y="493561"/>
                      </a:lnTo>
                      <a:lnTo>
                        <a:pt x="85217" y="246781"/>
                      </a:lnTo>
                      <a:lnTo>
                        <a:pt x="113623" y="0"/>
                      </a:lnTo>
                      <a:lnTo>
                        <a:pt x="117031" y="113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5" name="Google Shape;435;p10"/>
                <p:cNvSpPr/>
                <p:nvPr/>
              </p:nvSpPr>
              <p:spPr>
                <a:xfrm>
                  <a:off x="2871388" y="5443047"/>
                  <a:ext cx="356775" cy="806301"/>
                </a:xfrm>
                <a:custGeom>
                  <a:rect b="b" l="l" r="r" t="t"/>
                  <a:pathLst>
                    <a:path extrusionOk="0" h="806301" w="356775">
                      <a:moveTo>
                        <a:pt x="356775" y="2274"/>
                      </a:moveTo>
                      <a:lnTo>
                        <a:pt x="265877" y="202428"/>
                      </a:lnTo>
                      <a:cubicBezTo>
                        <a:pt x="236335" y="269525"/>
                        <a:pt x="206793" y="336622"/>
                        <a:pt x="178388" y="403719"/>
                      </a:cubicBezTo>
                      <a:lnTo>
                        <a:pt x="92034" y="605010"/>
                      </a:lnTo>
                      <a:cubicBezTo>
                        <a:pt x="62492" y="672108"/>
                        <a:pt x="34087" y="739204"/>
                        <a:pt x="3409" y="806301"/>
                      </a:cubicBezTo>
                      <a:lnTo>
                        <a:pt x="0" y="805164"/>
                      </a:lnTo>
                      <a:cubicBezTo>
                        <a:pt x="26133" y="736930"/>
                        <a:pt x="54539" y="669833"/>
                        <a:pt x="84081" y="601599"/>
                      </a:cubicBezTo>
                      <a:lnTo>
                        <a:pt x="172707" y="400307"/>
                      </a:lnTo>
                      <a:lnTo>
                        <a:pt x="353367" y="0"/>
                      </a:lnTo>
                      <a:lnTo>
                        <a:pt x="356775" y="22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6" name="Google Shape;436;p10"/>
                <p:cNvSpPr/>
                <p:nvPr/>
              </p:nvSpPr>
              <p:spPr>
                <a:xfrm>
                  <a:off x="3064547" y="5784219"/>
                  <a:ext cx="313598" cy="470816"/>
                </a:xfrm>
                <a:custGeom>
                  <a:rect b="b" l="l" r="r" t="t"/>
                  <a:pathLst>
                    <a:path extrusionOk="0" h="470816" w="313598">
                      <a:moveTo>
                        <a:pt x="313599" y="3412"/>
                      </a:moveTo>
                      <a:cubicBezTo>
                        <a:pt x="309054" y="14784"/>
                        <a:pt x="303373" y="25019"/>
                        <a:pt x="296555" y="34117"/>
                      </a:cubicBezTo>
                      <a:lnTo>
                        <a:pt x="277239" y="63685"/>
                      </a:lnTo>
                      <a:lnTo>
                        <a:pt x="238608" y="121684"/>
                      </a:lnTo>
                      <a:lnTo>
                        <a:pt x="161344" y="238820"/>
                      </a:lnTo>
                      <a:lnTo>
                        <a:pt x="84081" y="355955"/>
                      </a:lnTo>
                      <a:cubicBezTo>
                        <a:pt x="57948" y="394621"/>
                        <a:pt x="31814" y="433288"/>
                        <a:pt x="3409" y="470816"/>
                      </a:cubicBezTo>
                      <a:lnTo>
                        <a:pt x="0" y="468542"/>
                      </a:lnTo>
                      <a:cubicBezTo>
                        <a:pt x="23861" y="428738"/>
                        <a:pt x="49994" y="390072"/>
                        <a:pt x="76127" y="350269"/>
                      </a:cubicBezTo>
                      <a:lnTo>
                        <a:pt x="155663" y="234271"/>
                      </a:lnTo>
                      <a:lnTo>
                        <a:pt x="235199" y="118273"/>
                      </a:lnTo>
                      <a:lnTo>
                        <a:pt x="274967" y="60273"/>
                      </a:lnTo>
                      <a:lnTo>
                        <a:pt x="294283" y="30705"/>
                      </a:lnTo>
                      <a:cubicBezTo>
                        <a:pt x="301100" y="20470"/>
                        <a:pt x="306781" y="11372"/>
                        <a:pt x="311326" y="0"/>
                      </a:cubicBezTo>
                      <a:lnTo>
                        <a:pt x="313599" y="34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437" name="Google Shape;437;p10"/>
          <p:cNvGrpSpPr/>
          <p:nvPr/>
        </p:nvGrpSpPr>
        <p:grpSpPr>
          <a:xfrm>
            <a:off x="-824295" y="-305053"/>
            <a:ext cx="11114109" cy="4611943"/>
            <a:chOff x="-824295" y="-305053"/>
            <a:chExt cx="11114109" cy="4611943"/>
          </a:xfrm>
        </p:grpSpPr>
        <p:sp>
          <p:nvSpPr>
            <p:cNvPr id="438" name="Google Shape;438;p10"/>
            <p:cNvSpPr/>
            <p:nvPr/>
          </p:nvSpPr>
          <p:spPr>
            <a:xfrm rot="658334">
              <a:off x="-728712" y="-109355"/>
              <a:ext cx="2172885" cy="1213073"/>
            </a:xfrm>
            <a:custGeom>
              <a:rect b="b" l="l" r="r" t="t"/>
              <a:pathLst>
                <a:path extrusionOk="0" h="1620268" w="2902263">
                  <a:moveTo>
                    <a:pt x="2428117" y="0"/>
                  </a:moveTo>
                  <a:cubicBezTo>
                    <a:pt x="2415618" y="93253"/>
                    <a:pt x="2420163" y="186507"/>
                    <a:pt x="2453114" y="272937"/>
                  </a:cubicBezTo>
                  <a:cubicBezTo>
                    <a:pt x="2503107" y="402582"/>
                    <a:pt x="2634910" y="507208"/>
                    <a:pt x="2772393" y="489012"/>
                  </a:cubicBezTo>
                  <a:cubicBezTo>
                    <a:pt x="2801935" y="485600"/>
                    <a:pt x="2832613" y="475365"/>
                    <a:pt x="2855338" y="456032"/>
                  </a:cubicBezTo>
                  <a:cubicBezTo>
                    <a:pt x="2915558" y="407131"/>
                    <a:pt x="2914421" y="309329"/>
                    <a:pt x="2871245" y="245643"/>
                  </a:cubicBezTo>
                  <a:cubicBezTo>
                    <a:pt x="2828068" y="181958"/>
                    <a:pt x="2753077" y="146704"/>
                    <a:pt x="2678086" y="126233"/>
                  </a:cubicBezTo>
                  <a:cubicBezTo>
                    <a:pt x="2342900" y="31843"/>
                    <a:pt x="1954310" y="197879"/>
                    <a:pt x="1788421" y="503796"/>
                  </a:cubicBezTo>
                  <a:cubicBezTo>
                    <a:pt x="1732746" y="607285"/>
                    <a:pt x="1700931" y="722146"/>
                    <a:pt x="1649801" y="827909"/>
                  </a:cubicBezTo>
                  <a:cubicBezTo>
                    <a:pt x="1545268" y="1043984"/>
                    <a:pt x="1364608" y="1212295"/>
                    <a:pt x="1188493" y="1376058"/>
                  </a:cubicBezTo>
                  <a:cubicBezTo>
                    <a:pt x="1108957" y="1449978"/>
                    <a:pt x="1026013" y="1526173"/>
                    <a:pt x="926025" y="1568251"/>
                  </a:cubicBezTo>
                  <a:cubicBezTo>
                    <a:pt x="840808" y="1604642"/>
                    <a:pt x="746501" y="1616015"/>
                    <a:pt x="654467" y="1619426"/>
                  </a:cubicBezTo>
                  <a:cubicBezTo>
                    <a:pt x="554479" y="1622838"/>
                    <a:pt x="452218" y="1617152"/>
                    <a:pt x="359048" y="1578486"/>
                  </a:cubicBezTo>
                  <a:cubicBezTo>
                    <a:pt x="228382" y="1525036"/>
                    <a:pt x="127257" y="1404489"/>
                    <a:pt x="95443" y="1265745"/>
                  </a:cubicBezTo>
                  <a:cubicBezTo>
                    <a:pt x="63629" y="1127003"/>
                    <a:pt x="103397" y="975750"/>
                    <a:pt x="197703" y="869987"/>
                  </a:cubicBezTo>
                  <a:cubicBezTo>
                    <a:pt x="222700" y="842693"/>
                    <a:pt x="254515" y="816537"/>
                    <a:pt x="292010" y="816537"/>
                  </a:cubicBezTo>
                  <a:cubicBezTo>
                    <a:pt x="342004" y="817674"/>
                    <a:pt x="377227" y="866575"/>
                    <a:pt x="387453" y="915476"/>
                  </a:cubicBezTo>
                  <a:cubicBezTo>
                    <a:pt x="403360" y="990534"/>
                    <a:pt x="371546" y="1072415"/>
                    <a:pt x="311326" y="1117905"/>
                  </a:cubicBezTo>
                  <a:cubicBezTo>
                    <a:pt x="224973" y="1182727"/>
                    <a:pt x="102260" y="1169080"/>
                    <a:pt x="0" y="1133826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p10"/>
            <p:cNvSpPr/>
            <p:nvPr/>
          </p:nvSpPr>
          <p:spPr>
            <a:xfrm rot="3982237">
              <a:off x="8351294" y="2585392"/>
              <a:ext cx="2027434" cy="1131871"/>
            </a:xfrm>
            <a:custGeom>
              <a:rect b="b" l="l" r="r" t="t"/>
              <a:pathLst>
                <a:path extrusionOk="0" h="1620268" w="2902263">
                  <a:moveTo>
                    <a:pt x="2428117" y="0"/>
                  </a:moveTo>
                  <a:cubicBezTo>
                    <a:pt x="2415618" y="93253"/>
                    <a:pt x="2420163" y="186507"/>
                    <a:pt x="2453114" y="272937"/>
                  </a:cubicBezTo>
                  <a:cubicBezTo>
                    <a:pt x="2503107" y="402582"/>
                    <a:pt x="2634910" y="507208"/>
                    <a:pt x="2772393" y="489012"/>
                  </a:cubicBezTo>
                  <a:cubicBezTo>
                    <a:pt x="2801935" y="485600"/>
                    <a:pt x="2832613" y="475365"/>
                    <a:pt x="2855338" y="456032"/>
                  </a:cubicBezTo>
                  <a:cubicBezTo>
                    <a:pt x="2915558" y="407131"/>
                    <a:pt x="2914421" y="309329"/>
                    <a:pt x="2871245" y="245643"/>
                  </a:cubicBezTo>
                  <a:cubicBezTo>
                    <a:pt x="2828068" y="181958"/>
                    <a:pt x="2753077" y="146704"/>
                    <a:pt x="2678086" y="126233"/>
                  </a:cubicBezTo>
                  <a:cubicBezTo>
                    <a:pt x="2342900" y="31843"/>
                    <a:pt x="1954310" y="197879"/>
                    <a:pt x="1788421" y="503796"/>
                  </a:cubicBezTo>
                  <a:cubicBezTo>
                    <a:pt x="1732746" y="607285"/>
                    <a:pt x="1700931" y="722146"/>
                    <a:pt x="1649801" y="827909"/>
                  </a:cubicBezTo>
                  <a:cubicBezTo>
                    <a:pt x="1545268" y="1043984"/>
                    <a:pt x="1364608" y="1212295"/>
                    <a:pt x="1188493" y="1376058"/>
                  </a:cubicBezTo>
                  <a:cubicBezTo>
                    <a:pt x="1108957" y="1449978"/>
                    <a:pt x="1026013" y="1526173"/>
                    <a:pt x="926025" y="1568251"/>
                  </a:cubicBezTo>
                  <a:cubicBezTo>
                    <a:pt x="840808" y="1604642"/>
                    <a:pt x="746501" y="1616015"/>
                    <a:pt x="654467" y="1619426"/>
                  </a:cubicBezTo>
                  <a:cubicBezTo>
                    <a:pt x="554479" y="1622838"/>
                    <a:pt x="452218" y="1617152"/>
                    <a:pt x="359048" y="1578486"/>
                  </a:cubicBezTo>
                  <a:cubicBezTo>
                    <a:pt x="228382" y="1525036"/>
                    <a:pt x="127257" y="1404489"/>
                    <a:pt x="95443" y="1265745"/>
                  </a:cubicBezTo>
                  <a:cubicBezTo>
                    <a:pt x="63629" y="1127003"/>
                    <a:pt x="103397" y="975750"/>
                    <a:pt x="197703" y="869987"/>
                  </a:cubicBezTo>
                  <a:cubicBezTo>
                    <a:pt x="222700" y="842693"/>
                    <a:pt x="254515" y="816537"/>
                    <a:pt x="292010" y="816537"/>
                  </a:cubicBezTo>
                  <a:cubicBezTo>
                    <a:pt x="342004" y="817674"/>
                    <a:pt x="377227" y="866575"/>
                    <a:pt x="387453" y="915476"/>
                  </a:cubicBezTo>
                  <a:cubicBezTo>
                    <a:pt x="403360" y="990534"/>
                    <a:pt x="371546" y="1072415"/>
                    <a:pt x="311326" y="1117905"/>
                  </a:cubicBezTo>
                  <a:cubicBezTo>
                    <a:pt x="224973" y="1182727"/>
                    <a:pt x="102260" y="1169080"/>
                    <a:pt x="0" y="1133826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0" name="Google Shape;440;p10"/>
          <p:cNvGrpSpPr/>
          <p:nvPr/>
        </p:nvGrpSpPr>
        <p:grpSpPr>
          <a:xfrm>
            <a:off x="142494" y="734003"/>
            <a:ext cx="8837919" cy="2013954"/>
            <a:chOff x="142494" y="734003"/>
            <a:chExt cx="8837919" cy="2013954"/>
          </a:xfrm>
        </p:grpSpPr>
        <p:grpSp>
          <p:nvGrpSpPr>
            <p:cNvPr id="441" name="Google Shape;441;p10"/>
            <p:cNvGrpSpPr/>
            <p:nvPr/>
          </p:nvGrpSpPr>
          <p:grpSpPr>
            <a:xfrm>
              <a:off x="8638376" y="734003"/>
              <a:ext cx="342037" cy="611808"/>
              <a:chOff x="8638376" y="734003"/>
              <a:chExt cx="342037" cy="611808"/>
            </a:xfrm>
          </p:grpSpPr>
          <p:sp>
            <p:nvSpPr>
              <p:cNvPr id="442" name="Google Shape;442;p10"/>
              <p:cNvSpPr/>
              <p:nvPr/>
            </p:nvSpPr>
            <p:spPr>
              <a:xfrm>
                <a:off x="8638376" y="734003"/>
                <a:ext cx="342037" cy="427507"/>
              </a:xfrm>
              <a:custGeom>
                <a:rect b="b" l="l" r="r" t="t"/>
                <a:pathLst>
                  <a:path extrusionOk="0" h="689528" w="551672">
                    <a:moveTo>
                      <a:pt x="380102" y="689528"/>
                    </a:moveTo>
                    <a:cubicBezTo>
                      <a:pt x="491452" y="533726"/>
                      <a:pt x="547128" y="339259"/>
                      <a:pt x="536901" y="147066"/>
                    </a:cubicBezTo>
                    <a:cubicBezTo>
                      <a:pt x="534629" y="109537"/>
                      <a:pt x="530084" y="72008"/>
                      <a:pt x="509632" y="41303"/>
                    </a:cubicBezTo>
                    <a:cubicBezTo>
                      <a:pt x="489180" y="10597"/>
                      <a:pt x="448276" y="-9873"/>
                      <a:pt x="414189" y="4911"/>
                    </a:cubicBezTo>
                    <a:cubicBezTo>
                      <a:pt x="385783" y="16283"/>
                      <a:pt x="369876" y="48126"/>
                      <a:pt x="358514" y="76557"/>
                    </a:cubicBezTo>
                    <a:cubicBezTo>
                      <a:pt x="330108" y="147066"/>
                      <a:pt x="311929" y="220986"/>
                      <a:pt x="303975" y="296044"/>
                    </a:cubicBezTo>
                    <a:cubicBezTo>
                      <a:pt x="265343" y="249417"/>
                      <a:pt x="223303" y="201653"/>
                      <a:pt x="167628" y="180045"/>
                    </a:cubicBezTo>
                    <a:cubicBezTo>
                      <a:pt x="111953" y="158438"/>
                      <a:pt x="35826" y="172085"/>
                      <a:pt x="9692" y="226672"/>
                    </a:cubicBezTo>
                    <a:cubicBezTo>
                      <a:pt x="-23258" y="293769"/>
                      <a:pt x="33553" y="371102"/>
                      <a:pt x="93773" y="416591"/>
                    </a:cubicBezTo>
                    <a:cubicBezTo>
                      <a:pt x="224439" y="515531"/>
                      <a:pt x="386920" y="571255"/>
                      <a:pt x="551672" y="571255"/>
                    </a:cubicBezTo>
                  </a:path>
                </a:pathLst>
              </a:custGeom>
              <a:noFill/>
              <a:ln cap="flat" cmpd="sng" w="22700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3" name="Google Shape;443;p10"/>
              <p:cNvSpPr/>
              <p:nvPr/>
            </p:nvSpPr>
            <p:spPr>
              <a:xfrm>
                <a:off x="8643624" y="1206743"/>
                <a:ext cx="124084" cy="139068"/>
              </a:xfrm>
              <a:custGeom>
                <a:rect b="b" l="l" r="r" t="t"/>
                <a:pathLst>
                  <a:path extrusionOk="0" h="224303" w="200136">
                    <a:moveTo>
                      <a:pt x="173937" y="162643"/>
                    </a:moveTo>
                    <a:cubicBezTo>
                      <a:pt x="187572" y="129663"/>
                      <a:pt x="201207" y="94409"/>
                      <a:pt x="200071" y="59154"/>
                    </a:cubicBezTo>
                    <a:cubicBezTo>
                      <a:pt x="200071" y="40959"/>
                      <a:pt x="195526" y="21625"/>
                      <a:pt x="180755" y="9116"/>
                    </a:cubicBezTo>
                    <a:cubicBezTo>
                      <a:pt x="167120" y="-3394"/>
                      <a:pt x="142123" y="-3394"/>
                      <a:pt x="133033" y="11390"/>
                    </a:cubicBezTo>
                    <a:cubicBezTo>
                      <a:pt x="129625" y="17077"/>
                      <a:pt x="128488" y="22763"/>
                      <a:pt x="126216" y="29586"/>
                    </a:cubicBezTo>
                    <a:cubicBezTo>
                      <a:pt x="121671" y="52331"/>
                      <a:pt x="115990" y="75076"/>
                      <a:pt x="111445" y="98957"/>
                    </a:cubicBezTo>
                    <a:cubicBezTo>
                      <a:pt x="98946" y="76213"/>
                      <a:pt x="77358" y="58017"/>
                      <a:pt x="53497" y="48919"/>
                    </a:cubicBezTo>
                    <a:cubicBezTo>
                      <a:pt x="45544" y="45507"/>
                      <a:pt x="36454" y="43233"/>
                      <a:pt x="27364" y="45507"/>
                    </a:cubicBezTo>
                    <a:cubicBezTo>
                      <a:pt x="8048" y="50056"/>
                      <a:pt x="-1042" y="72801"/>
                      <a:pt x="95" y="93271"/>
                    </a:cubicBezTo>
                    <a:cubicBezTo>
                      <a:pt x="2367" y="137624"/>
                      <a:pt x="38726" y="172878"/>
                      <a:pt x="75086" y="199035"/>
                    </a:cubicBezTo>
                    <a:cubicBezTo>
                      <a:pt x="136442" y="244524"/>
                      <a:pt x="147804" y="226328"/>
                      <a:pt x="173937" y="1626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44" name="Google Shape;444;p10"/>
            <p:cNvGrpSpPr/>
            <p:nvPr/>
          </p:nvGrpSpPr>
          <p:grpSpPr>
            <a:xfrm>
              <a:off x="142494" y="1995767"/>
              <a:ext cx="438733" cy="752190"/>
              <a:chOff x="142494" y="1995767"/>
              <a:chExt cx="438733" cy="752190"/>
            </a:xfrm>
          </p:grpSpPr>
          <p:sp>
            <p:nvSpPr>
              <p:cNvPr id="445" name="Google Shape;445;p10"/>
              <p:cNvSpPr/>
              <p:nvPr/>
            </p:nvSpPr>
            <p:spPr>
              <a:xfrm rot="1178460">
                <a:off x="294251" y="2208501"/>
                <a:ext cx="205557" cy="520038"/>
              </a:xfrm>
              <a:custGeom>
                <a:rect b="b" l="l" r="r" t="t"/>
                <a:pathLst>
                  <a:path extrusionOk="0" h="692270" w="273635">
                    <a:moveTo>
                      <a:pt x="133880" y="193279"/>
                    </a:moveTo>
                    <a:cubicBezTo>
                      <a:pt x="123654" y="277434"/>
                      <a:pt x="117973" y="361590"/>
                      <a:pt x="119109" y="445745"/>
                    </a:cubicBezTo>
                    <a:cubicBezTo>
                      <a:pt x="119109" y="466216"/>
                      <a:pt x="121381" y="486686"/>
                      <a:pt x="135016" y="496921"/>
                    </a:cubicBezTo>
                    <a:cubicBezTo>
                      <a:pt x="141833" y="502607"/>
                      <a:pt x="149787" y="504882"/>
                      <a:pt x="155468" y="502607"/>
                    </a:cubicBezTo>
                    <a:cubicBezTo>
                      <a:pt x="162286" y="500333"/>
                      <a:pt x="167967" y="494647"/>
                      <a:pt x="172511" y="486686"/>
                    </a:cubicBezTo>
                    <a:cubicBezTo>
                      <a:pt x="177056" y="478725"/>
                      <a:pt x="180465" y="469628"/>
                      <a:pt x="182737" y="459392"/>
                    </a:cubicBezTo>
                    <a:cubicBezTo>
                      <a:pt x="186146" y="449157"/>
                      <a:pt x="188419" y="438922"/>
                      <a:pt x="191827" y="428687"/>
                    </a:cubicBezTo>
                    <a:cubicBezTo>
                      <a:pt x="197509" y="408217"/>
                      <a:pt x="203190" y="387746"/>
                      <a:pt x="207735" y="367276"/>
                    </a:cubicBezTo>
                    <a:cubicBezTo>
                      <a:pt x="225914" y="285395"/>
                      <a:pt x="236140" y="201239"/>
                      <a:pt x="236140" y="117084"/>
                    </a:cubicBezTo>
                    <a:cubicBezTo>
                      <a:pt x="236140" y="96613"/>
                      <a:pt x="233868" y="76143"/>
                      <a:pt x="227050" y="59085"/>
                    </a:cubicBezTo>
                    <a:cubicBezTo>
                      <a:pt x="220233" y="40889"/>
                      <a:pt x="207735" y="28379"/>
                      <a:pt x="190691" y="24968"/>
                    </a:cubicBezTo>
                    <a:cubicBezTo>
                      <a:pt x="174784" y="22693"/>
                      <a:pt x="155468" y="29516"/>
                      <a:pt x="141833" y="40889"/>
                    </a:cubicBezTo>
                    <a:cubicBezTo>
                      <a:pt x="128199" y="53398"/>
                      <a:pt x="119109" y="70457"/>
                      <a:pt x="112292" y="89790"/>
                    </a:cubicBezTo>
                    <a:cubicBezTo>
                      <a:pt x="105474" y="109123"/>
                      <a:pt x="100929" y="129594"/>
                      <a:pt x="95248" y="150064"/>
                    </a:cubicBezTo>
                    <a:cubicBezTo>
                      <a:pt x="89567" y="170534"/>
                      <a:pt x="85022" y="191004"/>
                      <a:pt x="80477" y="211474"/>
                    </a:cubicBezTo>
                    <a:cubicBezTo>
                      <a:pt x="70251" y="252415"/>
                      <a:pt x="62297" y="293356"/>
                      <a:pt x="54344" y="335433"/>
                    </a:cubicBezTo>
                    <a:cubicBezTo>
                      <a:pt x="46390" y="376374"/>
                      <a:pt x="39573" y="418452"/>
                      <a:pt x="33892" y="460529"/>
                    </a:cubicBezTo>
                    <a:cubicBezTo>
                      <a:pt x="30483" y="481000"/>
                      <a:pt x="28211" y="502607"/>
                      <a:pt x="25938" y="523077"/>
                    </a:cubicBezTo>
                    <a:cubicBezTo>
                      <a:pt x="23666" y="543548"/>
                      <a:pt x="21393" y="564018"/>
                      <a:pt x="23666" y="584489"/>
                    </a:cubicBezTo>
                    <a:cubicBezTo>
                      <a:pt x="24802" y="603821"/>
                      <a:pt x="30483" y="623155"/>
                      <a:pt x="41845" y="639076"/>
                    </a:cubicBezTo>
                    <a:cubicBezTo>
                      <a:pt x="52071" y="654997"/>
                      <a:pt x="67978" y="666369"/>
                      <a:pt x="86158" y="669781"/>
                    </a:cubicBezTo>
                    <a:cubicBezTo>
                      <a:pt x="104338" y="673193"/>
                      <a:pt x="123654" y="668644"/>
                      <a:pt x="139561" y="658409"/>
                    </a:cubicBezTo>
                    <a:cubicBezTo>
                      <a:pt x="156604" y="649311"/>
                      <a:pt x="170239" y="634527"/>
                      <a:pt x="180465" y="617468"/>
                    </a:cubicBezTo>
                    <a:cubicBezTo>
                      <a:pt x="190691" y="600410"/>
                      <a:pt x="199781" y="581077"/>
                      <a:pt x="206598" y="561744"/>
                    </a:cubicBezTo>
                    <a:cubicBezTo>
                      <a:pt x="213416" y="542411"/>
                      <a:pt x="220233" y="521941"/>
                      <a:pt x="227050" y="502607"/>
                    </a:cubicBezTo>
                    <a:cubicBezTo>
                      <a:pt x="239549" y="462804"/>
                      <a:pt x="249775" y="421863"/>
                      <a:pt x="258865" y="379786"/>
                    </a:cubicBezTo>
                    <a:lnTo>
                      <a:pt x="273636" y="383197"/>
                    </a:lnTo>
                    <a:cubicBezTo>
                      <a:pt x="265682" y="425275"/>
                      <a:pt x="255456" y="466216"/>
                      <a:pt x="244094" y="507156"/>
                    </a:cubicBezTo>
                    <a:cubicBezTo>
                      <a:pt x="238412" y="527627"/>
                      <a:pt x="231595" y="548097"/>
                      <a:pt x="224778" y="568567"/>
                    </a:cubicBezTo>
                    <a:cubicBezTo>
                      <a:pt x="217961" y="589037"/>
                      <a:pt x="210007" y="609508"/>
                      <a:pt x="197509" y="627703"/>
                    </a:cubicBezTo>
                    <a:cubicBezTo>
                      <a:pt x="186146" y="647037"/>
                      <a:pt x="170239" y="664095"/>
                      <a:pt x="149787" y="676605"/>
                    </a:cubicBezTo>
                    <a:cubicBezTo>
                      <a:pt x="130471" y="687977"/>
                      <a:pt x="106610" y="694800"/>
                      <a:pt x="81613" y="691389"/>
                    </a:cubicBezTo>
                    <a:cubicBezTo>
                      <a:pt x="57753" y="687977"/>
                      <a:pt x="36164" y="670918"/>
                      <a:pt x="23666" y="651586"/>
                    </a:cubicBezTo>
                    <a:cubicBezTo>
                      <a:pt x="10031" y="632252"/>
                      <a:pt x="3214" y="609508"/>
                      <a:pt x="941" y="586763"/>
                    </a:cubicBezTo>
                    <a:cubicBezTo>
                      <a:pt x="-1331" y="564018"/>
                      <a:pt x="941" y="542411"/>
                      <a:pt x="3214" y="520803"/>
                    </a:cubicBezTo>
                    <a:cubicBezTo>
                      <a:pt x="5486" y="499196"/>
                      <a:pt x="7759" y="478725"/>
                      <a:pt x="11167" y="457118"/>
                    </a:cubicBezTo>
                    <a:cubicBezTo>
                      <a:pt x="16848" y="415040"/>
                      <a:pt x="23666" y="372962"/>
                      <a:pt x="31619" y="330884"/>
                    </a:cubicBezTo>
                    <a:cubicBezTo>
                      <a:pt x="39573" y="288807"/>
                      <a:pt x="47527" y="247866"/>
                      <a:pt x="57753" y="205788"/>
                    </a:cubicBezTo>
                    <a:cubicBezTo>
                      <a:pt x="62297" y="185318"/>
                      <a:pt x="67978" y="164848"/>
                      <a:pt x="72524" y="143240"/>
                    </a:cubicBezTo>
                    <a:cubicBezTo>
                      <a:pt x="78205" y="122770"/>
                      <a:pt x="82750" y="102300"/>
                      <a:pt x="90703" y="80692"/>
                    </a:cubicBezTo>
                    <a:cubicBezTo>
                      <a:pt x="98657" y="60222"/>
                      <a:pt x="108883" y="38615"/>
                      <a:pt x="127062" y="22693"/>
                    </a:cubicBezTo>
                    <a:cubicBezTo>
                      <a:pt x="145242" y="6772"/>
                      <a:pt x="169103" y="-3463"/>
                      <a:pt x="195236" y="1085"/>
                    </a:cubicBezTo>
                    <a:cubicBezTo>
                      <a:pt x="207735" y="3360"/>
                      <a:pt x="220233" y="10184"/>
                      <a:pt x="229323" y="18144"/>
                    </a:cubicBezTo>
                    <a:cubicBezTo>
                      <a:pt x="238412" y="27242"/>
                      <a:pt x="244094" y="37477"/>
                      <a:pt x="248639" y="48850"/>
                    </a:cubicBezTo>
                    <a:cubicBezTo>
                      <a:pt x="256592" y="71594"/>
                      <a:pt x="257728" y="93202"/>
                      <a:pt x="257728" y="115947"/>
                    </a:cubicBezTo>
                    <a:cubicBezTo>
                      <a:pt x="257728" y="201239"/>
                      <a:pt x="247503" y="286532"/>
                      <a:pt x="227050" y="370688"/>
                    </a:cubicBezTo>
                    <a:cubicBezTo>
                      <a:pt x="222505" y="391158"/>
                      <a:pt x="216824" y="411628"/>
                      <a:pt x="211143" y="432098"/>
                    </a:cubicBezTo>
                    <a:cubicBezTo>
                      <a:pt x="207735" y="442334"/>
                      <a:pt x="205462" y="452569"/>
                      <a:pt x="202053" y="462804"/>
                    </a:cubicBezTo>
                    <a:cubicBezTo>
                      <a:pt x="198645" y="473039"/>
                      <a:pt x="195236" y="483274"/>
                      <a:pt x="189555" y="493510"/>
                    </a:cubicBezTo>
                    <a:cubicBezTo>
                      <a:pt x="186146" y="499196"/>
                      <a:pt x="182737" y="503745"/>
                      <a:pt x="178193" y="508294"/>
                    </a:cubicBezTo>
                    <a:cubicBezTo>
                      <a:pt x="173648" y="512842"/>
                      <a:pt x="166830" y="516254"/>
                      <a:pt x="160013" y="518529"/>
                    </a:cubicBezTo>
                    <a:cubicBezTo>
                      <a:pt x="146378" y="521941"/>
                      <a:pt x="131607" y="517391"/>
                      <a:pt x="122518" y="508294"/>
                    </a:cubicBezTo>
                    <a:cubicBezTo>
                      <a:pt x="112292" y="500333"/>
                      <a:pt x="106610" y="487823"/>
                      <a:pt x="103202" y="476451"/>
                    </a:cubicBezTo>
                    <a:cubicBezTo>
                      <a:pt x="99793" y="465079"/>
                      <a:pt x="99793" y="453706"/>
                      <a:pt x="99793" y="442334"/>
                    </a:cubicBezTo>
                    <a:cubicBezTo>
                      <a:pt x="100929" y="357041"/>
                      <a:pt x="107746" y="271748"/>
                      <a:pt x="120245" y="187592"/>
                    </a:cubicBezTo>
                    <a:lnTo>
                      <a:pt x="133880" y="19327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46" name="Google Shape;446;p10"/>
              <p:cNvGrpSpPr/>
              <p:nvPr/>
            </p:nvGrpSpPr>
            <p:grpSpPr>
              <a:xfrm>
                <a:off x="142494" y="1995767"/>
                <a:ext cx="150097" cy="217989"/>
                <a:chOff x="5660354" y="5884171"/>
                <a:chExt cx="115229" cy="167298"/>
              </a:xfrm>
            </p:grpSpPr>
            <p:sp>
              <p:nvSpPr>
                <p:cNvPr id="447" name="Google Shape;447;p10"/>
                <p:cNvSpPr/>
                <p:nvPr/>
              </p:nvSpPr>
              <p:spPr>
                <a:xfrm>
                  <a:off x="5726726" y="5997911"/>
                  <a:ext cx="48857" cy="53558"/>
                </a:xfrm>
                <a:custGeom>
                  <a:rect b="b" l="l" r="r" t="t"/>
                  <a:pathLst>
                    <a:path extrusionOk="0" h="53558" w="48857">
                      <a:moveTo>
                        <a:pt x="29542" y="53559"/>
                      </a:moveTo>
                      <a:cubicBezTo>
                        <a:pt x="24997" y="52422"/>
                        <a:pt x="20452" y="50147"/>
                        <a:pt x="17043" y="47873"/>
                      </a:cubicBezTo>
                      <a:cubicBezTo>
                        <a:pt x="13635" y="45598"/>
                        <a:pt x="10226" y="43324"/>
                        <a:pt x="7954" y="39912"/>
                      </a:cubicBezTo>
                      <a:cubicBezTo>
                        <a:pt x="5681" y="36500"/>
                        <a:pt x="3409" y="33088"/>
                        <a:pt x="2273" y="29677"/>
                      </a:cubicBezTo>
                      <a:cubicBezTo>
                        <a:pt x="1136" y="26265"/>
                        <a:pt x="0" y="21716"/>
                        <a:pt x="0" y="16030"/>
                      </a:cubicBezTo>
                      <a:cubicBezTo>
                        <a:pt x="1136" y="6932"/>
                        <a:pt x="9090" y="-1029"/>
                        <a:pt x="18180" y="109"/>
                      </a:cubicBezTo>
                      <a:cubicBezTo>
                        <a:pt x="19316" y="109"/>
                        <a:pt x="19316" y="109"/>
                        <a:pt x="20452" y="109"/>
                      </a:cubicBezTo>
                      <a:cubicBezTo>
                        <a:pt x="24997" y="1246"/>
                        <a:pt x="29542" y="3521"/>
                        <a:pt x="32951" y="5795"/>
                      </a:cubicBezTo>
                      <a:cubicBezTo>
                        <a:pt x="36359" y="8069"/>
                        <a:pt x="38632" y="11481"/>
                        <a:pt x="40904" y="13756"/>
                      </a:cubicBezTo>
                      <a:cubicBezTo>
                        <a:pt x="43176" y="17167"/>
                        <a:pt x="45449" y="20579"/>
                        <a:pt x="46585" y="23991"/>
                      </a:cubicBezTo>
                      <a:cubicBezTo>
                        <a:pt x="47722" y="28540"/>
                        <a:pt x="48858" y="31952"/>
                        <a:pt x="48858" y="37638"/>
                      </a:cubicBezTo>
                      <a:cubicBezTo>
                        <a:pt x="47722" y="46735"/>
                        <a:pt x="40904" y="52422"/>
                        <a:pt x="31814" y="52422"/>
                      </a:cubicBezTo>
                      <a:cubicBezTo>
                        <a:pt x="30678" y="53559"/>
                        <a:pt x="29542" y="53559"/>
                        <a:pt x="29542" y="53559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8" name="Google Shape;448;p10"/>
                <p:cNvSpPr/>
                <p:nvPr/>
              </p:nvSpPr>
              <p:spPr>
                <a:xfrm>
                  <a:off x="5660354" y="5909315"/>
                  <a:ext cx="41374" cy="41411"/>
                </a:xfrm>
                <a:custGeom>
                  <a:rect b="b" l="l" r="r" t="t"/>
                  <a:pathLst>
                    <a:path extrusionOk="0" h="41411" w="41374">
                      <a:moveTo>
                        <a:pt x="23195" y="40941"/>
                      </a:moveTo>
                      <a:cubicBezTo>
                        <a:pt x="18650" y="42078"/>
                        <a:pt x="15241" y="40941"/>
                        <a:pt x="12969" y="39803"/>
                      </a:cubicBezTo>
                      <a:cubicBezTo>
                        <a:pt x="9560" y="38666"/>
                        <a:pt x="7288" y="37529"/>
                        <a:pt x="6152" y="35254"/>
                      </a:cubicBezTo>
                      <a:cubicBezTo>
                        <a:pt x="3879" y="32980"/>
                        <a:pt x="2743" y="30705"/>
                        <a:pt x="1607" y="28431"/>
                      </a:cubicBezTo>
                      <a:cubicBezTo>
                        <a:pt x="471" y="26156"/>
                        <a:pt x="-666" y="22745"/>
                        <a:pt x="471" y="18196"/>
                      </a:cubicBezTo>
                      <a:cubicBezTo>
                        <a:pt x="1607" y="7960"/>
                        <a:pt x="9560" y="1137"/>
                        <a:pt x="18650" y="0"/>
                      </a:cubicBezTo>
                      <a:cubicBezTo>
                        <a:pt x="23195" y="0"/>
                        <a:pt x="26604" y="0"/>
                        <a:pt x="28876" y="1137"/>
                      </a:cubicBezTo>
                      <a:cubicBezTo>
                        <a:pt x="31149" y="2274"/>
                        <a:pt x="33421" y="3412"/>
                        <a:pt x="35693" y="5686"/>
                      </a:cubicBezTo>
                      <a:cubicBezTo>
                        <a:pt x="37966" y="7960"/>
                        <a:pt x="39102" y="10235"/>
                        <a:pt x="40239" y="12510"/>
                      </a:cubicBezTo>
                      <a:cubicBezTo>
                        <a:pt x="41375" y="15921"/>
                        <a:pt x="41375" y="18196"/>
                        <a:pt x="41375" y="22745"/>
                      </a:cubicBezTo>
                      <a:cubicBezTo>
                        <a:pt x="39102" y="32980"/>
                        <a:pt x="32285" y="39803"/>
                        <a:pt x="23195" y="4094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9" name="Google Shape;449;p10"/>
                <p:cNvSpPr/>
                <p:nvPr/>
              </p:nvSpPr>
              <p:spPr>
                <a:xfrm>
                  <a:off x="5719438" y="5884171"/>
                  <a:ext cx="47056" cy="54836"/>
                </a:xfrm>
                <a:custGeom>
                  <a:rect b="b" l="l" r="r" t="t"/>
                  <a:pathLst>
                    <a:path extrusionOk="0" h="54836" w="47056">
                      <a:moveTo>
                        <a:pt x="27740" y="53574"/>
                      </a:moveTo>
                      <a:cubicBezTo>
                        <a:pt x="23195" y="52437"/>
                        <a:pt x="18650" y="50162"/>
                        <a:pt x="15242" y="47888"/>
                      </a:cubicBezTo>
                      <a:cubicBezTo>
                        <a:pt x="11833" y="45614"/>
                        <a:pt x="9561" y="42202"/>
                        <a:pt x="7288" y="38790"/>
                      </a:cubicBezTo>
                      <a:cubicBezTo>
                        <a:pt x="5016" y="35378"/>
                        <a:pt x="2743" y="31967"/>
                        <a:pt x="1607" y="28555"/>
                      </a:cubicBezTo>
                      <a:cubicBezTo>
                        <a:pt x="471" y="24006"/>
                        <a:pt x="-666" y="20595"/>
                        <a:pt x="471" y="14908"/>
                      </a:cubicBezTo>
                      <a:cubicBezTo>
                        <a:pt x="1607" y="5810"/>
                        <a:pt x="10697" y="-1013"/>
                        <a:pt x="19787" y="124"/>
                      </a:cubicBezTo>
                      <a:cubicBezTo>
                        <a:pt x="20923" y="124"/>
                        <a:pt x="22059" y="124"/>
                        <a:pt x="22059" y="124"/>
                      </a:cubicBezTo>
                      <a:cubicBezTo>
                        <a:pt x="26604" y="1261"/>
                        <a:pt x="31149" y="3536"/>
                        <a:pt x="33421" y="6948"/>
                      </a:cubicBezTo>
                      <a:cubicBezTo>
                        <a:pt x="36830" y="9222"/>
                        <a:pt x="39102" y="12634"/>
                        <a:pt x="41375" y="16045"/>
                      </a:cubicBezTo>
                      <a:cubicBezTo>
                        <a:pt x="43647" y="19457"/>
                        <a:pt x="44783" y="22869"/>
                        <a:pt x="45920" y="27418"/>
                      </a:cubicBezTo>
                      <a:cubicBezTo>
                        <a:pt x="47056" y="31967"/>
                        <a:pt x="47056" y="35378"/>
                        <a:pt x="47056" y="41065"/>
                      </a:cubicBezTo>
                      <a:cubicBezTo>
                        <a:pt x="45920" y="49025"/>
                        <a:pt x="37966" y="55849"/>
                        <a:pt x="30013" y="54712"/>
                      </a:cubicBezTo>
                      <a:cubicBezTo>
                        <a:pt x="28876" y="53574"/>
                        <a:pt x="27740" y="53574"/>
                        <a:pt x="27740" y="5357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" name="Google Shape;451;p11"/>
          <p:cNvGrpSpPr/>
          <p:nvPr/>
        </p:nvGrpSpPr>
        <p:grpSpPr>
          <a:xfrm>
            <a:off x="-3773202" y="3223962"/>
            <a:ext cx="16453214" cy="4831913"/>
            <a:chOff x="-3773202" y="3223962"/>
            <a:chExt cx="16453214" cy="4831913"/>
          </a:xfrm>
        </p:grpSpPr>
        <p:sp>
          <p:nvSpPr>
            <p:cNvPr id="452" name="Google Shape;452;p11"/>
            <p:cNvSpPr/>
            <p:nvPr/>
          </p:nvSpPr>
          <p:spPr>
            <a:xfrm>
              <a:off x="6559956" y="3223962"/>
              <a:ext cx="6120056" cy="4270742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11"/>
            <p:cNvSpPr/>
            <p:nvPr/>
          </p:nvSpPr>
          <p:spPr>
            <a:xfrm>
              <a:off x="-3773202" y="3532924"/>
              <a:ext cx="6481476" cy="4522951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4" name="Google Shape;454;p11"/>
          <p:cNvGrpSpPr/>
          <p:nvPr/>
        </p:nvGrpSpPr>
        <p:grpSpPr>
          <a:xfrm>
            <a:off x="7836532" y="-422101"/>
            <a:ext cx="2732148" cy="4933704"/>
            <a:chOff x="7836532" y="-422101"/>
            <a:chExt cx="2732148" cy="4933704"/>
          </a:xfrm>
        </p:grpSpPr>
        <p:sp>
          <p:nvSpPr>
            <p:cNvPr id="455" name="Google Shape;455;p11"/>
            <p:cNvSpPr/>
            <p:nvPr/>
          </p:nvSpPr>
          <p:spPr>
            <a:xfrm rot="-1680062">
              <a:off x="8302242" y="-382953"/>
              <a:ext cx="451699" cy="1142755"/>
            </a:xfrm>
            <a:custGeom>
              <a:rect b="b" l="l" r="r" t="t"/>
              <a:pathLst>
                <a:path extrusionOk="0" h="692270" w="273635">
                  <a:moveTo>
                    <a:pt x="133880" y="193279"/>
                  </a:moveTo>
                  <a:cubicBezTo>
                    <a:pt x="123654" y="277434"/>
                    <a:pt x="117973" y="361590"/>
                    <a:pt x="119109" y="445745"/>
                  </a:cubicBezTo>
                  <a:cubicBezTo>
                    <a:pt x="119109" y="466216"/>
                    <a:pt x="121381" y="486686"/>
                    <a:pt x="135016" y="496921"/>
                  </a:cubicBezTo>
                  <a:cubicBezTo>
                    <a:pt x="141833" y="502607"/>
                    <a:pt x="149787" y="504882"/>
                    <a:pt x="155468" y="502607"/>
                  </a:cubicBezTo>
                  <a:cubicBezTo>
                    <a:pt x="162286" y="500333"/>
                    <a:pt x="167967" y="494647"/>
                    <a:pt x="172511" y="486686"/>
                  </a:cubicBezTo>
                  <a:cubicBezTo>
                    <a:pt x="177056" y="478725"/>
                    <a:pt x="180465" y="469628"/>
                    <a:pt x="182737" y="459392"/>
                  </a:cubicBezTo>
                  <a:cubicBezTo>
                    <a:pt x="186146" y="449157"/>
                    <a:pt x="188419" y="438922"/>
                    <a:pt x="191827" y="428687"/>
                  </a:cubicBezTo>
                  <a:cubicBezTo>
                    <a:pt x="197509" y="408217"/>
                    <a:pt x="203190" y="387746"/>
                    <a:pt x="207735" y="367276"/>
                  </a:cubicBezTo>
                  <a:cubicBezTo>
                    <a:pt x="225914" y="285395"/>
                    <a:pt x="236140" y="201239"/>
                    <a:pt x="236140" y="117084"/>
                  </a:cubicBezTo>
                  <a:cubicBezTo>
                    <a:pt x="236140" y="96613"/>
                    <a:pt x="233868" y="76143"/>
                    <a:pt x="227050" y="59085"/>
                  </a:cubicBezTo>
                  <a:cubicBezTo>
                    <a:pt x="220233" y="40889"/>
                    <a:pt x="207735" y="28379"/>
                    <a:pt x="190691" y="24968"/>
                  </a:cubicBezTo>
                  <a:cubicBezTo>
                    <a:pt x="174784" y="22693"/>
                    <a:pt x="155468" y="29516"/>
                    <a:pt x="141833" y="40889"/>
                  </a:cubicBezTo>
                  <a:cubicBezTo>
                    <a:pt x="128199" y="53398"/>
                    <a:pt x="119109" y="70457"/>
                    <a:pt x="112292" y="89790"/>
                  </a:cubicBezTo>
                  <a:cubicBezTo>
                    <a:pt x="105474" y="109123"/>
                    <a:pt x="100929" y="129594"/>
                    <a:pt x="95248" y="150064"/>
                  </a:cubicBezTo>
                  <a:cubicBezTo>
                    <a:pt x="89567" y="170534"/>
                    <a:pt x="85022" y="191004"/>
                    <a:pt x="80477" y="211474"/>
                  </a:cubicBezTo>
                  <a:cubicBezTo>
                    <a:pt x="70251" y="252415"/>
                    <a:pt x="62297" y="293356"/>
                    <a:pt x="54344" y="335433"/>
                  </a:cubicBezTo>
                  <a:cubicBezTo>
                    <a:pt x="46390" y="376374"/>
                    <a:pt x="39573" y="418452"/>
                    <a:pt x="33892" y="460529"/>
                  </a:cubicBezTo>
                  <a:cubicBezTo>
                    <a:pt x="30483" y="481000"/>
                    <a:pt x="28211" y="502607"/>
                    <a:pt x="25938" y="523077"/>
                  </a:cubicBezTo>
                  <a:cubicBezTo>
                    <a:pt x="23666" y="543548"/>
                    <a:pt x="21393" y="564018"/>
                    <a:pt x="23666" y="584489"/>
                  </a:cubicBezTo>
                  <a:cubicBezTo>
                    <a:pt x="24802" y="603821"/>
                    <a:pt x="30483" y="623155"/>
                    <a:pt x="41845" y="639076"/>
                  </a:cubicBezTo>
                  <a:cubicBezTo>
                    <a:pt x="52071" y="654997"/>
                    <a:pt x="67978" y="666369"/>
                    <a:pt x="86158" y="669781"/>
                  </a:cubicBezTo>
                  <a:cubicBezTo>
                    <a:pt x="104338" y="673193"/>
                    <a:pt x="123654" y="668644"/>
                    <a:pt x="139561" y="658409"/>
                  </a:cubicBezTo>
                  <a:cubicBezTo>
                    <a:pt x="156604" y="649311"/>
                    <a:pt x="170239" y="634527"/>
                    <a:pt x="180465" y="617468"/>
                  </a:cubicBezTo>
                  <a:cubicBezTo>
                    <a:pt x="190691" y="600410"/>
                    <a:pt x="199781" y="581077"/>
                    <a:pt x="206598" y="561744"/>
                  </a:cubicBezTo>
                  <a:cubicBezTo>
                    <a:pt x="213416" y="542411"/>
                    <a:pt x="220233" y="521941"/>
                    <a:pt x="227050" y="502607"/>
                  </a:cubicBezTo>
                  <a:cubicBezTo>
                    <a:pt x="239549" y="462804"/>
                    <a:pt x="249775" y="421863"/>
                    <a:pt x="258865" y="379786"/>
                  </a:cubicBezTo>
                  <a:lnTo>
                    <a:pt x="273636" y="383197"/>
                  </a:lnTo>
                  <a:cubicBezTo>
                    <a:pt x="265682" y="425275"/>
                    <a:pt x="255456" y="466216"/>
                    <a:pt x="244094" y="507156"/>
                  </a:cubicBezTo>
                  <a:cubicBezTo>
                    <a:pt x="238412" y="527627"/>
                    <a:pt x="231595" y="548097"/>
                    <a:pt x="224778" y="568567"/>
                  </a:cubicBezTo>
                  <a:cubicBezTo>
                    <a:pt x="217961" y="589037"/>
                    <a:pt x="210007" y="609508"/>
                    <a:pt x="197509" y="627703"/>
                  </a:cubicBezTo>
                  <a:cubicBezTo>
                    <a:pt x="186146" y="647037"/>
                    <a:pt x="170239" y="664095"/>
                    <a:pt x="149787" y="676605"/>
                  </a:cubicBezTo>
                  <a:cubicBezTo>
                    <a:pt x="130471" y="687977"/>
                    <a:pt x="106610" y="694800"/>
                    <a:pt x="81613" y="691389"/>
                  </a:cubicBezTo>
                  <a:cubicBezTo>
                    <a:pt x="57753" y="687977"/>
                    <a:pt x="36164" y="670918"/>
                    <a:pt x="23666" y="651586"/>
                  </a:cubicBezTo>
                  <a:cubicBezTo>
                    <a:pt x="10031" y="632252"/>
                    <a:pt x="3214" y="609508"/>
                    <a:pt x="941" y="586763"/>
                  </a:cubicBezTo>
                  <a:cubicBezTo>
                    <a:pt x="-1331" y="564018"/>
                    <a:pt x="941" y="542411"/>
                    <a:pt x="3214" y="520803"/>
                  </a:cubicBezTo>
                  <a:cubicBezTo>
                    <a:pt x="5486" y="499196"/>
                    <a:pt x="7759" y="478725"/>
                    <a:pt x="11167" y="457118"/>
                  </a:cubicBezTo>
                  <a:cubicBezTo>
                    <a:pt x="16848" y="415040"/>
                    <a:pt x="23666" y="372962"/>
                    <a:pt x="31619" y="330884"/>
                  </a:cubicBezTo>
                  <a:cubicBezTo>
                    <a:pt x="39573" y="288807"/>
                    <a:pt x="47527" y="247866"/>
                    <a:pt x="57753" y="205788"/>
                  </a:cubicBezTo>
                  <a:cubicBezTo>
                    <a:pt x="62297" y="185318"/>
                    <a:pt x="67978" y="164848"/>
                    <a:pt x="72524" y="143240"/>
                  </a:cubicBezTo>
                  <a:cubicBezTo>
                    <a:pt x="78205" y="122770"/>
                    <a:pt x="82750" y="102300"/>
                    <a:pt x="90703" y="80692"/>
                  </a:cubicBezTo>
                  <a:cubicBezTo>
                    <a:pt x="98657" y="60222"/>
                    <a:pt x="108883" y="38615"/>
                    <a:pt x="127062" y="22693"/>
                  </a:cubicBezTo>
                  <a:cubicBezTo>
                    <a:pt x="145242" y="6772"/>
                    <a:pt x="169103" y="-3463"/>
                    <a:pt x="195236" y="1085"/>
                  </a:cubicBezTo>
                  <a:cubicBezTo>
                    <a:pt x="207735" y="3360"/>
                    <a:pt x="220233" y="10184"/>
                    <a:pt x="229323" y="18144"/>
                  </a:cubicBezTo>
                  <a:cubicBezTo>
                    <a:pt x="238412" y="27242"/>
                    <a:pt x="244094" y="37477"/>
                    <a:pt x="248639" y="48850"/>
                  </a:cubicBezTo>
                  <a:cubicBezTo>
                    <a:pt x="256592" y="71594"/>
                    <a:pt x="257728" y="93202"/>
                    <a:pt x="257728" y="115947"/>
                  </a:cubicBezTo>
                  <a:cubicBezTo>
                    <a:pt x="257728" y="201239"/>
                    <a:pt x="247503" y="286532"/>
                    <a:pt x="227050" y="370688"/>
                  </a:cubicBezTo>
                  <a:cubicBezTo>
                    <a:pt x="222505" y="391158"/>
                    <a:pt x="216824" y="411628"/>
                    <a:pt x="211143" y="432098"/>
                  </a:cubicBezTo>
                  <a:cubicBezTo>
                    <a:pt x="207735" y="442334"/>
                    <a:pt x="205462" y="452569"/>
                    <a:pt x="202053" y="462804"/>
                  </a:cubicBezTo>
                  <a:cubicBezTo>
                    <a:pt x="198645" y="473039"/>
                    <a:pt x="195236" y="483274"/>
                    <a:pt x="189555" y="493510"/>
                  </a:cubicBezTo>
                  <a:cubicBezTo>
                    <a:pt x="186146" y="499196"/>
                    <a:pt x="182737" y="503745"/>
                    <a:pt x="178193" y="508294"/>
                  </a:cubicBezTo>
                  <a:cubicBezTo>
                    <a:pt x="173648" y="512842"/>
                    <a:pt x="166830" y="516254"/>
                    <a:pt x="160013" y="518529"/>
                  </a:cubicBezTo>
                  <a:cubicBezTo>
                    <a:pt x="146378" y="521941"/>
                    <a:pt x="131607" y="517391"/>
                    <a:pt x="122518" y="508294"/>
                  </a:cubicBezTo>
                  <a:cubicBezTo>
                    <a:pt x="112292" y="500333"/>
                    <a:pt x="106610" y="487823"/>
                    <a:pt x="103202" y="476451"/>
                  </a:cubicBezTo>
                  <a:cubicBezTo>
                    <a:pt x="99793" y="465079"/>
                    <a:pt x="99793" y="453706"/>
                    <a:pt x="99793" y="442334"/>
                  </a:cubicBezTo>
                  <a:cubicBezTo>
                    <a:pt x="100929" y="357041"/>
                    <a:pt x="107746" y="271748"/>
                    <a:pt x="120245" y="187592"/>
                  </a:cubicBezTo>
                  <a:lnTo>
                    <a:pt x="133880" y="19327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56" name="Google Shape;456;p11"/>
            <p:cNvGrpSpPr/>
            <p:nvPr/>
          </p:nvGrpSpPr>
          <p:grpSpPr>
            <a:xfrm rot="-3860140">
              <a:off x="8322386" y="2152352"/>
              <a:ext cx="1760439" cy="2185291"/>
              <a:chOff x="3962166" y="4877840"/>
              <a:chExt cx="988516" cy="1227078"/>
            </a:xfrm>
          </p:grpSpPr>
          <p:sp>
            <p:nvSpPr>
              <p:cNvPr id="457" name="Google Shape;457;p11"/>
              <p:cNvSpPr/>
              <p:nvPr/>
            </p:nvSpPr>
            <p:spPr>
              <a:xfrm>
                <a:off x="3962166" y="4983603"/>
                <a:ext cx="922616" cy="1121315"/>
              </a:xfrm>
              <a:custGeom>
                <a:rect b="b" l="l" r="r" t="t"/>
                <a:pathLst>
                  <a:path extrusionOk="0" h="1121315" w="922616">
                    <a:moveTo>
                      <a:pt x="922616" y="133057"/>
                    </a:moveTo>
                    <a:cubicBezTo>
                      <a:pt x="610154" y="545874"/>
                      <a:pt x="561296" y="605010"/>
                      <a:pt x="163617" y="1121316"/>
                    </a:cubicBezTo>
                    <a:lnTo>
                      <a:pt x="0" y="988259"/>
                    </a:lnTo>
                    <a:cubicBezTo>
                      <a:pt x="396543" y="471954"/>
                      <a:pt x="445401" y="412817"/>
                      <a:pt x="758999" y="0"/>
                    </a:cubicBezTo>
                    <a:lnTo>
                      <a:pt x="922616" y="13305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8" name="Google Shape;458;p11"/>
              <p:cNvSpPr/>
              <p:nvPr/>
            </p:nvSpPr>
            <p:spPr>
              <a:xfrm>
                <a:off x="4721165" y="4877840"/>
                <a:ext cx="229517" cy="238819"/>
              </a:xfrm>
              <a:custGeom>
                <a:rect b="b" l="l" r="r" t="t"/>
                <a:pathLst>
                  <a:path extrusionOk="0" h="238819" w="229517">
                    <a:moveTo>
                      <a:pt x="0" y="105763"/>
                    </a:moveTo>
                    <a:lnTo>
                      <a:pt x="229518" y="0"/>
                    </a:lnTo>
                    <a:lnTo>
                      <a:pt x="163617" y="23882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" name="Google Shape;459;p11"/>
              <p:cNvSpPr/>
              <p:nvPr/>
            </p:nvSpPr>
            <p:spPr>
              <a:xfrm>
                <a:off x="4862057" y="4877840"/>
                <a:ext cx="88625" cy="92116"/>
              </a:xfrm>
              <a:custGeom>
                <a:rect b="b" l="l" r="r" t="t"/>
                <a:pathLst>
                  <a:path extrusionOk="0" h="92116" w="88625">
                    <a:moveTo>
                      <a:pt x="63629" y="92116"/>
                    </a:moveTo>
                    <a:lnTo>
                      <a:pt x="0" y="40941"/>
                    </a:lnTo>
                    <a:lnTo>
                      <a:pt x="8862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0" name="Google Shape;460;p11"/>
              <p:cNvSpPr/>
              <p:nvPr/>
            </p:nvSpPr>
            <p:spPr>
              <a:xfrm>
                <a:off x="4086015" y="5085955"/>
                <a:ext cx="761271" cy="985984"/>
              </a:xfrm>
              <a:custGeom>
                <a:rect b="b" l="l" r="r" t="t"/>
                <a:pathLst>
                  <a:path extrusionOk="0" h="985984" w="761271">
                    <a:moveTo>
                      <a:pt x="761272" y="0"/>
                    </a:moveTo>
                    <a:lnTo>
                      <a:pt x="0" y="985985"/>
                    </a:lnTo>
                  </a:path>
                </a:pathLst>
              </a:custGeom>
              <a:noFill/>
              <a:ln cap="flat" cmpd="sng" w="11350">
                <a:solidFill>
                  <a:schemeClr val="dk2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1" name="Google Shape;461;p11"/>
              <p:cNvSpPr/>
              <p:nvPr/>
            </p:nvSpPr>
            <p:spPr>
              <a:xfrm>
                <a:off x="4021250" y="5030230"/>
                <a:ext cx="757863" cy="989396"/>
              </a:xfrm>
              <a:custGeom>
                <a:rect b="b" l="l" r="r" t="t"/>
                <a:pathLst>
                  <a:path extrusionOk="0" h="989396" w="757863">
                    <a:moveTo>
                      <a:pt x="757863" y="0"/>
                    </a:moveTo>
                    <a:lnTo>
                      <a:pt x="0" y="989397"/>
                    </a:lnTo>
                  </a:path>
                </a:pathLst>
              </a:custGeom>
              <a:noFill/>
              <a:ln cap="flat" cmpd="sng" w="11350">
                <a:solidFill>
                  <a:schemeClr val="dk2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62" name="Google Shape;462;p11"/>
          <p:cNvGrpSpPr/>
          <p:nvPr/>
        </p:nvGrpSpPr>
        <p:grpSpPr>
          <a:xfrm>
            <a:off x="267894" y="328264"/>
            <a:ext cx="205223" cy="298058"/>
            <a:chOff x="5660354" y="5884171"/>
            <a:chExt cx="115229" cy="167298"/>
          </a:xfrm>
        </p:grpSpPr>
        <p:sp>
          <p:nvSpPr>
            <p:cNvPr id="463" name="Google Shape;463;p11"/>
            <p:cNvSpPr/>
            <p:nvPr/>
          </p:nvSpPr>
          <p:spPr>
            <a:xfrm>
              <a:off x="5726726" y="5997911"/>
              <a:ext cx="48857" cy="53558"/>
            </a:xfrm>
            <a:custGeom>
              <a:rect b="b" l="l" r="r" t="t"/>
              <a:pathLst>
                <a:path extrusionOk="0" h="53558" w="48857">
                  <a:moveTo>
                    <a:pt x="29542" y="53559"/>
                  </a:moveTo>
                  <a:cubicBezTo>
                    <a:pt x="24997" y="52422"/>
                    <a:pt x="20452" y="50147"/>
                    <a:pt x="17043" y="47873"/>
                  </a:cubicBezTo>
                  <a:cubicBezTo>
                    <a:pt x="13635" y="45598"/>
                    <a:pt x="10226" y="43324"/>
                    <a:pt x="7954" y="39912"/>
                  </a:cubicBezTo>
                  <a:cubicBezTo>
                    <a:pt x="5681" y="36500"/>
                    <a:pt x="3409" y="33088"/>
                    <a:pt x="2273" y="29677"/>
                  </a:cubicBezTo>
                  <a:cubicBezTo>
                    <a:pt x="1136" y="26265"/>
                    <a:pt x="0" y="21716"/>
                    <a:pt x="0" y="16030"/>
                  </a:cubicBezTo>
                  <a:cubicBezTo>
                    <a:pt x="1136" y="6932"/>
                    <a:pt x="9090" y="-1029"/>
                    <a:pt x="18180" y="109"/>
                  </a:cubicBezTo>
                  <a:cubicBezTo>
                    <a:pt x="19316" y="109"/>
                    <a:pt x="19316" y="109"/>
                    <a:pt x="20452" y="109"/>
                  </a:cubicBezTo>
                  <a:cubicBezTo>
                    <a:pt x="24997" y="1246"/>
                    <a:pt x="29542" y="3521"/>
                    <a:pt x="32951" y="5795"/>
                  </a:cubicBezTo>
                  <a:cubicBezTo>
                    <a:pt x="36359" y="8069"/>
                    <a:pt x="38632" y="11481"/>
                    <a:pt x="40904" y="13756"/>
                  </a:cubicBezTo>
                  <a:cubicBezTo>
                    <a:pt x="43176" y="17167"/>
                    <a:pt x="45449" y="20579"/>
                    <a:pt x="46585" y="23991"/>
                  </a:cubicBezTo>
                  <a:cubicBezTo>
                    <a:pt x="47722" y="28540"/>
                    <a:pt x="48858" y="31952"/>
                    <a:pt x="48858" y="37638"/>
                  </a:cubicBezTo>
                  <a:cubicBezTo>
                    <a:pt x="47722" y="46735"/>
                    <a:pt x="40904" y="52422"/>
                    <a:pt x="31814" y="52422"/>
                  </a:cubicBezTo>
                  <a:cubicBezTo>
                    <a:pt x="30678" y="53559"/>
                    <a:pt x="29542" y="53559"/>
                    <a:pt x="29542" y="53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p11"/>
            <p:cNvSpPr/>
            <p:nvPr/>
          </p:nvSpPr>
          <p:spPr>
            <a:xfrm>
              <a:off x="5660354" y="5909315"/>
              <a:ext cx="41374" cy="41411"/>
            </a:xfrm>
            <a:custGeom>
              <a:rect b="b" l="l" r="r" t="t"/>
              <a:pathLst>
                <a:path extrusionOk="0" h="41411" w="41374">
                  <a:moveTo>
                    <a:pt x="23195" y="40941"/>
                  </a:moveTo>
                  <a:cubicBezTo>
                    <a:pt x="18650" y="42078"/>
                    <a:pt x="15241" y="40941"/>
                    <a:pt x="12969" y="39803"/>
                  </a:cubicBezTo>
                  <a:cubicBezTo>
                    <a:pt x="9560" y="38666"/>
                    <a:pt x="7288" y="37529"/>
                    <a:pt x="6152" y="35254"/>
                  </a:cubicBezTo>
                  <a:cubicBezTo>
                    <a:pt x="3879" y="32980"/>
                    <a:pt x="2743" y="30705"/>
                    <a:pt x="1607" y="28431"/>
                  </a:cubicBezTo>
                  <a:cubicBezTo>
                    <a:pt x="471" y="26156"/>
                    <a:pt x="-666" y="22745"/>
                    <a:pt x="471" y="18196"/>
                  </a:cubicBezTo>
                  <a:cubicBezTo>
                    <a:pt x="1607" y="7960"/>
                    <a:pt x="9560" y="1137"/>
                    <a:pt x="18650" y="0"/>
                  </a:cubicBezTo>
                  <a:cubicBezTo>
                    <a:pt x="23195" y="0"/>
                    <a:pt x="26604" y="0"/>
                    <a:pt x="28876" y="1137"/>
                  </a:cubicBezTo>
                  <a:cubicBezTo>
                    <a:pt x="31149" y="2274"/>
                    <a:pt x="33421" y="3412"/>
                    <a:pt x="35693" y="5686"/>
                  </a:cubicBezTo>
                  <a:cubicBezTo>
                    <a:pt x="37966" y="7960"/>
                    <a:pt x="39102" y="10235"/>
                    <a:pt x="40239" y="12510"/>
                  </a:cubicBezTo>
                  <a:cubicBezTo>
                    <a:pt x="41375" y="15921"/>
                    <a:pt x="41375" y="18196"/>
                    <a:pt x="41375" y="22745"/>
                  </a:cubicBezTo>
                  <a:cubicBezTo>
                    <a:pt x="39102" y="32980"/>
                    <a:pt x="32285" y="39803"/>
                    <a:pt x="23195" y="409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" name="Google Shape;465;p11"/>
            <p:cNvSpPr/>
            <p:nvPr/>
          </p:nvSpPr>
          <p:spPr>
            <a:xfrm>
              <a:off x="5719438" y="5884171"/>
              <a:ext cx="47056" cy="54836"/>
            </a:xfrm>
            <a:custGeom>
              <a:rect b="b" l="l" r="r" t="t"/>
              <a:pathLst>
                <a:path extrusionOk="0" h="54836" w="47056">
                  <a:moveTo>
                    <a:pt x="27740" y="53574"/>
                  </a:moveTo>
                  <a:cubicBezTo>
                    <a:pt x="23195" y="52437"/>
                    <a:pt x="18650" y="50162"/>
                    <a:pt x="15242" y="47888"/>
                  </a:cubicBezTo>
                  <a:cubicBezTo>
                    <a:pt x="11833" y="45614"/>
                    <a:pt x="9561" y="42202"/>
                    <a:pt x="7288" y="38790"/>
                  </a:cubicBezTo>
                  <a:cubicBezTo>
                    <a:pt x="5016" y="35378"/>
                    <a:pt x="2743" y="31967"/>
                    <a:pt x="1607" y="28555"/>
                  </a:cubicBezTo>
                  <a:cubicBezTo>
                    <a:pt x="471" y="24006"/>
                    <a:pt x="-666" y="20595"/>
                    <a:pt x="471" y="14908"/>
                  </a:cubicBezTo>
                  <a:cubicBezTo>
                    <a:pt x="1607" y="5810"/>
                    <a:pt x="10697" y="-1013"/>
                    <a:pt x="19787" y="124"/>
                  </a:cubicBezTo>
                  <a:cubicBezTo>
                    <a:pt x="20923" y="124"/>
                    <a:pt x="22059" y="124"/>
                    <a:pt x="22059" y="124"/>
                  </a:cubicBezTo>
                  <a:cubicBezTo>
                    <a:pt x="26604" y="1261"/>
                    <a:pt x="31149" y="3536"/>
                    <a:pt x="33421" y="6948"/>
                  </a:cubicBezTo>
                  <a:cubicBezTo>
                    <a:pt x="36830" y="9222"/>
                    <a:pt x="39102" y="12634"/>
                    <a:pt x="41375" y="16045"/>
                  </a:cubicBezTo>
                  <a:cubicBezTo>
                    <a:pt x="43647" y="19457"/>
                    <a:pt x="44783" y="22869"/>
                    <a:pt x="45920" y="27418"/>
                  </a:cubicBezTo>
                  <a:cubicBezTo>
                    <a:pt x="47056" y="31967"/>
                    <a:pt x="47056" y="35378"/>
                    <a:pt x="47056" y="41065"/>
                  </a:cubicBezTo>
                  <a:cubicBezTo>
                    <a:pt x="45920" y="49025"/>
                    <a:pt x="37966" y="55849"/>
                    <a:pt x="30013" y="54712"/>
                  </a:cubicBezTo>
                  <a:cubicBezTo>
                    <a:pt x="28876" y="53574"/>
                    <a:pt x="27740" y="53574"/>
                    <a:pt x="27740" y="535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6" name="Google Shape;466;p11"/>
          <p:cNvSpPr txBox="1"/>
          <p:nvPr>
            <p:ph type="title"/>
          </p:nvPr>
        </p:nvSpPr>
        <p:spPr>
          <a:xfrm>
            <a:off x="720000" y="521208"/>
            <a:ext cx="77040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67" name="Google Shape;467;p11"/>
          <p:cNvSpPr txBox="1"/>
          <p:nvPr>
            <p:ph idx="1" type="subTitle"/>
          </p:nvPr>
        </p:nvSpPr>
        <p:spPr>
          <a:xfrm>
            <a:off x="1907907" y="2134225"/>
            <a:ext cx="2289300" cy="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68" name="Google Shape;468;p11"/>
          <p:cNvSpPr txBox="1"/>
          <p:nvPr>
            <p:ph idx="2" type="subTitle"/>
          </p:nvPr>
        </p:nvSpPr>
        <p:spPr>
          <a:xfrm>
            <a:off x="4946649" y="2134200"/>
            <a:ext cx="2289300" cy="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69" name="Google Shape;469;p11"/>
          <p:cNvSpPr txBox="1"/>
          <p:nvPr>
            <p:ph idx="3" type="subTitle"/>
          </p:nvPr>
        </p:nvSpPr>
        <p:spPr>
          <a:xfrm>
            <a:off x="1907899" y="3450425"/>
            <a:ext cx="2289300" cy="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70" name="Google Shape;470;p11"/>
          <p:cNvSpPr txBox="1"/>
          <p:nvPr>
            <p:ph idx="4" type="subTitle"/>
          </p:nvPr>
        </p:nvSpPr>
        <p:spPr>
          <a:xfrm>
            <a:off x="4946801" y="3450413"/>
            <a:ext cx="2289300" cy="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71" name="Google Shape;471;p11"/>
          <p:cNvSpPr txBox="1"/>
          <p:nvPr>
            <p:ph idx="5" type="subTitle"/>
          </p:nvPr>
        </p:nvSpPr>
        <p:spPr>
          <a:xfrm>
            <a:off x="1908014" y="1739400"/>
            <a:ext cx="2289300" cy="48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sp>
        <p:nvSpPr>
          <p:cNvPr id="472" name="Google Shape;472;p11"/>
          <p:cNvSpPr txBox="1"/>
          <p:nvPr>
            <p:ph idx="6" type="subTitle"/>
          </p:nvPr>
        </p:nvSpPr>
        <p:spPr>
          <a:xfrm>
            <a:off x="1907899" y="3055600"/>
            <a:ext cx="2289300" cy="48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sp>
        <p:nvSpPr>
          <p:cNvPr id="473" name="Google Shape;473;p11"/>
          <p:cNvSpPr txBox="1"/>
          <p:nvPr>
            <p:ph idx="7" type="subTitle"/>
          </p:nvPr>
        </p:nvSpPr>
        <p:spPr>
          <a:xfrm>
            <a:off x="4946799" y="1739375"/>
            <a:ext cx="2289300" cy="48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sp>
        <p:nvSpPr>
          <p:cNvPr id="474" name="Google Shape;474;p11"/>
          <p:cNvSpPr txBox="1"/>
          <p:nvPr>
            <p:ph idx="8" type="subTitle"/>
          </p:nvPr>
        </p:nvSpPr>
        <p:spPr>
          <a:xfrm>
            <a:off x="4946724" y="3055588"/>
            <a:ext cx="2289300" cy="48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6" name="Google Shape;476;p12"/>
          <p:cNvGrpSpPr/>
          <p:nvPr/>
        </p:nvGrpSpPr>
        <p:grpSpPr>
          <a:xfrm>
            <a:off x="8174469" y="4000359"/>
            <a:ext cx="961443" cy="883005"/>
            <a:chOff x="8526979" y="1946944"/>
            <a:chExt cx="1096161" cy="1006732"/>
          </a:xfrm>
        </p:grpSpPr>
        <p:sp>
          <p:nvSpPr>
            <p:cNvPr id="477" name="Google Shape;477;p12"/>
            <p:cNvSpPr/>
            <p:nvPr/>
          </p:nvSpPr>
          <p:spPr>
            <a:xfrm>
              <a:off x="8526979" y="1946944"/>
              <a:ext cx="1096161" cy="1006732"/>
            </a:xfrm>
            <a:custGeom>
              <a:rect b="b" l="l" r="r" t="t"/>
              <a:pathLst>
                <a:path extrusionOk="0" h="1006732" w="1096161">
                  <a:moveTo>
                    <a:pt x="210747" y="837242"/>
                  </a:moveTo>
                  <a:cubicBezTo>
                    <a:pt x="248243" y="886143"/>
                    <a:pt x="292556" y="930495"/>
                    <a:pt x="342550" y="966887"/>
                  </a:cubicBezTo>
                  <a:cubicBezTo>
                    <a:pt x="368683" y="986220"/>
                    <a:pt x="398225" y="1005553"/>
                    <a:pt x="431176" y="1006690"/>
                  </a:cubicBezTo>
                  <a:cubicBezTo>
                    <a:pt x="468671" y="1007827"/>
                    <a:pt x="501621" y="986220"/>
                    <a:pt x="531164" y="964612"/>
                  </a:cubicBezTo>
                  <a:cubicBezTo>
                    <a:pt x="576613" y="931632"/>
                    <a:pt x="624334" y="896378"/>
                    <a:pt x="667511" y="859986"/>
                  </a:cubicBezTo>
                  <a:cubicBezTo>
                    <a:pt x="658421" y="811085"/>
                    <a:pt x="670919" y="758772"/>
                    <a:pt x="705006" y="723518"/>
                  </a:cubicBezTo>
                  <a:cubicBezTo>
                    <a:pt x="739093" y="688263"/>
                    <a:pt x="795904" y="674617"/>
                    <a:pt x="840217" y="696224"/>
                  </a:cubicBezTo>
                  <a:cubicBezTo>
                    <a:pt x="910663" y="631401"/>
                    <a:pt x="985654" y="569991"/>
                    <a:pt x="1064053" y="514266"/>
                  </a:cubicBezTo>
                  <a:cubicBezTo>
                    <a:pt x="1078825" y="504031"/>
                    <a:pt x="1093596" y="491521"/>
                    <a:pt x="1095868" y="474463"/>
                  </a:cubicBezTo>
                  <a:cubicBezTo>
                    <a:pt x="1098140" y="458541"/>
                    <a:pt x="1086778" y="443757"/>
                    <a:pt x="1076552" y="430110"/>
                  </a:cubicBezTo>
                  <a:cubicBezTo>
                    <a:pt x="1043602" y="389170"/>
                    <a:pt x="778861" y="42312"/>
                    <a:pt x="712960" y="8195"/>
                  </a:cubicBezTo>
                  <a:cubicBezTo>
                    <a:pt x="682282" y="-10000"/>
                    <a:pt x="636833" y="4784"/>
                    <a:pt x="608427" y="26391"/>
                  </a:cubicBezTo>
                  <a:cubicBezTo>
                    <a:pt x="549343" y="70743"/>
                    <a:pt x="487987" y="111684"/>
                    <a:pt x="424358" y="149213"/>
                  </a:cubicBezTo>
                  <a:cubicBezTo>
                    <a:pt x="417541" y="152625"/>
                    <a:pt x="410723" y="157173"/>
                    <a:pt x="407315" y="163997"/>
                  </a:cubicBezTo>
                  <a:cubicBezTo>
                    <a:pt x="402770" y="171958"/>
                    <a:pt x="403906" y="179918"/>
                    <a:pt x="403906" y="189016"/>
                  </a:cubicBezTo>
                  <a:cubicBezTo>
                    <a:pt x="405042" y="218584"/>
                    <a:pt x="402770" y="248152"/>
                    <a:pt x="389135" y="274309"/>
                  </a:cubicBezTo>
                  <a:cubicBezTo>
                    <a:pt x="360730" y="328896"/>
                    <a:pt x="282330" y="348229"/>
                    <a:pt x="231199" y="314112"/>
                  </a:cubicBezTo>
                  <a:cubicBezTo>
                    <a:pt x="182342" y="348229"/>
                    <a:pt x="128939" y="377797"/>
                    <a:pt x="80081" y="411915"/>
                  </a:cubicBezTo>
                  <a:cubicBezTo>
                    <a:pt x="51676" y="431248"/>
                    <a:pt x="20997" y="452855"/>
                    <a:pt x="7363" y="485835"/>
                  </a:cubicBezTo>
                  <a:cubicBezTo>
                    <a:pt x="-9681" y="527913"/>
                    <a:pt x="5091" y="575677"/>
                    <a:pt x="28951" y="614343"/>
                  </a:cubicBezTo>
                  <a:lnTo>
                    <a:pt x="210747" y="83724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12"/>
            <p:cNvSpPr/>
            <p:nvPr/>
          </p:nvSpPr>
          <p:spPr>
            <a:xfrm>
              <a:off x="8625240" y="2317656"/>
              <a:ext cx="594190" cy="485862"/>
            </a:xfrm>
            <a:custGeom>
              <a:rect b="b" l="l" r="r" t="t"/>
              <a:pathLst>
                <a:path extrusionOk="0" h="485862" w="594190">
                  <a:moveTo>
                    <a:pt x="0" y="327787"/>
                  </a:moveTo>
                  <a:cubicBezTo>
                    <a:pt x="111351" y="243631"/>
                    <a:pt x="230655" y="159476"/>
                    <a:pt x="342005" y="75320"/>
                  </a:cubicBezTo>
                  <a:cubicBezTo>
                    <a:pt x="398816" y="32105"/>
                    <a:pt x="465853" y="-13385"/>
                    <a:pt x="535163" y="3674"/>
                  </a:cubicBezTo>
                  <a:cubicBezTo>
                    <a:pt x="559024" y="9360"/>
                    <a:pt x="581748" y="24144"/>
                    <a:pt x="590838" y="46889"/>
                  </a:cubicBezTo>
                  <a:cubicBezTo>
                    <a:pt x="601064" y="75320"/>
                    <a:pt x="586293" y="107163"/>
                    <a:pt x="568113" y="131045"/>
                  </a:cubicBezTo>
                  <a:cubicBezTo>
                    <a:pt x="546525" y="160613"/>
                    <a:pt x="519256" y="185632"/>
                    <a:pt x="490850" y="209514"/>
                  </a:cubicBezTo>
                  <a:cubicBezTo>
                    <a:pt x="373819" y="309591"/>
                    <a:pt x="256788" y="401707"/>
                    <a:pt x="127258" y="485863"/>
                  </a:cubicBezTo>
                  <a:lnTo>
                    <a:pt x="57948" y="400570"/>
                  </a:lnTo>
                  <a:lnTo>
                    <a:pt x="0" y="32778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9" name="Google Shape;479;p12"/>
            <p:cNvSpPr/>
            <p:nvPr/>
          </p:nvSpPr>
          <p:spPr>
            <a:xfrm>
              <a:off x="8625240" y="2317656"/>
              <a:ext cx="535163" cy="376687"/>
            </a:xfrm>
            <a:custGeom>
              <a:rect b="b" l="l" r="r" t="t"/>
              <a:pathLst>
                <a:path extrusionOk="0" h="376687" w="535163">
                  <a:moveTo>
                    <a:pt x="20453" y="352806"/>
                  </a:moveTo>
                  <a:lnTo>
                    <a:pt x="0" y="327787"/>
                  </a:lnTo>
                  <a:cubicBezTo>
                    <a:pt x="111351" y="243631"/>
                    <a:pt x="230655" y="159476"/>
                    <a:pt x="342005" y="75320"/>
                  </a:cubicBezTo>
                  <a:cubicBezTo>
                    <a:pt x="398816" y="32105"/>
                    <a:pt x="465853" y="-13385"/>
                    <a:pt x="535163" y="3674"/>
                  </a:cubicBezTo>
                  <a:lnTo>
                    <a:pt x="39768" y="376688"/>
                  </a:lnTo>
                  <a:lnTo>
                    <a:pt x="20453" y="35280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12"/>
            <p:cNvSpPr/>
            <p:nvPr/>
          </p:nvSpPr>
          <p:spPr>
            <a:xfrm>
              <a:off x="8937539" y="2563398"/>
              <a:ext cx="50321" cy="50366"/>
            </a:xfrm>
            <a:custGeom>
              <a:rect b="b" l="l" r="r" t="t"/>
              <a:pathLst>
                <a:path extrusionOk="0" h="50366" w="50321">
                  <a:moveTo>
                    <a:pt x="45613" y="39967"/>
                  </a:moveTo>
                  <a:cubicBezTo>
                    <a:pt x="37660" y="51339"/>
                    <a:pt x="21752" y="53614"/>
                    <a:pt x="10390" y="45653"/>
                  </a:cubicBezTo>
                  <a:cubicBezTo>
                    <a:pt x="-972" y="37693"/>
                    <a:pt x="-3245" y="21771"/>
                    <a:pt x="4709" y="10399"/>
                  </a:cubicBezTo>
                  <a:cubicBezTo>
                    <a:pt x="12662" y="-973"/>
                    <a:pt x="28569" y="-3248"/>
                    <a:pt x="39931" y="4713"/>
                  </a:cubicBezTo>
                  <a:cubicBezTo>
                    <a:pt x="51294" y="12673"/>
                    <a:pt x="53566" y="28595"/>
                    <a:pt x="45613" y="399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1" name="Google Shape;481;p12"/>
          <p:cNvSpPr/>
          <p:nvPr/>
        </p:nvSpPr>
        <p:spPr>
          <a:xfrm rot="-8954107">
            <a:off x="-100804" y="2392307"/>
            <a:ext cx="4862963" cy="1358624"/>
          </a:xfrm>
          <a:custGeom>
            <a:rect b="b" l="l" r="r" t="t"/>
            <a:pathLst>
              <a:path extrusionOk="0" h="1016625" w="3579114">
                <a:moveTo>
                  <a:pt x="3579114" y="386740"/>
                </a:moveTo>
                <a:cubicBezTo>
                  <a:pt x="3507532" y="403799"/>
                  <a:pt x="3432541" y="407211"/>
                  <a:pt x="3359823" y="393564"/>
                </a:cubicBezTo>
                <a:cubicBezTo>
                  <a:pt x="3215522" y="365133"/>
                  <a:pt x="3082583" y="252546"/>
                  <a:pt x="3057586" y="106980"/>
                </a:cubicBezTo>
                <a:cubicBezTo>
                  <a:pt x="3050769" y="68314"/>
                  <a:pt x="3056450" y="20550"/>
                  <a:pt x="3092809" y="4629"/>
                </a:cubicBezTo>
                <a:cubicBezTo>
                  <a:pt x="3118942" y="-6744"/>
                  <a:pt x="3149621" y="4629"/>
                  <a:pt x="3173481" y="19413"/>
                </a:cubicBezTo>
                <a:cubicBezTo>
                  <a:pt x="3328008" y="116078"/>
                  <a:pt x="3353005" y="351486"/>
                  <a:pt x="3253017" y="505013"/>
                </a:cubicBezTo>
                <a:cubicBezTo>
                  <a:pt x="3153029" y="657403"/>
                  <a:pt x="2962143" y="731323"/>
                  <a:pt x="2779210" y="733598"/>
                </a:cubicBezTo>
                <a:cubicBezTo>
                  <a:pt x="2331537" y="739284"/>
                  <a:pt x="1942948" y="384466"/>
                  <a:pt x="1495274" y="378780"/>
                </a:cubicBezTo>
                <a:cubicBezTo>
                  <a:pt x="1299844" y="376505"/>
                  <a:pt x="1103276" y="444739"/>
                  <a:pt x="952158" y="568698"/>
                </a:cubicBezTo>
                <a:cubicBezTo>
                  <a:pt x="887393" y="621011"/>
                  <a:pt x="829445" y="686971"/>
                  <a:pt x="806721" y="766578"/>
                </a:cubicBezTo>
                <a:cubicBezTo>
                  <a:pt x="783996" y="846184"/>
                  <a:pt x="804448" y="942850"/>
                  <a:pt x="872622" y="991751"/>
                </a:cubicBezTo>
                <a:cubicBezTo>
                  <a:pt x="940796" y="1039515"/>
                  <a:pt x="1053282" y="1016770"/>
                  <a:pt x="1080551" y="938300"/>
                </a:cubicBezTo>
                <a:cubicBezTo>
                  <a:pt x="1093050" y="904183"/>
                  <a:pt x="1087369" y="865517"/>
                  <a:pt x="1077143" y="830263"/>
                </a:cubicBezTo>
                <a:cubicBezTo>
                  <a:pt x="1031694" y="681285"/>
                  <a:pt x="888529" y="580071"/>
                  <a:pt x="739684" y="531170"/>
                </a:cubicBezTo>
                <a:cubicBezTo>
                  <a:pt x="496531" y="450426"/>
                  <a:pt x="217019" y="484543"/>
                  <a:pt x="0" y="622149"/>
                </a:cubicBezTo>
              </a:path>
            </a:pathLst>
          </a:custGeom>
          <a:noFill/>
          <a:ln cap="rnd" cmpd="sng" w="19050">
            <a:solidFill>
              <a:schemeClr val="accent3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12"/>
          <p:cNvSpPr/>
          <p:nvPr/>
        </p:nvSpPr>
        <p:spPr>
          <a:xfrm rot="10034548">
            <a:off x="4451035" y="2807694"/>
            <a:ext cx="4862362" cy="1357692"/>
          </a:xfrm>
          <a:custGeom>
            <a:rect b="b" l="l" r="r" t="t"/>
            <a:pathLst>
              <a:path extrusionOk="0" h="1016625" w="3579114">
                <a:moveTo>
                  <a:pt x="3579114" y="386740"/>
                </a:moveTo>
                <a:cubicBezTo>
                  <a:pt x="3507532" y="403799"/>
                  <a:pt x="3432541" y="407211"/>
                  <a:pt x="3359823" y="393564"/>
                </a:cubicBezTo>
                <a:cubicBezTo>
                  <a:pt x="3215522" y="365133"/>
                  <a:pt x="3082583" y="252546"/>
                  <a:pt x="3057586" y="106980"/>
                </a:cubicBezTo>
                <a:cubicBezTo>
                  <a:pt x="3050769" y="68314"/>
                  <a:pt x="3056450" y="20550"/>
                  <a:pt x="3092809" y="4629"/>
                </a:cubicBezTo>
                <a:cubicBezTo>
                  <a:pt x="3118942" y="-6744"/>
                  <a:pt x="3149621" y="4629"/>
                  <a:pt x="3173481" y="19413"/>
                </a:cubicBezTo>
                <a:cubicBezTo>
                  <a:pt x="3328008" y="116078"/>
                  <a:pt x="3353005" y="351486"/>
                  <a:pt x="3253017" y="505013"/>
                </a:cubicBezTo>
                <a:cubicBezTo>
                  <a:pt x="3153029" y="657403"/>
                  <a:pt x="2962143" y="731323"/>
                  <a:pt x="2779210" y="733598"/>
                </a:cubicBezTo>
                <a:cubicBezTo>
                  <a:pt x="2331537" y="739284"/>
                  <a:pt x="1942948" y="384466"/>
                  <a:pt x="1495274" y="378780"/>
                </a:cubicBezTo>
                <a:cubicBezTo>
                  <a:pt x="1299844" y="376505"/>
                  <a:pt x="1103276" y="444739"/>
                  <a:pt x="952158" y="568698"/>
                </a:cubicBezTo>
                <a:cubicBezTo>
                  <a:pt x="887393" y="621011"/>
                  <a:pt x="829445" y="686971"/>
                  <a:pt x="806721" y="766578"/>
                </a:cubicBezTo>
                <a:cubicBezTo>
                  <a:pt x="783996" y="846184"/>
                  <a:pt x="804448" y="942850"/>
                  <a:pt x="872622" y="991751"/>
                </a:cubicBezTo>
                <a:cubicBezTo>
                  <a:pt x="940796" y="1039515"/>
                  <a:pt x="1053282" y="1016770"/>
                  <a:pt x="1080551" y="938300"/>
                </a:cubicBezTo>
                <a:cubicBezTo>
                  <a:pt x="1093050" y="904183"/>
                  <a:pt x="1087369" y="865517"/>
                  <a:pt x="1077143" y="830263"/>
                </a:cubicBezTo>
                <a:cubicBezTo>
                  <a:pt x="1031694" y="681285"/>
                  <a:pt x="888529" y="580071"/>
                  <a:pt x="739684" y="531170"/>
                </a:cubicBezTo>
                <a:cubicBezTo>
                  <a:pt x="496531" y="450426"/>
                  <a:pt x="217019" y="484543"/>
                  <a:pt x="0" y="622149"/>
                </a:cubicBezTo>
              </a:path>
            </a:pathLst>
          </a:custGeom>
          <a:noFill/>
          <a:ln cap="rnd" cmpd="sng" w="19050">
            <a:solidFill>
              <a:schemeClr val="accent3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3" name="Google Shape;483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04650" y="91275"/>
            <a:ext cx="622225" cy="65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13"/>
          <p:cNvSpPr/>
          <p:nvPr/>
        </p:nvSpPr>
        <p:spPr>
          <a:xfrm rot="-452754">
            <a:off x="-962787" y="-3185479"/>
            <a:ext cx="9357498" cy="5255535"/>
          </a:xfrm>
          <a:custGeom>
            <a:rect b="b" l="l" r="r" t="t"/>
            <a:pathLst>
              <a:path extrusionOk="0" h="6725578" w="9637883">
                <a:moveTo>
                  <a:pt x="2016833" y="1873758"/>
                </a:moveTo>
                <a:cubicBezTo>
                  <a:pt x="2330431" y="1889680"/>
                  <a:pt x="2614488" y="1683840"/>
                  <a:pt x="2813328" y="1441608"/>
                </a:cubicBezTo>
                <a:cubicBezTo>
                  <a:pt x="3012167" y="1199376"/>
                  <a:pt x="3154196" y="913930"/>
                  <a:pt x="3358717" y="675110"/>
                </a:cubicBezTo>
                <a:cubicBezTo>
                  <a:pt x="3742761" y="225901"/>
                  <a:pt x="4343825" y="-24291"/>
                  <a:pt x="4934663" y="1865"/>
                </a:cubicBezTo>
                <a:cubicBezTo>
                  <a:pt x="5525501" y="28022"/>
                  <a:pt x="6095887" y="325978"/>
                  <a:pt x="6468569" y="785422"/>
                </a:cubicBezTo>
                <a:cubicBezTo>
                  <a:pt x="6641276" y="999222"/>
                  <a:pt x="6773078" y="1243729"/>
                  <a:pt x="6951465" y="1452980"/>
                </a:cubicBezTo>
                <a:cubicBezTo>
                  <a:pt x="7198027" y="1740701"/>
                  <a:pt x="7532077" y="1953365"/>
                  <a:pt x="7896806" y="2054579"/>
                </a:cubicBezTo>
                <a:cubicBezTo>
                  <a:pt x="8189952" y="2135323"/>
                  <a:pt x="8502415" y="2146695"/>
                  <a:pt x="8786471" y="2258145"/>
                </a:cubicBezTo>
                <a:cubicBezTo>
                  <a:pt x="9268232" y="2449201"/>
                  <a:pt x="9611371" y="2942762"/>
                  <a:pt x="9636369" y="3460205"/>
                </a:cubicBezTo>
                <a:cubicBezTo>
                  <a:pt x="9661366" y="3978785"/>
                  <a:pt x="9375036" y="4496228"/>
                  <a:pt x="8929635" y="4763479"/>
                </a:cubicBezTo>
                <a:cubicBezTo>
                  <a:pt x="8509232" y="5014809"/>
                  <a:pt x="7942255" y="5080768"/>
                  <a:pt x="7682059" y="5495860"/>
                </a:cubicBezTo>
                <a:cubicBezTo>
                  <a:pt x="7399139" y="5948481"/>
                  <a:pt x="7071905" y="6464786"/>
                  <a:pt x="6573102" y="6653568"/>
                </a:cubicBezTo>
                <a:cubicBezTo>
                  <a:pt x="6087933" y="6836663"/>
                  <a:pt x="5490278" y="6660391"/>
                  <a:pt x="5183497" y="6240751"/>
                </a:cubicBezTo>
                <a:cubicBezTo>
                  <a:pt x="5075555" y="6092910"/>
                  <a:pt x="5001700" y="5922324"/>
                  <a:pt x="4907394" y="5765386"/>
                </a:cubicBezTo>
                <a:cubicBezTo>
                  <a:pt x="4616520" y="5285471"/>
                  <a:pt x="4080220" y="4935202"/>
                  <a:pt x="3518924" y="4961358"/>
                </a:cubicBezTo>
                <a:cubicBezTo>
                  <a:pt x="2882637" y="4990927"/>
                  <a:pt x="2365654" y="5460606"/>
                  <a:pt x="1790724" y="5734680"/>
                </a:cubicBezTo>
                <a:cubicBezTo>
                  <a:pt x="1679373" y="5788130"/>
                  <a:pt x="1562342" y="5834757"/>
                  <a:pt x="1439630" y="5844992"/>
                </a:cubicBezTo>
                <a:cubicBezTo>
                  <a:pt x="1076037" y="5875697"/>
                  <a:pt x="762438" y="5587976"/>
                  <a:pt x="564735" y="5282060"/>
                </a:cubicBezTo>
                <a:cubicBezTo>
                  <a:pt x="323855" y="4909045"/>
                  <a:pt x="178418" y="4482581"/>
                  <a:pt x="81839" y="4049294"/>
                </a:cubicBezTo>
                <a:cubicBezTo>
                  <a:pt x="-7923" y="3646712"/>
                  <a:pt x="-54509" y="3211150"/>
                  <a:pt x="106836" y="2831312"/>
                </a:cubicBezTo>
                <a:cubicBezTo>
                  <a:pt x="253409" y="2485592"/>
                  <a:pt x="561326" y="2225165"/>
                  <a:pt x="909012" y="2084147"/>
                </a:cubicBezTo>
                <a:cubicBezTo>
                  <a:pt x="1256697" y="1943130"/>
                  <a:pt x="1641878" y="1854425"/>
                  <a:pt x="2016833" y="187375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13"/>
          <p:cNvSpPr/>
          <p:nvPr/>
        </p:nvSpPr>
        <p:spPr>
          <a:xfrm rot="693343">
            <a:off x="119458" y="-419595"/>
            <a:ext cx="8783223" cy="6002189"/>
          </a:xfrm>
          <a:custGeom>
            <a:rect b="b" l="l" r="r" t="t"/>
            <a:pathLst>
              <a:path extrusionOk="0" h="164331" w="253616">
                <a:moveTo>
                  <a:pt x="0" y="46567"/>
                </a:moveTo>
                <a:lnTo>
                  <a:pt x="230525" y="0"/>
                </a:lnTo>
                <a:lnTo>
                  <a:pt x="253616" y="113146"/>
                </a:lnTo>
                <a:lnTo>
                  <a:pt x="23091" y="16433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rotWithShape="0" algn="bl" dir="2460000" dist="171450">
              <a:srgbClr val="000000">
                <a:alpha val="7843"/>
              </a:srgbClr>
            </a:outerShdw>
          </a:effectLst>
        </p:spPr>
      </p:sp>
      <p:sp>
        <p:nvSpPr>
          <p:cNvPr id="487" name="Google Shape;487;p13"/>
          <p:cNvSpPr txBox="1"/>
          <p:nvPr>
            <p:ph type="title"/>
          </p:nvPr>
        </p:nvSpPr>
        <p:spPr>
          <a:xfrm>
            <a:off x="859600" y="1794175"/>
            <a:ext cx="7245000" cy="112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grpSp>
        <p:nvGrpSpPr>
          <p:cNvPr id="488" name="Google Shape;488;p13"/>
          <p:cNvGrpSpPr/>
          <p:nvPr/>
        </p:nvGrpSpPr>
        <p:grpSpPr>
          <a:xfrm>
            <a:off x="-3178425" y="2261149"/>
            <a:ext cx="15719680" cy="9616626"/>
            <a:chOff x="-3178425" y="2261149"/>
            <a:chExt cx="15719680" cy="9616626"/>
          </a:xfrm>
        </p:grpSpPr>
        <p:sp>
          <p:nvSpPr>
            <p:cNvPr id="489" name="Google Shape;489;p13"/>
            <p:cNvSpPr/>
            <p:nvPr/>
          </p:nvSpPr>
          <p:spPr>
            <a:xfrm rot="1789405">
              <a:off x="2884788" y="4026695"/>
              <a:ext cx="8720687" cy="6085533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13"/>
            <p:cNvSpPr/>
            <p:nvPr/>
          </p:nvSpPr>
          <p:spPr>
            <a:xfrm rot="-1678768">
              <a:off x="-2351380" y="4098603"/>
              <a:ext cx="7857720" cy="5483331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1" name="Google Shape;491;p13"/>
          <p:cNvGrpSpPr/>
          <p:nvPr/>
        </p:nvGrpSpPr>
        <p:grpSpPr>
          <a:xfrm>
            <a:off x="411641" y="3643991"/>
            <a:ext cx="2213596" cy="1483439"/>
            <a:chOff x="411641" y="3643991"/>
            <a:chExt cx="2213596" cy="1483439"/>
          </a:xfrm>
        </p:grpSpPr>
        <p:grpSp>
          <p:nvGrpSpPr>
            <p:cNvPr id="492" name="Google Shape;492;p13"/>
            <p:cNvGrpSpPr/>
            <p:nvPr/>
          </p:nvGrpSpPr>
          <p:grpSpPr>
            <a:xfrm>
              <a:off x="411641" y="3643991"/>
              <a:ext cx="1439340" cy="1481174"/>
              <a:chOff x="6062893" y="3571351"/>
              <a:chExt cx="1615239" cy="1662186"/>
            </a:xfrm>
          </p:grpSpPr>
          <p:sp>
            <p:nvSpPr>
              <p:cNvPr id="493" name="Google Shape;493;p13"/>
              <p:cNvSpPr/>
              <p:nvPr/>
            </p:nvSpPr>
            <p:spPr>
              <a:xfrm>
                <a:off x="6062893" y="3571351"/>
                <a:ext cx="1615239" cy="1662186"/>
              </a:xfrm>
              <a:custGeom>
                <a:rect b="b" l="l" r="r" t="t"/>
                <a:pathLst>
                  <a:path extrusionOk="0" h="1319195" w="1281936">
                    <a:moveTo>
                      <a:pt x="201192" y="1318058"/>
                    </a:moveTo>
                    <a:cubicBezTo>
                      <a:pt x="114839" y="1180453"/>
                      <a:pt x="51211" y="1028063"/>
                      <a:pt x="12579" y="868849"/>
                    </a:cubicBezTo>
                    <a:cubicBezTo>
                      <a:pt x="2353" y="824497"/>
                      <a:pt x="-6737" y="777870"/>
                      <a:pt x="6898" y="734656"/>
                    </a:cubicBezTo>
                    <a:cubicBezTo>
                      <a:pt x="21669" y="691440"/>
                      <a:pt x="65981" y="655049"/>
                      <a:pt x="110294" y="666421"/>
                    </a:cubicBezTo>
                    <a:cubicBezTo>
                      <a:pt x="136428" y="673244"/>
                      <a:pt x="155743" y="692578"/>
                      <a:pt x="172787" y="713048"/>
                    </a:cubicBezTo>
                    <a:cubicBezTo>
                      <a:pt x="209146" y="758537"/>
                      <a:pt x="238688" y="809713"/>
                      <a:pt x="259140" y="864301"/>
                    </a:cubicBezTo>
                    <a:cubicBezTo>
                      <a:pt x="200056" y="623206"/>
                      <a:pt x="178468" y="371877"/>
                      <a:pt x="195511" y="123959"/>
                    </a:cubicBezTo>
                    <a:cubicBezTo>
                      <a:pt x="198920" y="69372"/>
                      <a:pt x="220508" y="0"/>
                      <a:pt x="275047" y="0"/>
                    </a:cubicBezTo>
                    <a:cubicBezTo>
                      <a:pt x="303453" y="0"/>
                      <a:pt x="327314" y="21607"/>
                      <a:pt x="344357" y="43215"/>
                    </a:cubicBezTo>
                    <a:cubicBezTo>
                      <a:pt x="407986" y="122822"/>
                      <a:pt x="428438" y="227448"/>
                      <a:pt x="447754" y="327524"/>
                    </a:cubicBezTo>
                    <a:cubicBezTo>
                      <a:pt x="471614" y="456032"/>
                      <a:pt x="495475" y="583403"/>
                      <a:pt x="519336" y="711911"/>
                    </a:cubicBezTo>
                    <a:cubicBezTo>
                      <a:pt x="527290" y="565207"/>
                      <a:pt x="567057" y="400307"/>
                      <a:pt x="626141" y="264976"/>
                    </a:cubicBezTo>
                    <a:cubicBezTo>
                      <a:pt x="644321" y="224036"/>
                      <a:pt x="674999" y="178546"/>
                      <a:pt x="719312" y="181958"/>
                    </a:cubicBezTo>
                    <a:cubicBezTo>
                      <a:pt x="770442" y="185370"/>
                      <a:pt x="790894" y="247918"/>
                      <a:pt x="796575" y="299093"/>
                    </a:cubicBezTo>
                    <a:cubicBezTo>
                      <a:pt x="811346" y="429876"/>
                      <a:pt x="810210" y="561795"/>
                      <a:pt x="793167" y="691440"/>
                    </a:cubicBezTo>
                    <a:cubicBezTo>
                      <a:pt x="832934" y="573168"/>
                      <a:pt x="909062" y="466267"/>
                      <a:pt x="1007913" y="391210"/>
                    </a:cubicBezTo>
                    <a:cubicBezTo>
                      <a:pt x="1022684" y="379837"/>
                      <a:pt x="1038592" y="369602"/>
                      <a:pt x="1056771" y="369602"/>
                    </a:cubicBezTo>
                    <a:cubicBezTo>
                      <a:pt x="1102220" y="369602"/>
                      <a:pt x="1119264" y="429876"/>
                      <a:pt x="1119264" y="475365"/>
                    </a:cubicBezTo>
                    <a:cubicBezTo>
                      <a:pt x="1119264" y="622069"/>
                      <a:pt x="1081768" y="768773"/>
                      <a:pt x="1013595" y="897280"/>
                    </a:cubicBezTo>
                    <a:cubicBezTo>
                      <a:pt x="1060180" y="838144"/>
                      <a:pt x="1119264" y="788106"/>
                      <a:pt x="1186301" y="752851"/>
                    </a:cubicBezTo>
                    <a:cubicBezTo>
                      <a:pt x="1203344" y="743753"/>
                      <a:pt x="1222660" y="735793"/>
                      <a:pt x="1240840" y="740342"/>
                    </a:cubicBezTo>
                    <a:cubicBezTo>
                      <a:pt x="1279472" y="749440"/>
                      <a:pt x="1285153" y="802890"/>
                      <a:pt x="1280608" y="842693"/>
                    </a:cubicBezTo>
                    <a:cubicBezTo>
                      <a:pt x="1262428" y="1003043"/>
                      <a:pt x="1218115" y="1171355"/>
                      <a:pt x="1155623" y="1319196"/>
                    </a:cubicBezTo>
                    <a:lnTo>
                      <a:pt x="201192" y="13180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94" name="Google Shape;494;p13"/>
              <p:cNvGrpSpPr/>
              <p:nvPr/>
            </p:nvGrpSpPr>
            <p:grpSpPr>
              <a:xfrm>
                <a:off x="6179023" y="3743384"/>
                <a:ext cx="1400926" cy="1468008"/>
                <a:chOff x="2266916" y="5090504"/>
                <a:chExt cx="1111229" cy="1164531"/>
              </a:xfrm>
            </p:grpSpPr>
            <p:sp>
              <p:nvSpPr>
                <p:cNvPr id="495" name="Google Shape;495;p13"/>
                <p:cNvSpPr/>
                <p:nvPr/>
              </p:nvSpPr>
              <p:spPr>
                <a:xfrm>
                  <a:off x="2468028" y="5090504"/>
                  <a:ext cx="181164" cy="1153158"/>
                </a:xfrm>
                <a:custGeom>
                  <a:rect b="b" l="l" r="r" t="t"/>
                  <a:pathLst>
                    <a:path extrusionOk="0" h="1153158" w="181164">
                      <a:moveTo>
                        <a:pt x="3409" y="0"/>
                      </a:moveTo>
                      <a:lnTo>
                        <a:pt x="46585" y="288858"/>
                      </a:lnTo>
                      <a:lnTo>
                        <a:pt x="90898" y="577717"/>
                      </a:lnTo>
                      <a:lnTo>
                        <a:pt x="135211" y="866575"/>
                      </a:lnTo>
                      <a:lnTo>
                        <a:pt x="156799" y="1011004"/>
                      </a:lnTo>
                      <a:lnTo>
                        <a:pt x="167025" y="1083787"/>
                      </a:lnTo>
                      <a:lnTo>
                        <a:pt x="171570" y="1120179"/>
                      </a:lnTo>
                      <a:lnTo>
                        <a:pt x="173843" y="1138375"/>
                      </a:lnTo>
                      <a:lnTo>
                        <a:pt x="174979" y="1147473"/>
                      </a:lnTo>
                      <a:cubicBezTo>
                        <a:pt x="174979" y="1147473"/>
                        <a:pt x="174979" y="1147473"/>
                        <a:pt x="176115" y="1148610"/>
                      </a:cubicBezTo>
                      <a:lnTo>
                        <a:pt x="178388" y="1148610"/>
                      </a:lnTo>
                      <a:cubicBezTo>
                        <a:pt x="179524" y="1148610"/>
                        <a:pt x="178388" y="1148610"/>
                        <a:pt x="180660" y="1149747"/>
                      </a:cubicBezTo>
                      <a:cubicBezTo>
                        <a:pt x="180660" y="1149747"/>
                        <a:pt x="181796" y="1152022"/>
                        <a:pt x="180660" y="1152022"/>
                      </a:cubicBezTo>
                      <a:cubicBezTo>
                        <a:pt x="180660" y="1152022"/>
                        <a:pt x="180660" y="1152022"/>
                        <a:pt x="179524" y="1153159"/>
                      </a:cubicBezTo>
                      <a:lnTo>
                        <a:pt x="178388" y="1153159"/>
                      </a:lnTo>
                      <a:lnTo>
                        <a:pt x="176115" y="1149747"/>
                      </a:lnTo>
                      <a:lnTo>
                        <a:pt x="176115" y="1149747"/>
                      </a:lnTo>
                      <a:cubicBezTo>
                        <a:pt x="176115" y="1149747"/>
                        <a:pt x="176115" y="1149747"/>
                        <a:pt x="176115" y="1149747"/>
                      </a:cubicBezTo>
                      <a:cubicBezTo>
                        <a:pt x="176115" y="1149747"/>
                        <a:pt x="176115" y="1152022"/>
                        <a:pt x="176115" y="1152022"/>
                      </a:cubicBezTo>
                      <a:cubicBezTo>
                        <a:pt x="177251" y="1153159"/>
                        <a:pt x="176115" y="1152022"/>
                        <a:pt x="176115" y="1152022"/>
                      </a:cubicBezTo>
                      <a:cubicBezTo>
                        <a:pt x="174979" y="1152022"/>
                        <a:pt x="174979" y="1152022"/>
                        <a:pt x="173843" y="1152022"/>
                      </a:cubicBezTo>
                      <a:cubicBezTo>
                        <a:pt x="172706" y="1152022"/>
                        <a:pt x="171570" y="1152022"/>
                        <a:pt x="170434" y="1150884"/>
                      </a:cubicBezTo>
                      <a:cubicBezTo>
                        <a:pt x="169298" y="1150884"/>
                        <a:pt x="168162" y="1148610"/>
                        <a:pt x="168162" y="1147473"/>
                      </a:cubicBezTo>
                      <a:lnTo>
                        <a:pt x="167025" y="1138375"/>
                      </a:lnTo>
                      <a:lnTo>
                        <a:pt x="163617" y="1120179"/>
                      </a:lnTo>
                      <a:lnTo>
                        <a:pt x="157935" y="1083787"/>
                      </a:lnTo>
                      <a:lnTo>
                        <a:pt x="146573" y="1012141"/>
                      </a:lnTo>
                      <a:lnTo>
                        <a:pt x="123849" y="867712"/>
                      </a:lnTo>
                      <a:lnTo>
                        <a:pt x="85217" y="578854"/>
                      </a:lnTo>
                      <a:lnTo>
                        <a:pt x="43177" y="289996"/>
                      </a:lnTo>
                      <a:lnTo>
                        <a:pt x="0" y="1137"/>
                      </a:ln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6" name="Google Shape;496;p13"/>
                <p:cNvSpPr/>
                <p:nvPr/>
              </p:nvSpPr>
              <p:spPr>
                <a:xfrm>
                  <a:off x="2266916" y="5703475"/>
                  <a:ext cx="223836" cy="551560"/>
                </a:xfrm>
                <a:custGeom>
                  <a:rect b="b" l="l" r="r" t="t"/>
                  <a:pathLst>
                    <a:path extrusionOk="0" h="551560" w="223836">
                      <a:moveTo>
                        <a:pt x="3409" y="0"/>
                      </a:moveTo>
                      <a:cubicBezTo>
                        <a:pt x="35223" y="93254"/>
                        <a:pt x="70446" y="186507"/>
                        <a:pt x="107942" y="277486"/>
                      </a:cubicBezTo>
                      <a:cubicBezTo>
                        <a:pt x="126121" y="322975"/>
                        <a:pt x="145437" y="368465"/>
                        <a:pt x="165889" y="413954"/>
                      </a:cubicBezTo>
                      <a:cubicBezTo>
                        <a:pt x="185205" y="459444"/>
                        <a:pt x="204521" y="504933"/>
                        <a:pt x="223837" y="550423"/>
                      </a:cubicBezTo>
                      <a:lnTo>
                        <a:pt x="220428" y="551560"/>
                      </a:lnTo>
                      <a:cubicBezTo>
                        <a:pt x="197703" y="507208"/>
                        <a:pt x="177251" y="462856"/>
                        <a:pt x="157936" y="417366"/>
                      </a:cubicBezTo>
                      <a:cubicBezTo>
                        <a:pt x="138620" y="371877"/>
                        <a:pt x="120440" y="326387"/>
                        <a:pt x="102260" y="279761"/>
                      </a:cubicBezTo>
                      <a:cubicBezTo>
                        <a:pt x="67037" y="187644"/>
                        <a:pt x="32951" y="94391"/>
                        <a:pt x="0" y="1137"/>
                      </a:cubicBez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7" name="Google Shape;497;p13"/>
                <p:cNvSpPr/>
                <p:nvPr/>
              </p:nvSpPr>
              <p:spPr>
                <a:xfrm>
                  <a:off x="2782763" y="5257677"/>
                  <a:ext cx="117031" cy="987122"/>
                </a:xfrm>
                <a:custGeom>
                  <a:rect b="b" l="l" r="r" t="t"/>
                  <a:pathLst>
                    <a:path extrusionOk="0" h="987122" w="117031">
                      <a:moveTo>
                        <a:pt x="117031" y="1137"/>
                      </a:moveTo>
                      <a:lnTo>
                        <a:pt x="88626" y="247918"/>
                      </a:lnTo>
                      <a:lnTo>
                        <a:pt x="61356" y="494698"/>
                      </a:lnTo>
                      <a:lnTo>
                        <a:pt x="34087" y="741479"/>
                      </a:lnTo>
                      <a:cubicBezTo>
                        <a:pt x="24997" y="823360"/>
                        <a:pt x="14771" y="905241"/>
                        <a:pt x="3409" y="987122"/>
                      </a:cubicBezTo>
                      <a:lnTo>
                        <a:pt x="0" y="987122"/>
                      </a:lnTo>
                      <a:cubicBezTo>
                        <a:pt x="6817" y="905241"/>
                        <a:pt x="17043" y="822223"/>
                        <a:pt x="26133" y="740342"/>
                      </a:cubicBezTo>
                      <a:lnTo>
                        <a:pt x="55675" y="493561"/>
                      </a:lnTo>
                      <a:lnTo>
                        <a:pt x="85217" y="246781"/>
                      </a:lnTo>
                      <a:lnTo>
                        <a:pt x="113623" y="0"/>
                      </a:lnTo>
                      <a:lnTo>
                        <a:pt x="117031" y="113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8" name="Google Shape;498;p13"/>
                <p:cNvSpPr/>
                <p:nvPr/>
              </p:nvSpPr>
              <p:spPr>
                <a:xfrm>
                  <a:off x="2871388" y="5443047"/>
                  <a:ext cx="356775" cy="806301"/>
                </a:xfrm>
                <a:custGeom>
                  <a:rect b="b" l="l" r="r" t="t"/>
                  <a:pathLst>
                    <a:path extrusionOk="0" h="806301" w="356775">
                      <a:moveTo>
                        <a:pt x="356775" y="2274"/>
                      </a:moveTo>
                      <a:lnTo>
                        <a:pt x="265877" y="202428"/>
                      </a:lnTo>
                      <a:cubicBezTo>
                        <a:pt x="236335" y="269525"/>
                        <a:pt x="206793" y="336622"/>
                        <a:pt x="178388" y="403719"/>
                      </a:cubicBezTo>
                      <a:lnTo>
                        <a:pt x="92034" y="605010"/>
                      </a:lnTo>
                      <a:cubicBezTo>
                        <a:pt x="62492" y="672108"/>
                        <a:pt x="34087" y="739204"/>
                        <a:pt x="3409" y="806301"/>
                      </a:cubicBezTo>
                      <a:lnTo>
                        <a:pt x="0" y="805164"/>
                      </a:lnTo>
                      <a:cubicBezTo>
                        <a:pt x="26133" y="736930"/>
                        <a:pt x="54539" y="669833"/>
                        <a:pt x="84081" y="601599"/>
                      </a:cubicBezTo>
                      <a:lnTo>
                        <a:pt x="172707" y="400307"/>
                      </a:lnTo>
                      <a:lnTo>
                        <a:pt x="353367" y="0"/>
                      </a:lnTo>
                      <a:lnTo>
                        <a:pt x="356775" y="22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9" name="Google Shape;499;p13"/>
                <p:cNvSpPr/>
                <p:nvPr/>
              </p:nvSpPr>
              <p:spPr>
                <a:xfrm>
                  <a:off x="3064547" y="5784219"/>
                  <a:ext cx="313598" cy="470816"/>
                </a:xfrm>
                <a:custGeom>
                  <a:rect b="b" l="l" r="r" t="t"/>
                  <a:pathLst>
                    <a:path extrusionOk="0" h="470816" w="313598">
                      <a:moveTo>
                        <a:pt x="313599" y="3412"/>
                      </a:moveTo>
                      <a:cubicBezTo>
                        <a:pt x="309054" y="14784"/>
                        <a:pt x="303373" y="25019"/>
                        <a:pt x="296555" y="34117"/>
                      </a:cubicBezTo>
                      <a:lnTo>
                        <a:pt x="277239" y="63685"/>
                      </a:lnTo>
                      <a:lnTo>
                        <a:pt x="238608" y="121684"/>
                      </a:lnTo>
                      <a:lnTo>
                        <a:pt x="161344" y="238820"/>
                      </a:lnTo>
                      <a:lnTo>
                        <a:pt x="84081" y="355955"/>
                      </a:lnTo>
                      <a:cubicBezTo>
                        <a:pt x="57948" y="394621"/>
                        <a:pt x="31814" y="433288"/>
                        <a:pt x="3409" y="470816"/>
                      </a:cubicBezTo>
                      <a:lnTo>
                        <a:pt x="0" y="468542"/>
                      </a:lnTo>
                      <a:cubicBezTo>
                        <a:pt x="23861" y="428738"/>
                        <a:pt x="49994" y="390072"/>
                        <a:pt x="76127" y="350269"/>
                      </a:cubicBezTo>
                      <a:lnTo>
                        <a:pt x="155663" y="234271"/>
                      </a:lnTo>
                      <a:lnTo>
                        <a:pt x="235199" y="118273"/>
                      </a:lnTo>
                      <a:lnTo>
                        <a:pt x="274967" y="60273"/>
                      </a:lnTo>
                      <a:lnTo>
                        <a:pt x="294283" y="30705"/>
                      </a:lnTo>
                      <a:cubicBezTo>
                        <a:pt x="301100" y="20470"/>
                        <a:pt x="306781" y="11372"/>
                        <a:pt x="311326" y="0"/>
                      </a:cubicBezTo>
                      <a:lnTo>
                        <a:pt x="313599" y="34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500" name="Google Shape;500;p13"/>
            <p:cNvGrpSpPr/>
            <p:nvPr/>
          </p:nvGrpSpPr>
          <p:grpSpPr>
            <a:xfrm>
              <a:off x="1942606" y="4424959"/>
              <a:ext cx="682631" cy="702471"/>
              <a:chOff x="7723568" y="4550434"/>
              <a:chExt cx="682631" cy="702471"/>
            </a:xfrm>
          </p:grpSpPr>
          <p:sp>
            <p:nvSpPr>
              <p:cNvPr id="501" name="Google Shape;501;p13"/>
              <p:cNvSpPr/>
              <p:nvPr/>
            </p:nvSpPr>
            <p:spPr>
              <a:xfrm>
                <a:off x="7723568" y="4550434"/>
                <a:ext cx="682631" cy="702471"/>
              </a:xfrm>
              <a:custGeom>
                <a:rect b="b" l="l" r="r" t="t"/>
                <a:pathLst>
                  <a:path extrusionOk="0" h="1319195" w="1281936">
                    <a:moveTo>
                      <a:pt x="201192" y="1318058"/>
                    </a:moveTo>
                    <a:cubicBezTo>
                      <a:pt x="114839" y="1180453"/>
                      <a:pt x="51211" y="1028063"/>
                      <a:pt x="12579" y="868849"/>
                    </a:cubicBezTo>
                    <a:cubicBezTo>
                      <a:pt x="2353" y="824497"/>
                      <a:pt x="-6737" y="777870"/>
                      <a:pt x="6898" y="734656"/>
                    </a:cubicBezTo>
                    <a:cubicBezTo>
                      <a:pt x="21669" y="691440"/>
                      <a:pt x="65981" y="655049"/>
                      <a:pt x="110294" y="666421"/>
                    </a:cubicBezTo>
                    <a:cubicBezTo>
                      <a:pt x="136428" y="673244"/>
                      <a:pt x="155743" y="692578"/>
                      <a:pt x="172787" y="713048"/>
                    </a:cubicBezTo>
                    <a:cubicBezTo>
                      <a:pt x="209146" y="758537"/>
                      <a:pt x="238688" y="809713"/>
                      <a:pt x="259140" y="864301"/>
                    </a:cubicBezTo>
                    <a:cubicBezTo>
                      <a:pt x="200056" y="623206"/>
                      <a:pt x="178468" y="371877"/>
                      <a:pt x="195511" y="123959"/>
                    </a:cubicBezTo>
                    <a:cubicBezTo>
                      <a:pt x="198920" y="69372"/>
                      <a:pt x="220508" y="0"/>
                      <a:pt x="275047" y="0"/>
                    </a:cubicBezTo>
                    <a:cubicBezTo>
                      <a:pt x="303453" y="0"/>
                      <a:pt x="327314" y="21607"/>
                      <a:pt x="344357" y="43215"/>
                    </a:cubicBezTo>
                    <a:cubicBezTo>
                      <a:pt x="407986" y="122822"/>
                      <a:pt x="428438" y="227448"/>
                      <a:pt x="447754" y="327524"/>
                    </a:cubicBezTo>
                    <a:cubicBezTo>
                      <a:pt x="471614" y="456032"/>
                      <a:pt x="495475" y="583403"/>
                      <a:pt x="519336" y="711911"/>
                    </a:cubicBezTo>
                    <a:cubicBezTo>
                      <a:pt x="527290" y="565207"/>
                      <a:pt x="567057" y="400307"/>
                      <a:pt x="626141" y="264976"/>
                    </a:cubicBezTo>
                    <a:cubicBezTo>
                      <a:pt x="644321" y="224036"/>
                      <a:pt x="674999" y="178546"/>
                      <a:pt x="719312" y="181958"/>
                    </a:cubicBezTo>
                    <a:cubicBezTo>
                      <a:pt x="770442" y="185370"/>
                      <a:pt x="790894" y="247918"/>
                      <a:pt x="796575" y="299093"/>
                    </a:cubicBezTo>
                    <a:cubicBezTo>
                      <a:pt x="811346" y="429876"/>
                      <a:pt x="810210" y="561795"/>
                      <a:pt x="793167" y="691440"/>
                    </a:cubicBezTo>
                    <a:cubicBezTo>
                      <a:pt x="832934" y="573168"/>
                      <a:pt x="909062" y="466267"/>
                      <a:pt x="1007913" y="391210"/>
                    </a:cubicBezTo>
                    <a:cubicBezTo>
                      <a:pt x="1022684" y="379837"/>
                      <a:pt x="1038592" y="369602"/>
                      <a:pt x="1056771" y="369602"/>
                    </a:cubicBezTo>
                    <a:cubicBezTo>
                      <a:pt x="1102220" y="369602"/>
                      <a:pt x="1119264" y="429876"/>
                      <a:pt x="1119264" y="475365"/>
                    </a:cubicBezTo>
                    <a:cubicBezTo>
                      <a:pt x="1119264" y="622069"/>
                      <a:pt x="1081768" y="768773"/>
                      <a:pt x="1013595" y="897280"/>
                    </a:cubicBezTo>
                    <a:cubicBezTo>
                      <a:pt x="1060180" y="838144"/>
                      <a:pt x="1119264" y="788106"/>
                      <a:pt x="1186301" y="752851"/>
                    </a:cubicBezTo>
                    <a:cubicBezTo>
                      <a:pt x="1203344" y="743753"/>
                      <a:pt x="1222660" y="735793"/>
                      <a:pt x="1240840" y="740342"/>
                    </a:cubicBezTo>
                    <a:cubicBezTo>
                      <a:pt x="1279472" y="749440"/>
                      <a:pt x="1285153" y="802890"/>
                      <a:pt x="1280608" y="842693"/>
                    </a:cubicBezTo>
                    <a:cubicBezTo>
                      <a:pt x="1262428" y="1003043"/>
                      <a:pt x="1218115" y="1171355"/>
                      <a:pt x="1155623" y="1319196"/>
                    </a:cubicBezTo>
                    <a:lnTo>
                      <a:pt x="201192" y="13180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502" name="Google Shape;502;p13"/>
              <p:cNvGrpSpPr/>
              <p:nvPr/>
            </p:nvGrpSpPr>
            <p:grpSpPr>
              <a:xfrm>
                <a:off x="7772564" y="4623022"/>
                <a:ext cx="591063" cy="619414"/>
                <a:chOff x="2266916" y="5090504"/>
                <a:chExt cx="1111229" cy="1164531"/>
              </a:xfrm>
            </p:grpSpPr>
            <p:sp>
              <p:nvSpPr>
                <p:cNvPr id="503" name="Google Shape;503;p13"/>
                <p:cNvSpPr/>
                <p:nvPr/>
              </p:nvSpPr>
              <p:spPr>
                <a:xfrm>
                  <a:off x="2468028" y="5090504"/>
                  <a:ext cx="181164" cy="1153158"/>
                </a:xfrm>
                <a:custGeom>
                  <a:rect b="b" l="l" r="r" t="t"/>
                  <a:pathLst>
                    <a:path extrusionOk="0" h="1153158" w="181164">
                      <a:moveTo>
                        <a:pt x="3409" y="0"/>
                      </a:moveTo>
                      <a:lnTo>
                        <a:pt x="46585" y="288858"/>
                      </a:lnTo>
                      <a:lnTo>
                        <a:pt x="90898" y="577717"/>
                      </a:lnTo>
                      <a:lnTo>
                        <a:pt x="135211" y="866575"/>
                      </a:lnTo>
                      <a:lnTo>
                        <a:pt x="156799" y="1011004"/>
                      </a:lnTo>
                      <a:lnTo>
                        <a:pt x="167025" y="1083787"/>
                      </a:lnTo>
                      <a:lnTo>
                        <a:pt x="171570" y="1120179"/>
                      </a:lnTo>
                      <a:lnTo>
                        <a:pt x="173843" y="1138375"/>
                      </a:lnTo>
                      <a:lnTo>
                        <a:pt x="174979" y="1147473"/>
                      </a:lnTo>
                      <a:cubicBezTo>
                        <a:pt x="174979" y="1147473"/>
                        <a:pt x="174979" y="1147473"/>
                        <a:pt x="176115" y="1148610"/>
                      </a:cubicBezTo>
                      <a:lnTo>
                        <a:pt x="178388" y="1148610"/>
                      </a:lnTo>
                      <a:cubicBezTo>
                        <a:pt x="179524" y="1148610"/>
                        <a:pt x="178388" y="1148610"/>
                        <a:pt x="180660" y="1149747"/>
                      </a:cubicBezTo>
                      <a:cubicBezTo>
                        <a:pt x="180660" y="1149747"/>
                        <a:pt x="181796" y="1152022"/>
                        <a:pt x="180660" y="1152022"/>
                      </a:cubicBezTo>
                      <a:cubicBezTo>
                        <a:pt x="180660" y="1152022"/>
                        <a:pt x="180660" y="1152022"/>
                        <a:pt x="179524" y="1153159"/>
                      </a:cubicBezTo>
                      <a:lnTo>
                        <a:pt x="178388" y="1153159"/>
                      </a:lnTo>
                      <a:lnTo>
                        <a:pt x="176115" y="1149747"/>
                      </a:lnTo>
                      <a:lnTo>
                        <a:pt x="176115" y="1149747"/>
                      </a:lnTo>
                      <a:cubicBezTo>
                        <a:pt x="176115" y="1149747"/>
                        <a:pt x="176115" y="1149747"/>
                        <a:pt x="176115" y="1149747"/>
                      </a:cubicBezTo>
                      <a:cubicBezTo>
                        <a:pt x="176115" y="1149747"/>
                        <a:pt x="176115" y="1152022"/>
                        <a:pt x="176115" y="1152022"/>
                      </a:cubicBezTo>
                      <a:cubicBezTo>
                        <a:pt x="177251" y="1153159"/>
                        <a:pt x="176115" y="1152022"/>
                        <a:pt x="176115" y="1152022"/>
                      </a:cubicBezTo>
                      <a:cubicBezTo>
                        <a:pt x="174979" y="1152022"/>
                        <a:pt x="174979" y="1152022"/>
                        <a:pt x="173843" y="1152022"/>
                      </a:cubicBezTo>
                      <a:cubicBezTo>
                        <a:pt x="172706" y="1152022"/>
                        <a:pt x="171570" y="1152022"/>
                        <a:pt x="170434" y="1150884"/>
                      </a:cubicBezTo>
                      <a:cubicBezTo>
                        <a:pt x="169298" y="1150884"/>
                        <a:pt x="168162" y="1148610"/>
                        <a:pt x="168162" y="1147473"/>
                      </a:cubicBezTo>
                      <a:lnTo>
                        <a:pt x="167025" y="1138375"/>
                      </a:lnTo>
                      <a:lnTo>
                        <a:pt x="163617" y="1120179"/>
                      </a:lnTo>
                      <a:lnTo>
                        <a:pt x="157935" y="1083787"/>
                      </a:lnTo>
                      <a:lnTo>
                        <a:pt x="146573" y="1012141"/>
                      </a:lnTo>
                      <a:lnTo>
                        <a:pt x="123849" y="867712"/>
                      </a:lnTo>
                      <a:lnTo>
                        <a:pt x="85217" y="578854"/>
                      </a:lnTo>
                      <a:lnTo>
                        <a:pt x="43177" y="289996"/>
                      </a:lnTo>
                      <a:lnTo>
                        <a:pt x="0" y="1137"/>
                      </a:ln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4" name="Google Shape;504;p13"/>
                <p:cNvSpPr/>
                <p:nvPr/>
              </p:nvSpPr>
              <p:spPr>
                <a:xfrm>
                  <a:off x="2266916" y="5703475"/>
                  <a:ext cx="223836" cy="551560"/>
                </a:xfrm>
                <a:custGeom>
                  <a:rect b="b" l="l" r="r" t="t"/>
                  <a:pathLst>
                    <a:path extrusionOk="0" h="551560" w="223836">
                      <a:moveTo>
                        <a:pt x="3409" y="0"/>
                      </a:moveTo>
                      <a:cubicBezTo>
                        <a:pt x="35223" y="93254"/>
                        <a:pt x="70446" y="186507"/>
                        <a:pt x="107942" y="277486"/>
                      </a:cubicBezTo>
                      <a:cubicBezTo>
                        <a:pt x="126121" y="322975"/>
                        <a:pt x="145437" y="368465"/>
                        <a:pt x="165889" y="413954"/>
                      </a:cubicBezTo>
                      <a:cubicBezTo>
                        <a:pt x="185205" y="459444"/>
                        <a:pt x="204521" y="504933"/>
                        <a:pt x="223837" y="550423"/>
                      </a:cubicBezTo>
                      <a:lnTo>
                        <a:pt x="220428" y="551560"/>
                      </a:lnTo>
                      <a:cubicBezTo>
                        <a:pt x="197703" y="507208"/>
                        <a:pt x="177251" y="462856"/>
                        <a:pt x="157936" y="417366"/>
                      </a:cubicBezTo>
                      <a:cubicBezTo>
                        <a:pt x="138620" y="371877"/>
                        <a:pt x="120440" y="326387"/>
                        <a:pt x="102260" y="279761"/>
                      </a:cubicBezTo>
                      <a:cubicBezTo>
                        <a:pt x="67037" y="187644"/>
                        <a:pt x="32951" y="94391"/>
                        <a:pt x="0" y="1137"/>
                      </a:cubicBez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5" name="Google Shape;505;p13"/>
                <p:cNvSpPr/>
                <p:nvPr/>
              </p:nvSpPr>
              <p:spPr>
                <a:xfrm>
                  <a:off x="2782763" y="5257677"/>
                  <a:ext cx="117031" cy="987122"/>
                </a:xfrm>
                <a:custGeom>
                  <a:rect b="b" l="l" r="r" t="t"/>
                  <a:pathLst>
                    <a:path extrusionOk="0" h="987122" w="117031">
                      <a:moveTo>
                        <a:pt x="117031" y="1137"/>
                      </a:moveTo>
                      <a:lnTo>
                        <a:pt x="88626" y="247918"/>
                      </a:lnTo>
                      <a:lnTo>
                        <a:pt x="61356" y="494698"/>
                      </a:lnTo>
                      <a:lnTo>
                        <a:pt x="34087" y="741479"/>
                      </a:lnTo>
                      <a:cubicBezTo>
                        <a:pt x="24997" y="823360"/>
                        <a:pt x="14771" y="905241"/>
                        <a:pt x="3409" y="987122"/>
                      </a:cubicBezTo>
                      <a:lnTo>
                        <a:pt x="0" y="987122"/>
                      </a:lnTo>
                      <a:cubicBezTo>
                        <a:pt x="6817" y="905241"/>
                        <a:pt x="17043" y="822223"/>
                        <a:pt x="26133" y="740342"/>
                      </a:cubicBezTo>
                      <a:lnTo>
                        <a:pt x="55675" y="493561"/>
                      </a:lnTo>
                      <a:lnTo>
                        <a:pt x="85217" y="246781"/>
                      </a:lnTo>
                      <a:lnTo>
                        <a:pt x="113623" y="0"/>
                      </a:lnTo>
                      <a:lnTo>
                        <a:pt x="117031" y="113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6" name="Google Shape;506;p13"/>
                <p:cNvSpPr/>
                <p:nvPr/>
              </p:nvSpPr>
              <p:spPr>
                <a:xfrm>
                  <a:off x="2871388" y="5443047"/>
                  <a:ext cx="356775" cy="806301"/>
                </a:xfrm>
                <a:custGeom>
                  <a:rect b="b" l="l" r="r" t="t"/>
                  <a:pathLst>
                    <a:path extrusionOk="0" h="806301" w="356775">
                      <a:moveTo>
                        <a:pt x="356775" y="2274"/>
                      </a:moveTo>
                      <a:lnTo>
                        <a:pt x="265877" y="202428"/>
                      </a:lnTo>
                      <a:cubicBezTo>
                        <a:pt x="236335" y="269525"/>
                        <a:pt x="206793" y="336622"/>
                        <a:pt x="178388" y="403719"/>
                      </a:cubicBezTo>
                      <a:lnTo>
                        <a:pt x="92034" y="605010"/>
                      </a:lnTo>
                      <a:cubicBezTo>
                        <a:pt x="62492" y="672108"/>
                        <a:pt x="34087" y="739204"/>
                        <a:pt x="3409" y="806301"/>
                      </a:cubicBezTo>
                      <a:lnTo>
                        <a:pt x="0" y="805164"/>
                      </a:lnTo>
                      <a:cubicBezTo>
                        <a:pt x="26133" y="736930"/>
                        <a:pt x="54539" y="669833"/>
                        <a:pt x="84081" y="601599"/>
                      </a:cubicBezTo>
                      <a:lnTo>
                        <a:pt x="172707" y="400307"/>
                      </a:lnTo>
                      <a:lnTo>
                        <a:pt x="353367" y="0"/>
                      </a:lnTo>
                      <a:lnTo>
                        <a:pt x="356775" y="22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7" name="Google Shape;507;p13"/>
                <p:cNvSpPr/>
                <p:nvPr/>
              </p:nvSpPr>
              <p:spPr>
                <a:xfrm>
                  <a:off x="3064547" y="5784219"/>
                  <a:ext cx="313598" cy="470816"/>
                </a:xfrm>
                <a:custGeom>
                  <a:rect b="b" l="l" r="r" t="t"/>
                  <a:pathLst>
                    <a:path extrusionOk="0" h="470816" w="313598">
                      <a:moveTo>
                        <a:pt x="313599" y="3412"/>
                      </a:moveTo>
                      <a:cubicBezTo>
                        <a:pt x="309054" y="14784"/>
                        <a:pt x="303373" y="25019"/>
                        <a:pt x="296555" y="34117"/>
                      </a:cubicBezTo>
                      <a:lnTo>
                        <a:pt x="277239" y="63685"/>
                      </a:lnTo>
                      <a:lnTo>
                        <a:pt x="238608" y="121684"/>
                      </a:lnTo>
                      <a:lnTo>
                        <a:pt x="161344" y="238820"/>
                      </a:lnTo>
                      <a:lnTo>
                        <a:pt x="84081" y="355955"/>
                      </a:lnTo>
                      <a:cubicBezTo>
                        <a:pt x="57948" y="394621"/>
                        <a:pt x="31814" y="433288"/>
                        <a:pt x="3409" y="470816"/>
                      </a:cubicBezTo>
                      <a:lnTo>
                        <a:pt x="0" y="468542"/>
                      </a:lnTo>
                      <a:cubicBezTo>
                        <a:pt x="23861" y="428738"/>
                        <a:pt x="49994" y="390072"/>
                        <a:pt x="76127" y="350269"/>
                      </a:cubicBezTo>
                      <a:lnTo>
                        <a:pt x="155663" y="234271"/>
                      </a:lnTo>
                      <a:lnTo>
                        <a:pt x="235199" y="118273"/>
                      </a:lnTo>
                      <a:lnTo>
                        <a:pt x="274967" y="60273"/>
                      </a:lnTo>
                      <a:lnTo>
                        <a:pt x="294283" y="30705"/>
                      </a:lnTo>
                      <a:cubicBezTo>
                        <a:pt x="301100" y="20470"/>
                        <a:pt x="306781" y="11372"/>
                        <a:pt x="311326" y="0"/>
                      </a:cubicBezTo>
                      <a:lnTo>
                        <a:pt x="313599" y="34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508" name="Google Shape;508;p13"/>
          <p:cNvGrpSpPr/>
          <p:nvPr/>
        </p:nvGrpSpPr>
        <p:grpSpPr>
          <a:xfrm>
            <a:off x="-385636" y="-332692"/>
            <a:ext cx="10206396" cy="2291845"/>
            <a:chOff x="-385636" y="-332692"/>
            <a:chExt cx="10206396" cy="2291845"/>
          </a:xfrm>
        </p:grpSpPr>
        <p:sp>
          <p:nvSpPr>
            <p:cNvPr id="509" name="Google Shape;509;p13"/>
            <p:cNvSpPr/>
            <p:nvPr/>
          </p:nvSpPr>
          <p:spPr>
            <a:xfrm>
              <a:off x="-385636" y="205633"/>
              <a:ext cx="2176697" cy="1215201"/>
            </a:xfrm>
            <a:custGeom>
              <a:rect b="b" l="l" r="r" t="t"/>
              <a:pathLst>
                <a:path extrusionOk="0" h="1620268" w="2902263">
                  <a:moveTo>
                    <a:pt x="2428117" y="0"/>
                  </a:moveTo>
                  <a:cubicBezTo>
                    <a:pt x="2415618" y="93253"/>
                    <a:pt x="2420163" y="186507"/>
                    <a:pt x="2453114" y="272937"/>
                  </a:cubicBezTo>
                  <a:cubicBezTo>
                    <a:pt x="2503107" y="402582"/>
                    <a:pt x="2634910" y="507208"/>
                    <a:pt x="2772393" y="489012"/>
                  </a:cubicBezTo>
                  <a:cubicBezTo>
                    <a:pt x="2801935" y="485600"/>
                    <a:pt x="2832613" y="475365"/>
                    <a:pt x="2855338" y="456032"/>
                  </a:cubicBezTo>
                  <a:cubicBezTo>
                    <a:pt x="2915558" y="407131"/>
                    <a:pt x="2914421" y="309329"/>
                    <a:pt x="2871245" y="245643"/>
                  </a:cubicBezTo>
                  <a:cubicBezTo>
                    <a:pt x="2828068" y="181958"/>
                    <a:pt x="2753077" y="146704"/>
                    <a:pt x="2678086" y="126233"/>
                  </a:cubicBezTo>
                  <a:cubicBezTo>
                    <a:pt x="2342900" y="31843"/>
                    <a:pt x="1954310" y="197879"/>
                    <a:pt x="1788421" y="503796"/>
                  </a:cubicBezTo>
                  <a:cubicBezTo>
                    <a:pt x="1732746" y="607285"/>
                    <a:pt x="1700931" y="722146"/>
                    <a:pt x="1649801" y="827909"/>
                  </a:cubicBezTo>
                  <a:cubicBezTo>
                    <a:pt x="1545268" y="1043984"/>
                    <a:pt x="1364608" y="1212295"/>
                    <a:pt x="1188493" y="1376058"/>
                  </a:cubicBezTo>
                  <a:cubicBezTo>
                    <a:pt x="1108957" y="1449978"/>
                    <a:pt x="1026013" y="1526173"/>
                    <a:pt x="926025" y="1568251"/>
                  </a:cubicBezTo>
                  <a:cubicBezTo>
                    <a:pt x="840808" y="1604642"/>
                    <a:pt x="746501" y="1616015"/>
                    <a:pt x="654467" y="1619426"/>
                  </a:cubicBezTo>
                  <a:cubicBezTo>
                    <a:pt x="554479" y="1622838"/>
                    <a:pt x="452218" y="1617152"/>
                    <a:pt x="359048" y="1578486"/>
                  </a:cubicBezTo>
                  <a:cubicBezTo>
                    <a:pt x="228382" y="1525036"/>
                    <a:pt x="127257" y="1404489"/>
                    <a:pt x="95443" y="1265745"/>
                  </a:cubicBezTo>
                  <a:cubicBezTo>
                    <a:pt x="63629" y="1127003"/>
                    <a:pt x="103397" y="975750"/>
                    <a:pt x="197703" y="869987"/>
                  </a:cubicBezTo>
                  <a:cubicBezTo>
                    <a:pt x="222700" y="842693"/>
                    <a:pt x="254515" y="816537"/>
                    <a:pt x="292010" y="816537"/>
                  </a:cubicBezTo>
                  <a:cubicBezTo>
                    <a:pt x="342004" y="817674"/>
                    <a:pt x="377227" y="866575"/>
                    <a:pt x="387453" y="915476"/>
                  </a:cubicBezTo>
                  <a:cubicBezTo>
                    <a:pt x="403360" y="990534"/>
                    <a:pt x="371546" y="1072415"/>
                    <a:pt x="311326" y="1117905"/>
                  </a:cubicBezTo>
                  <a:cubicBezTo>
                    <a:pt x="224973" y="1182727"/>
                    <a:pt x="102260" y="1169080"/>
                    <a:pt x="0" y="1133826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510;p13"/>
            <p:cNvSpPr/>
            <p:nvPr/>
          </p:nvSpPr>
          <p:spPr>
            <a:xfrm rot="2253417">
              <a:off x="7497548" y="205181"/>
              <a:ext cx="2178305" cy="1216099"/>
            </a:xfrm>
            <a:custGeom>
              <a:rect b="b" l="l" r="r" t="t"/>
              <a:pathLst>
                <a:path extrusionOk="0" h="1620268" w="2902263">
                  <a:moveTo>
                    <a:pt x="2428117" y="0"/>
                  </a:moveTo>
                  <a:cubicBezTo>
                    <a:pt x="2415618" y="93253"/>
                    <a:pt x="2420163" y="186507"/>
                    <a:pt x="2453114" y="272937"/>
                  </a:cubicBezTo>
                  <a:cubicBezTo>
                    <a:pt x="2503107" y="402582"/>
                    <a:pt x="2634910" y="507208"/>
                    <a:pt x="2772393" y="489012"/>
                  </a:cubicBezTo>
                  <a:cubicBezTo>
                    <a:pt x="2801935" y="485600"/>
                    <a:pt x="2832613" y="475365"/>
                    <a:pt x="2855338" y="456032"/>
                  </a:cubicBezTo>
                  <a:cubicBezTo>
                    <a:pt x="2915558" y="407131"/>
                    <a:pt x="2914421" y="309329"/>
                    <a:pt x="2871245" y="245643"/>
                  </a:cubicBezTo>
                  <a:cubicBezTo>
                    <a:pt x="2828068" y="181958"/>
                    <a:pt x="2753077" y="146704"/>
                    <a:pt x="2678086" y="126233"/>
                  </a:cubicBezTo>
                  <a:cubicBezTo>
                    <a:pt x="2342900" y="31843"/>
                    <a:pt x="1954310" y="197879"/>
                    <a:pt x="1788421" y="503796"/>
                  </a:cubicBezTo>
                  <a:cubicBezTo>
                    <a:pt x="1732746" y="607285"/>
                    <a:pt x="1700931" y="722146"/>
                    <a:pt x="1649801" y="827909"/>
                  </a:cubicBezTo>
                  <a:cubicBezTo>
                    <a:pt x="1545268" y="1043984"/>
                    <a:pt x="1364608" y="1212295"/>
                    <a:pt x="1188493" y="1376058"/>
                  </a:cubicBezTo>
                  <a:cubicBezTo>
                    <a:pt x="1108957" y="1449978"/>
                    <a:pt x="1026013" y="1526173"/>
                    <a:pt x="926025" y="1568251"/>
                  </a:cubicBezTo>
                  <a:cubicBezTo>
                    <a:pt x="840808" y="1604642"/>
                    <a:pt x="746501" y="1616015"/>
                    <a:pt x="654467" y="1619426"/>
                  </a:cubicBezTo>
                  <a:cubicBezTo>
                    <a:pt x="554479" y="1622838"/>
                    <a:pt x="452218" y="1617152"/>
                    <a:pt x="359048" y="1578486"/>
                  </a:cubicBezTo>
                  <a:cubicBezTo>
                    <a:pt x="228382" y="1525036"/>
                    <a:pt x="127257" y="1404489"/>
                    <a:pt x="95443" y="1265745"/>
                  </a:cubicBezTo>
                  <a:cubicBezTo>
                    <a:pt x="63629" y="1127003"/>
                    <a:pt x="103397" y="975750"/>
                    <a:pt x="197703" y="869987"/>
                  </a:cubicBezTo>
                  <a:cubicBezTo>
                    <a:pt x="222700" y="842693"/>
                    <a:pt x="254515" y="816537"/>
                    <a:pt x="292010" y="816537"/>
                  </a:cubicBezTo>
                  <a:cubicBezTo>
                    <a:pt x="342004" y="817674"/>
                    <a:pt x="377227" y="866575"/>
                    <a:pt x="387453" y="915476"/>
                  </a:cubicBezTo>
                  <a:cubicBezTo>
                    <a:pt x="403360" y="990534"/>
                    <a:pt x="371546" y="1072415"/>
                    <a:pt x="311326" y="1117905"/>
                  </a:cubicBezTo>
                  <a:cubicBezTo>
                    <a:pt x="224973" y="1182727"/>
                    <a:pt x="102260" y="1169080"/>
                    <a:pt x="0" y="1133826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14"/>
          <p:cNvSpPr txBox="1"/>
          <p:nvPr>
            <p:ph type="title"/>
          </p:nvPr>
        </p:nvSpPr>
        <p:spPr>
          <a:xfrm>
            <a:off x="685800" y="3549788"/>
            <a:ext cx="62559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13" name="Google Shape;513;p14"/>
          <p:cNvSpPr txBox="1"/>
          <p:nvPr>
            <p:ph idx="1" type="subTitle"/>
          </p:nvPr>
        </p:nvSpPr>
        <p:spPr>
          <a:xfrm>
            <a:off x="685800" y="1292800"/>
            <a:ext cx="6255900" cy="2219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9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14" name="Google Shape;514;p14"/>
          <p:cNvSpPr/>
          <p:nvPr/>
        </p:nvSpPr>
        <p:spPr>
          <a:xfrm rot="-3048095">
            <a:off x="2352880" y="4074770"/>
            <a:ext cx="9607264" cy="6704211"/>
          </a:xfrm>
          <a:custGeom>
            <a:rect b="b" l="l" r="r" t="t"/>
            <a:pathLst>
              <a:path extrusionOk="0" h="6725578" w="9637883">
                <a:moveTo>
                  <a:pt x="2016833" y="1873758"/>
                </a:moveTo>
                <a:cubicBezTo>
                  <a:pt x="2330431" y="1889680"/>
                  <a:pt x="2614488" y="1683840"/>
                  <a:pt x="2813328" y="1441608"/>
                </a:cubicBezTo>
                <a:cubicBezTo>
                  <a:pt x="3012167" y="1199376"/>
                  <a:pt x="3154196" y="913930"/>
                  <a:pt x="3358717" y="675110"/>
                </a:cubicBezTo>
                <a:cubicBezTo>
                  <a:pt x="3742761" y="225901"/>
                  <a:pt x="4343825" y="-24291"/>
                  <a:pt x="4934663" y="1865"/>
                </a:cubicBezTo>
                <a:cubicBezTo>
                  <a:pt x="5525501" y="28022"/>
                  <a:pt x="6095887" y="325978"/>
                  <a:pt x="6468569" y="785422"/>
                </a:cubicBezTo>
                <a:cubicBezTo>
                  <a:pt x="6641276" y="999222"/>
                  <a:pt x="6773078" y="1243729"/>
                  <a:pt x="6951465" y="1452980"/>
                </a:cubicBezTo>
                <a:cubicBezTo>
                  <a:pt x="7198027" y="1740701"/>
                  <a:pt x="7532077" y="1953365"/>
                  <a:pt x="7896806" y="2054579"/>
                </a:cubicBezTo>
                <a:cubicBezTo>
                  <a:pt x="8189952" y="2135323"/>
                  <a:pt x="8502415" y="2146695"/>
                  <a:pt x="8786471" y="2258145"/>
                </a:cubicBezTo>
                <a:cubicBezTo>
                  <a:pt x="9268232" y="2449201"/>
                  <a:pt x="9611371" y="2942762"/>
                  <a:pt x="9636369" y="3460205"/>
                </a:cubicBezTo>
                <a:cubicBezTo>
                  <a:pt x="9661366" y="3978785"/>
                  <a:pt x="9375036" y="4496228"/>
                  <a:pt x="8929635" y="4763479"/>
                </a:cubicBezTo>
                <a:cubicBezTo>
                  <a:pt x="8509232" y="5014809"/>
                  <a:pt x="7942255" y="5080768"/>
                  <a:pt x="7682059" y="5495860"/>
                </a:cubicBezTo>
                <a:cubicBezTo>
                  <a:pt x="7399139" y="5948481"/>
                  <a:pt x="7071905" y="6464786"/>
                  <a:pt x="6573102" y="6653568"/>
                </a:cubicBezTo>
                <a:cubicBezTo>
                  <a:pt x="6087933" y="6836663"/>
                  <a:pt x="5490278" y="6660391"/>
                  <a:pt x="5183497" y="6240751"/>
                </a:cubicBezTo>
                <a:cubicBezTo>
                  <a:pt x="5075555" y="6092910"/>
                  <a:pt x="5001700" y="5922324"/>
                  <a:pt x="4907394" y="5765386"/>
                </a:cubicBezTo>
                <a:cubicBezTo>
                  <a:pt x="4616520" y="5285471"/>
                  <a:pt x="4080220" y="4935202"/>
                  <a:pt x="3518924" y="4961358"/>
                </a:cubicBezTo>
                <a:cubicBezTo>
                  <a:pt x="2882637" y="4990927"/>
                  <a:pt x="2365654" y="5460606"/>
                  <a:pt x="1790724" y="5734680"/>
                </a:cubicBezTo>
                <a:cubicBezTo>
                  <a:pt x="1679373" y="5788130"/>
                  <a:pt x="1562342" y="5834757"/>
                  <a:pt x="1439630" y="5844992"/>
                </a:cubicBezTo>
                <a:cubicBezTo>
                  <a:pt x="1076037" y="5875697"/>
                  <a:pt x="762438" y="5587976"/>
                  <a:pt x="564735" y="5282060"/>
                </a:cubicBezTo>
                <a:cubicBezTo>
                  <a:pt x="323855" y="4909045"/>
                  <a:pt x="178418" y="4482581"/>
                  <a:pt x="81839" y="4049294"/>
                </a:cubicBezTo>
                <a:cubicBezTo>
                  <a:pt x="-7923" y="3646712"/>
                  <a:pt x="-54509" y="3211150"/>
                  <a:pt x="106836" y="2831312"/>
                </a:cubicBezTo>
                <a:cubicBezTo>
                  <a:pt x="253409" y="2485592"/>
                  <a:pt x="561326" y="2225165"/>
                  <a:pt x="909012" y="2084147"/>
                </a:cubicBezTo>
                <a:cubicBezTo>
                  <a:pt x="1256697" y="1943130"/>
                  <a:pt x="1641878" y="1854425"/>
                  <a:pt x="2016833" y="187375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14"/>
          <p:cNvSpPr/>
          <p:nvPr/>
        </p:nvSpPr>
        <p:spPr>
          <a:xfrm rot="-1590420">
            <a:off x="-1615250" y="306411"/>
            <a:ext cx="3949553" cy="1121846"/>
          </a:xfrm>
          <a:custGeom>
            <a:rect b="b" l="l" r="r" t="t"/>
            <a:pathLst>
              <a:path extrusionOk="0" h="1016625" w="3579114">
                <a:moveTo>
                  <a:pt x="3579114" y="386740"/>
                </a:moveTo>
                <a:cubicBezTo>
                  <a:pt x="3507532" y="403799"/>
                  <a:pt x="3432541" y="407211"/>
                  <a:pt x="3359823" y="393564"/>
                </a:cubicBezTo>
                <a:cubicBezTo>
                  <a:pt x="3215522" y="365133"/>
                  <a:pt x="3082583" y="252546"/>
                  <a:pt x="3057586" y="106980"/>
                </a:cubicBezTo>
                <a:cubicBezTo>
                  <a:pt x="3050769" y="68314"/>
                  <a:pt x="3056450" y="20550"/>
                  <a:pt x="3092809" y="4629"/>
                </a:cubicBezTo>
                <a:cubicBezTo>
                  <a:pt x="3118942" y="-6744"/>
                  <a:pt x="3149621" y="4629"/>
                  <a:pt x="3173481" y="19413"/>
                </a:cubicBezTo>
                <a:cubicBezTo>
                  <a:pt x="3328008" y="116078"/>
                  <a:pt x="3353005" y="351486"/>
                  <a:pt x="3253017" y="505013"/>
                </a:cubicBezTo>
                <a:cubicBezTo>
                  <a:pt x="3153029" y="657403"/>
                  <a:pt x="2962143" y="731323"/>
                  <a:pt x="2779210" y="733598"/>
                </a:cubicBezTo>
                <a:cubicBezTo>
                  <a:pt x="2331537" y="739284"/>
                  <a:pt x="1942948" y="384466"/>
                  <a:pt x="1495274" y="378780"/>
                </a:cubicBezTo>
                <a:cubicBezTo>
                  <a:pt x="1299844" y="376505"/>
                  <a:pt x="1103276" y="444739"/>
                  <a:pt x="952158" y="568698"/>
                </a:cubicBezTo>
                <a:cubicBezTo>
                  <a:pt x="887393" y="621011"/>
                  <a:pt x="829445" y="686971"/>
                  <a:pt x="806721" y="766578"/>
                </a:cubicBezTo>
                <a:cubicBezTo>
                  <a:pt x="783996" y="846184"/>
                  <a:pt x="804448" y="942850"/>
                  <a:pt x="872622" y="991751"/>
                </a:cubicBezTo>
                <a:cubicBezTo>
                  <a:pt x="940796" y="1039515"/>
                  <a:pt x="1053282" y="1016770"/>
                  <a:pt x="1080551" y="938300"/>
                </a:cubicBezTo>
                <a:cubicBezTo>
                  <a:pt x="1093050" y="904183"/>
                  <a:pt x="1087369" y="865517"/>
                  <a:pt x="1077143" y="830263"/>
                </a:cubicBezTo>
                <a:cubicBezTo>
                  <a:pt x="1031694" y="681285"/>
                  <a:pt x="888529" y="580071"/>
                  <a:pt x="739684" y="531170"/>
                </a:cubicBezTo>
                <a:cubicBezTo>
                  <a:pt x="496531" y="450426"/>
                  <a:pt x="217019" y="484543"/>
                  <a:pt x="0" y="622149"/>
                </a:cubicBezTo>
              </a:path>
            </a:pathLst>
          </a:custGeom>
          <a:noFill/>
          <a:ln cap="rnd" cmpd="sng" w="14400">
            <a:solidFill>
              <a:schemeClr val="dk1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6" name="Google Shape;516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04650" y="91275"/>
            <a:ext cx="622225" cy="65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" name="Google Shape;518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15"/>
          <p:cNvSpPr/>
          <p:nvPr>
            <p:ph idx="2" type="pic"/>
          </p:nvPr>
        </p:nvSpPr>
        <p:spPr>
          <a:xfrm>
            <a:off x="-6650" y="-6650"/>
            <a:ext cx="91506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20" name="Google Shape;520;p15"/>
          <p:cNvSpPr txBox="1"/>
          <p:nvPr>
            <p:ph type="title"/>
          </p:nvPr>
        </p:nvSpPr>
        <p:spPr>
          <a:xfrm>
            <a:off x="1463525" y="4133300"/>
            <a:ext cx="6217200" cy="4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" name="Google Shape;522;p16"/>
          <p:cNvGrpSpPr/>
          <p:nvPr/>
        </p:nvGrpSpPr>
        <p:grpSpPr>
          <a:xfrm>
            <a:off x="-1723803" y="2227079"/>
            <a:ext cx="13706357" cy="9777168"/>
            <a:chOff x="-1723803" y="2227079"/>
            <a:chExt cx="13706357" cy="9777168"/>
          </a:xfrm>
        </p:grpSpPr>
        <p:sp>
          <p:nvSpPr>
            <p:cNvPr id="523" name="Google Shape;523;p16"/>
            <p:cNvSpPr/>
            <p:nvPr/>
          </p:nvSpPr>
          <p:spPr>
            <a:xfrm rot="-2700000">
              <a:off x="3022000" y="4274131"/>
              <a:ext cx="8143940" cy="5683064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4" name="Google Shape;524;p16"/>
            <p:cNvSpPr/>
            <p:nvPr/>
          </p:nvSpPr>
          <p:spPr>
            <a:xfrm rot="1513374">
              <a:off x="-994703" y="4432099"/>
              <a:ext cx="10120953" cy="5686296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5" name="Google Shape;525;p16"/>
          <p:cNvSpPr txBox="1"/>
          <p:nvPr>
            <p:ph type="title"/>
          </p:nvPr>
        </p:nvSpPr>
        <p:spPr>
          <a:xfrm>
            <a:off x="710875" y="1734550"/>
            <a:ext cx="4107600" cy="1211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26" name="Google Shape;526;p16"/>
          <p:cNvSpPr txBox="1"/>
          <p:nvPr>
            <p:ph idx="1" type="subTitle"/>
          </p:nvPr>
        </p:nvSpPr>
        <p:spPr>
          <a:xfrm>
            <a:off x="710875" y="2945800"/>
            <a:ext cx="4107600" cy="8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27" name="Google Shape;527;p16"/>
          <p:cNvSpPr/>
          <p:nvPr>
            <p:ph idx="2" type="pic"/>
          </p:nvPr>
        </p:nvSpPr>
        <p:spPr>
          <a:xfrm>
            <a:off x="5089350" y="690300"/>
            <a:ext cx="3975300" cy="3988200"/>
          </a:xfrm>
          <a:prstGeom prst="ellipse">
            <a:avLst/>
          </a:prstGeom>
          <a:noFill/>
          <a:ln>
            <a:noFill/>
          </a:ln>
        </p:spPr>
      </p:sp>
      <p:grpSp>
        <p:nvGrpSpPr>
          <p:cNvPr id="528" name="Google Shape;528;p16"/>
          <p:cNvGrpSpPr/>
          <p:nvPr/>
        </p:nvGrpSpPr>
        <p:grpSpPr>
          <a:xfrm rot="-946789">
            <a:off x="7907224" y="-624314"/>
            <a:ext cx="1509836" cy="1537222"/>
            <a:chOff x="5437921" y="1334151"/>
            <a:chExt cx="738731" cy="752282"/>
          </a:xfrm>
        </p:grpSpPr>
        <p:sp>
          <p:nvSpPr>
            <p:cNvPr id="529" name="Google Shape;529;p16"/>
            <p:cNvSpPr/>
            <p:nvPr/>
          </p:nvSpPr>
          <p:spPr>
            <a:xfrm>
              <a:off x="5705386" y="1334151"/>
              <a:ext cx="206225" cy="752282"/>
            </a:xfrm>
            <a:custGeom>
              <a:rect b="b" l="l" r="r" t="t"/>
              <a:pathLst>
                <a:path extrusionOk="0" h="1003043" w="274966">
                  <a:moveTo>
                    <a:pt x="274967" y="501522"/>
                  </a:moveTo>
                  <a:cubicBezTo>
                    <a:pt x="274967" y="778505"/>
                    <a:pt x="213414" y="1003044"/>
                    <a:pt x="137484" y="1003044"/>
                  </a:cubicBezTo>
                  <a:cubicBezTo>
                    <a:pt x="61554" y="1003044"/>
                    <a:pt x="0" y="778505"/>
                    <a:pt x="0" y="501522"/>
                  </a:cubicBezTo>
                  <a:cubicBezTo>
                    <a:pt x="0" y="224539"/>
                    <a:pt x="61553" y="0"/>
                    <a:pt x="137484" y="0"/>
                  </a:cubicBezTo>
                  <a:cubicBezTo>
                    <a:pt x="213414" y="0"/>
                    <a:pt x="274967" y="224539"/>
                    <a:pt x="274967" y="501522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0" name="Google Shape;530;p16"/>
            <p:cNvSpPr/>
            <p:nvPr/>
          </p:nvSpPr>
          <p:spPr>
            <a:xfrm rot="-2030944">
              <a:off x="5431714" y="1606922"/>
              <a:ext cx="751145" cy="206279"/>
            </a:xfrm>
            <a:custGeom>
              <a:rect b="b" l="l" r="r" t="t"/>
              <a:pathLst>
                <a:path extrusionOk="0" h="275207" w="1002139">
                  <a:moveTo>
                    <a:pt x="1002139" y="137604"/>
                  </a:moveTo>
                  <a:cubicBezTo>
                    <a:pt x="1002139" y="213601"/>
                    <a:pt x="777802" y="275208"/>
                    <a:pt x="501070" y="275208"/>
                  </a:cubicBezTo>
                  <a:cubicBezTo>
                    <a:pt x="224337" y="275208"/>
                    <a:pt x="0" y="213601"/>
                    <a:pt x="0" y="137604"/>
                  </a:cubicBezTo>
                  <a:cubicBezTo>
                    <a:pt x="0" y="61607"/>
                    <a:pt x="224336" y="0"/>
                    <a:pt x="501070" y="0"/>
                  </a:cubicBezTo>
                  <a:cubicBezTo>
                    <a:pt x="777803" y="0"/>
                    <a:pt x="1002139" y="61607"/>
                    <a:pt x="1002139" y="137604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1" name="Google Shape;531;p16"/>
            <p:cNvSpPr/>
            <p:nvPr/>
          </p:nvSpPr>
          <p:spPr>
            <a:xfrm>
              <a:off x="5475812" y="1506104"/>
              <a:ext cx="664520" cy="407672"/>
            </a:xfrm>
            <a:custGeom>
              <a:rect b="b" l="l" r="r" t="t"/>
              <a:pathLst>
                <a:path extrusionOk="0" h="543563" w="886026">
                  <a:moveTo>
                    <a:pt x="376544" y="391661"/>
                  </a:moveTo>
                  <a:cubicBezTo>
                    <a:pt x="134528" y="257467"/>
                    <a:pt x="-31361" y="94842"/>
                    <a:pt x="4998" y="27745"/>
                  </a:cubicBezTo>
                  <a:cubicBezTo>
                    <a:pt x="41357" y="-38215"/>
                    <a:pt x="267467" y="17509"/>
                    <a:pt x="509483" y="151703"/>
                  </a:cubicBezTo>
                  <a:cubicBezTo>
                    <a:pt x="751499" y="285898"/>
                    <a:pt x="917388" y="448523"/>
                    <a:pt x="881029" y="515620"/>
                  </a:cubicBezTo>
                  <a:cubicBezTo>
                    <a:pt x="844670" y="581579"/>
                    <a:pt x="618561" y="526992"/>
                    <a:pt x="376544" y="391661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2" name="Google Shape;532;p16"/>
            <p:cNvSpPr/>
            <p:nvPr/>
          </p:nvSpPr>
          <p:spPr>
            <a:xfrm>
              <a:off x="5752255" y="1653146"/>
              <a:ext cx="93738" cy="93822"/>
            </a:xfrm>
            <a:custGeom>
              <a:rect b="b" l="l" r="r" t="t"/>
              <a:pathLst>
                <a:path extrusionOk="0" h="125096" w="124984">
                  <a:moveTo>
                    <a:pt x="124985" y="62548"/>
                  </a:moveTo>
                  <a:cubicBezTo>
                    <a:pt x="124985" y="96665"/>
                    <a:pt x="96579" y="125096"/>
                    <a:pt x="62492" y="125096"/>
                  </a:cubicBezTo>
                  <a:cubicBezTo>
                    <a:pt x="28406" y="125096"/>
                    <a:pt x="0" y="96665"/>
                    <a:pt x="0" y="62548"/>
                  </a:cubicBezTo>
                  <a:cubicBezTo>
                    <a:pt x="0" y="28431"/>
                    <a:pt x="28406" y="0"/>
                    <a:pt x="62492" y="0"/>
                  </a:cubicBezTo>
                  <a:cubicBezTo>
                    <a:pt x="96579" y="0"/>
                    <a:pt x="124985" y="28431"/>
                    <a:pt x="124985" y="625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3" name="Google Shape;533;p16"/>
            <p:cNvSpPr/>
            <p:nvPr/>
          </p:nvSpPr>
          <p:spPr>
            <a:xfrm>
              <a:off x="6027506" y="1607941"/>
              <a:ext cx="57947" cy="57999"/>
            </a:xfrm>
            <a:custGeom>
              <a:rect b="b" l="l" r="r" t="t"/>
              <a:pathLst>
                <a:path extrusionOk="0" h="77332" w="77263">
                  <a:moveTo>
                    <a:pt x="77263" y="38666"/>
                  </a:moveTo>
                  <a:cubicBezTo>
                    <a:pt x="77263" y="60274"/>
                    <a:pt x="60220" y="77332"/>
                    <a:pt x="38632" y="77332"/>
                  </a:cubicBezTo>
                  <a:cubicBezTo>
                    <a:pt x="17043" y="77332"/>
                    <a:pt x="0" y="60274"/>
                    <a:pt x="0" y="38666"/>
                  </a:cubicBezTo>
                  <a:cubicBezTo>
                    <a:pt x="0" y="17059"/>
                    <a:pt x="17043" y="0"/>
                    <a:pt x="38632" y="0"/>
                  </a:cubicBezTo>
                  <a:cubicBezTo>
                    <a:pt x="60220" y="0"/>
                    <a:pt x="77263" y="17059"/>
                    <a:pt x="77263" y="3866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4" name="Google Shape;534;p16"/>
            <p:cNvSpPr/>
            <p:nvPr/>
          </p:nvSpPr>
          <p:spPr>
            <a:xfrm>
              <a:off x="5488934" y="1591735"/>
              <a:ext cx="51130" cy="51176"/>
            </a:xfrm>
            <a:custGeom>
              <a:rect b="b" l="l" r="r" t="t"/>
              <a:pathLst>
                <a:path extrusionOk="0" h="68234" w="68173">
                  <a:moveTo>
                    <a:pt x="68174" y="34117"/>
                  </a:moveTo>
                  <a:cubicBezTo>
                    <a:pt x="68174" y="52960"/>
                    <a:pt x="52913" y="68234"/>
                    <a:pt x="34087" y="68234"/>
                  </a:cubicBezTo>
                  <a:cubicBezTo>
                    <a:pt x="15261" y="68234"/>
                    <a:pt x="0" y="52960"/>
                    <a:pt x="0" y="34117"/>
                  </a:cubicBezTo>
                  <a:cubicBezTo>
                    <a:pt x="0" y="15275"/>
                    <a:pt x="15261" y="0"/>
                    <a:pt x="34087" y="0"/>
                  </a:cubicBezTo>
                  <a:cubicBezTo>
                    <a:pt x="52913" y="0"/>
                    <a:pt x="68174" y="15275"/>
                    <a:pt x="68174" y="341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535;p16"/>
            <p:cNvSpPr/>
            <p:nvPr/>
          </p:nvSpPr>
          <p:spPr>
            <a:xfrm>
              <a:off x="5845141" y="1978112"/>
              <a:ext cx="52834" cy="52881"/>
            </a:xfrm>
            <a:custGeom>
              <a:rect b="b" l="l" r="r" t="t"/>
              <a:pathLst>
                <a:path extrusionOk="0" h="70508" w="70445">
                  <a:moveTo>
                    <a:pt x="70446" y="35254"/>
                  </a:moveTo>
                  <a:cubicBezTo>
                    <a:pt x="70446" y="54587"/>
                    <a:pt x="54539" y="70509"/>
                    <a:pt x="35223" y="70509"/>
                  </a:cubicBezTo>
                  <a:cubicBezTo>
                    <a:pt x="15907" y="70509"/>
                    <a:pt x="0" y="54587"/>
                    <a:pt x="0" y="35254"/>
                  </a:cubicBezTo>
                  <a:cubicBezTo>
                    <a:pt x="0" y="15921"/>
                    <a:pt x="15907" y="0"/>
                    <a:pt x="35223" y="0"/>
                  </a:cubicBezTo>
                  <a:cubicBezTo>
                    <a:pt x="55675" y="0"/>
                    <a:pt x="70446" y="15921"/>
                    <a:pt x="70446" y="352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36" name="Google Shape;536;p16"/>
          <p:cNvGrpSpPr/>
          <p:nvPr/>
        </p:nvGrpSpPr>
        <p:grpSpPr>
          <a:xfrm rot="224020">
            <a:off x="-653885" y="4004013"/>
            <a:ext cx="1904724" cy="1939213"/>
            <a:chOff x="5437921" y="1334151"/>
            <a:chExt cx="738731" cy="752282"/>
          </a:xfrm>
        </p:grpSpPr>
        <p:sp>
          <p:nvSpPr>
            <p:cNvPr id="537" name="Google Shape;537;p16"/>
            <p:cNvSpPr/>
            <p:nvPr/>
          </p:nvSpPr>
          <p:spPr>
            <a:xfrm>
              <a:off x="5705386" y="1334151"/>
              <a:ext cx="206225" cy="752282"/>
            </a:xfrm>
            <a:custGeom>
              <a:rect b="b" l="l" r="r" t="t"/>
              <a:pathLst>
                <a:path extrusionOk="0" h="1003043" w="274966">
                  <a:moveTo>
                    <a:pt x="274967" y="501522"/>
                  </a:moveTo>
                  <a:cubicBezTo>
                    <a:pt x="274967" y="778505"/>
                    <a:pt x="213414" y="1003044"/>
                    <a:pt x="137484" y="1003044"/>
                  </a:cubicBezTo>
                  <a:cubicBezTo>
                    <a:pt x="61554" y="1003044"/>
                    <a:pt x="0" y="778505"/>
                    <a:pt x="0" y="501522"/>
                  </a:cubicBezTo>
                  <a:cubicBezTo>
                    <a:pt x="0" y="224539"/>
                    <a:pt x="61553" y="0"/>
                    <a:pt x="137484" y="0"/>
                  </a:cubicBezTo>
                  <a:cubicBezTo>
                    <a:pt x="213414" y="0"/>
                    <a:pt x="274967" y="224539"/>
                    <a:pt x="274967" y="501522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8" name="Google Shape;538;p16"/>
            <p:cNvSpPr/>
            <p:nvPr/>
          </p:nvSpPr>
          <p:spPr>
            <a:xfrm rot="-2030944">
              <a:off x="5431714" y="1606922"/>
              <a:ext cx="751145" cy="206279"/>
            </a:xfrm>
            <a:custGeom>
              <a:rect b="b" l="l" r="r" t="t"/>
              <a:pathLst>
                <a:path extrusionOk="0" h="275207" w="1002139">
                  <a:moveTo>
                    <a:pt x="1002139" y="137604"/>
                  </a:moveTo>
                  <a:cubicBezTo>
                    <a:pt x="1002139" y="213601"/>
                    <a:pt x="777802" y="275208"/>
                    <a:pt x="501070" y="275208"/>
                  </a:cubicBezTo>
                  <a:cubicBezTo>
                    <a:pt x="224337" y="275208"/>
                    <a:pt x="0" y="213601"/>
                    <a:pt x="0" y="137604"/>
                  </a:cubicBezTo>
                  <a:cubicBezTo>
                    <a:pt x="0" y="61607"/>
                    <a:pt x="224336" y="0"/>
                    <a:pt x="501070" y="0"/>
                  </a:cubicBezTo>
                  <a:cubicBezTo>
                    <a:pt x="777803" y="0"/>
                    <a:pt x="1002139" y="61607"/>
                    <a:pt x="1002139" y="137604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9" name="Google Shape;539;p16"/>
            <p:cNvSpPr/>
            <p:nvPr/>
          </p:nvSpPr>
          <p:spPr>
            <a:xfrm>
              <a:off x="5475812" y="1506104"/>
              <a:ext cx="664520" cy="407672"/>
            </a:xfrm>
            <a:custGeom>
              <a:rect b="b" l="l" r="r" t="t"/>
              <a:pathLst>
                <a:path extrusionOk="0" h="543563" w="886026">
                  <a:moveTo>
                    <a:pt x="376544" y="391661"/>
                  </a:moveTo>
                  <a:cubicBezTo>
                    <a:pt x="134528" y="257467"/>
                    <a:pt x="-31361" y="94842"/>
                    <a:pt x="4998" y="27745"/>
                  </a:cubicBezTo>
                  <a:cubicBezTo>
                    <a:pt x="41357" y="-38215"/>
                    <a:pt x="267467" y="17509"/>
                    <a:pt x="509483" y="151703"/>
                  </a:cubicBezTo>
                  <a:cubicBezTo>
                    <a:pt x="751499" y="285898"/>
                    <a:pt x="917388" y="448523"/>
                    <a:pt x="881029" y="515620"/>
                  </a:cubicBezTo>
                  <a:cubicBezTo>
                    <a:pt x="844670" y="581579"/>
                    <a:pt x="618561" y="526992"/>
                    <a:pt x="376544" y="391661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0" name="Google Shape;540;p16"/>
            <p:cNvSpPr/>
            <p:nvPr/>
          </p:nvSpPr>
          <p:spPr>
            <a:xfrm>
              <a:off x="5752255" y="1653146"/>
              <a:ext cx="93738" cy="93822"/>
            </a:xfrm>
            <a:custGeom>
              <a:rect b="b" l="l" r="r" t="t"/>
              <a:pathLst>
                <a:path extrusionOk="0" h="125096" w="124984">
                  <a:moveTo>
                    <a:pt x="124985" y="62548"/>
                  </a:moveTo>
                  <a:cubicBezTo>
                    <a:pt x="124985" y="96665"/>
                    <a:pt x="96579" y="125096"/>
                    <a:pt x="62492" y="125096"/>
                  </a:cubicBezTo>
                  <a:cubicBezTo>
                    <a:pt x="28406" y="125096"/>
                    <a:pt x="0" y="96665"/>
                    <a:pt x="0" y="62548"/>
                  </a:cubicBezTo>
                  <a:cubicBezTo>
                    <a:pt x="0" y="28431"/>
                    <a:pt x="28406" y="0"/>
                    <a:pt x="62492" y="0"/>
                  </a:cubicBezTo>
                  <a:cubicBezTo>
                    <a:pt x="96579" y="0"/>
                    <a:pt x="124985" y="28431"/>
                    <a:pt x="124985" y="625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1" name="Google Shape;541;p16"/>
            <p:cNvSpPr/>
            <p:nvPr/>
          </p:nvSpPr>
          <p:spPr>
            <a:xfrm>
              <a:off x="6027506" y="1607941"/>
              <a:ext cx="57947" cy="57999"/>
            </a:xfrm>
            <a:custGeom>
              <a:rect b="b" l="l" r="r" t="t"/>
              <a:pathLst>
                <a:path extrusionOk="0" h="77332" w="77263">
                  <a:moveTo>
                    <a:pt x="77263" y="38666"/>
                  </a:moveTo>
                  <a:cubicBezTo>
                    <a:pt x="77263" y="60274"/>
                    <a:pt x="60220" y="77332"/>
                    <a:pt x="38632" y="77332"/>
                  </a:cubicBezTo>
                  <a:cubicBezTo>
                    <a:pt x="17043" y="77332"/>
                    <a:pt x="0" y="60274"/>
                    <a:pt x="0" y="38666"/>
                  </a:cubicBezTo>
                  <a:cubicBezTo>
                    <a:pt x="0" y="17059"/>
                    <a:pt x="17043" y="0"/>
                    <a:pt x="38632" y="0"/>
                  </a:cubicBezTo>
                  <a:cubicBezTo>
                    <a:pt x="60220" y="0"/>
                    <a:pt x="77263" y="17059"/>
                    <a:pt x="77263" y="3866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2" name="Google Shape;542;p16"/>
            <p:cNvSpPr/>
            <p:nvPr/>
          </p:nvSpPr>
          <p:spPr>
            <a:xfrm>
              <a:off x="5488934" y="1591735"/>
              <a:ext cx="51130" cy="51176"/>
            </a:xfrm>
            <a:custGeom>
              <a:rect b="b" l="l" r="r" t="t"/>
              <a:pathLst>
                <a:path extrusionOk="0" h="68234" w="68173">
                  <a:moveTo>
                    <a:pt x="68174" y="34117"/>
                  </a:moveTo>
                  <a:cubicBezTo>
                    <a:pt x="68174" y="52960"/>
                    <a:pt x="52913" y="68234"/>
                    <a:pt x="34087" y="68234"/>
                  </a:cubicBezTo>
                  <a:cubicBezTo>
                    <a:pt x="15261" y="68234"/>
                    <a:pt x="0" y="52960"/>
                    <a:pt x="0" y="34117"/>
                  </a:cubicBezTo>
                  <a:cubicBezTo>
                    <a:pt x="0" y="15275"/>
                    <a:pt x="15261" y="0"/>
                    <a:pt x="34087" y="0"/>
                  </a:cubicBezTo>
                  <a:cubicBezTo>
                    <a:pt x="52913" y="0"/>
                    <a:pt x="68174" y="15275"/>
                    <a:pt x="68174" y="341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543;p16"/>
            <p:cNvSpPr/>
            <p:nvPr/>
          </p:nvSpPr>
          <p:spPr>
            <a:xfrm>
              <a:off x="5845141" y="1978112"/>
              <a:ext cx="52834" cy="52881"/>
            </a:xfrm>
            <a:custGeom>
              <a:rect b="b" l="l" r="r" t="t"/>
              <a:pathLst>
                <a:path extrusionOk="0" h="70508" w="70445">
                  <a:moveTo>
                    <a:pt x="70446" y="35254"/>
                  </a:moveTo>
                  <a:cubicBezTo>
                    <a:pt x="70446" y="54587"/>
                    <a:pt x="54539" y="70509"/>
                    <a:pt x="35223" y="70509"/>
                  </a:cubicBezTo>
                  <a:cubicBezTo>
                    <a:pt x="15907" y="70509"/>
                    <a:pt x="0" y="54587"/>
                    <a:pt x="0" y="35254"/>
                  </a:cubicBezTo>
                  <a:cubicBezTo>
                    <a:pt x="0" y="15921"/>
                    <a:pt x="15907" y="0"/>
                    <a:pt x="35223" y="0"/>
                  </a:cubicBezTo>
                  <a:cubicBezTo>
                    <a:pt x="55675" y="0"/>
                    <a:pt x="70446" y="15921"/>
                    <a:pt x="70446" y="352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4" name="Google Shape;544;p16"/>
          <p:cNvSpPr/>
          <p:nvPr/>
        </p:nvSpPr>
        <p:spPr>
          <a:xfrm rot="-1440077">
            <a:off x="-795464" y="196869"/>
            <a:ext cx="2683739" cy="762299"/>
          </a:xfrm>
          <a:custGeom>
            <a:rect b="b" l="l" r="r" t="t"/>
            <a:pathLst>
              <a:path extrusionOk="0" h="1016625" w="3579114">
                <a:moveTo>
                  <a:pt x="3579114" y="386740"/>
                </a:moveTo>
                <a:cubicBezTo>
                  <a:pt x="3507532" y="403799"/>
                  <a:pt x="3432541" y="407211"/>
                  <a:pt x="3359823" y="393564"/>
                </a:cubicBezTo>
                <a:cubicBezTo>
                  <a:pt x="3215522" y="365133"/>
                  <a:pt x="3082583" y="252546"/>
                  <a:pt x="3057586" y="106980"/>
                </a:cubicBezTo>
                <a:cubicBezTo>
                  <a:pt x="3050769" y="68314"/>
                  <a:pt x="3056450" y="20550"/>
                  <a:pt x="3092809" y="4629"/>
                </a:cubicBezTo>
                <a:cubicBezTo>
                  <a:pt x="3118942" y="-6744"/>
                  <a:pt x="3149621" y="4629"/>
                  <a:pt x="3173481" y="19413"/>
                </a:cubicBezTo>
                <a:cubicBezTo>
                  <a:pt x="3328008" y="116078"/>
                  <a:pt x="3353005" y="351486"/>
                  <a:pt x="3253017" y="505013"/>
                </a:cubicBezTo>
                <a:cubicBezTo>
                  <a:pt x="3153029" y="657403"/>
                  <a:pt x="2962143" y="731323"/>
                  <a:pt x="2779210" y="733598"/>
                </a:cubicBezTo>
                <a:cubicBezTo>
                  <a:pt x="2331537" y="739284"/>
                  <a:pt x="1942948" y="384466"/>
                  <a:pt x="1495274" y="378780"/>
                </a:cubicBezTo>
                <a:cubicBezTo>
                  <a:pt x="1299844" y="376505"/>
                  <a:pt x="1103276" y="444739"/>
                  <a:pt x="952158" y="568698"/>
                </a:cubicBezTo>
                <a:cubicBezTo>
                  <a:pt x="887393" y="621011"/>
                  <a:pt x="829445" y="686971"/>
                  <a:pt x="806721" y="766578"/>
                </a:cubicBezTo>
                <a:cubicBezTo>
                  <a:pt x="783996" y="846184"/>
                  <a:pt x="804448" y="942850"/>
                  <a:pt x="872622" y="991751"/>
                </a:cubicBezTo>
                <a:cubicBezTo>
                  <a:pt x="940796" y="1039515"/>
                  <a:pt x="1053282" y="1016770"/>
                  <a:pt x="1080551" y="938300"/>
                </a:cubicBezTo>
                <a:cubicBezTo>
                  <a:pt x="1093050" y="904183"/>
                  <a:pt x="1087369" y="865517"/>
                  <a:pt x="1077143" y="830263"/>
                </a:cubicBezTo>
                <a:cubicBezTo>
                  <a:pt x="1031694" y="681285"/>
                  <a:pt x="888529" y="580071"/>
                  <a:pt x="739684" y="531170"/>
                </a:cubicBezTo>
                <a:cubicBezTo>
                  <a:pt x="496531" y="450426"/>
                  <a:pt x="217019" y="484543"/>
                  <a:pt x="0" y="622149"/>
                </a:cubicBezTo>
              </a:path>
            </a:pathLst>
          </a:custGeom>
          <a:noFill/>
          <a:ln cap="rnd" cmpd="sng" w="14400">
            <a:solidFill>
              <a:schemeClr val="dk1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17"/>
          <p:cNvSpPr/>
          <p:nvPr/>
        </p:nvSpPr>
        <p:spPr>
          <a:xfrm rot="-452754">
            <a:off x="-4517062" y="-2835979"/>
            <a:ext cx="9357498" cy="5255535"/>
          </a:xfrm>
          <a:custGeom>
            <a:rect b="b" l="l" r="r" t="t"/>
            <a:pathLst>
              <a:path extrusionOk="0" h="6725578" w="9637883">
                <a:moveTo>
                  <a:pt x="2016833" y="1873758"/>
                </a:moveTo>
                <a:cubicBezTo>
                  <a:pt x="2330431" y="1889680"/>
                  <a:pt x="2614488" y="1683840"/>
                  <a:pt x="2813328" y="1441608"/>
                </a:cubicBezTo>
                <a:cubicBezTo>
                  <a:pt x="3012167" y="1199376"/>
                  <a:pt x="3154196" y="913930"/>
                  <a:pt x="3358717" y="675110"/>
                </a:cubicBezTo>
                <a:cubicBezTo>
                  <a:pt x="3742761" y="225901"/>
                  <a:pt x="4343825" y="-24291"/>
                  <a:pt x="4934663" y="1865"/>
                </a:cubicBezTo>
                <a:cubicBezTo>
                  <a:pt x="5525501" y="28022"/>
                  <a:pt x="6095887" y="325978"/>
                  <a:pt x="6468569" y="785422"/>
                </a:cubicBezTo>
                <a:cubicBezTo>
                  <a:pt x="6641276" y="999222"/>
                  <a:pt x="6773078" y="1243729"/>
                  <a:pt x="6951465" y="1452980"/>
                </a:cubicBezTo>
                <a:cubicBezTo>
                  <a:pt x="7198027" y="1740701"/>
                  <a:pt x="7532077" y="1953365"/>
                  <a:pt x="7896806" y="2054579"/>
                </a:cubicBezTo>
                <a:cubicBezTo>
                  <a:pt x="8189952" y="2135323"/>
                  <a:pt x="8502415" y="2146695"/>
                  <a:pt x="8786471" y="2258145"/>
                </a:cubicBezTo>
                <a:cubicBezTo>
                  <a:pt x="9268232" y="2449201"/>
                  <a:pt x="9611371" y="2942762"/>
                  <a:pt x="9636369" y="3460205"/>
                </a:cubicBezTo>
                <a:cubicBezTo>
                  <a:pt x="9661366" y="3978785"/>
                  <a:pt x="9375036" y="4496228"/>
                  <a:pt x="8929635" y="4763479"/>
                </a:cubicBezTo>
                <a:cubicBezTo>
                  <a:pt x="8509232" y="5014809"/>
                  <a:pt x="7942255" y="5080768"/>
                  <a:pt x="7682059" y="5495860"/>
                </a:cubicBezTo>
                <a:cubicBezTo>
                  <a:pt x="7399139" y="5948481"/>
                  <a:pt x="7071905" y="6464786"/>
                  <a:pt x="6573102" y="6653568"/>
                </a:cubicBezTo>
                <a:cubicBezTo>
                  <a:pt x="6087933" y="6836663"/>
                  <a:pt x="5490278" y="6660391"/>
                  <a:pt x="5183497" y="6240751"/>
                </a:cubicBezTo>
                <a:cubicBezTo>
                  <a:pt x="5075555" y="6092910"/>
                  <a:pt x="5001700" y="5922324"/>
                  <a:pt x="4907394" y="5765386"/>
                </a:cubicBezTo>
                <a:cubicBezTo>
                  <a:pt x="4616520" y="5285471"/>
                  <a:pt x="4080220" y="4935202"/>
                  <a:pt x="3518924" y="4961358"/>
                </a:cubicBezTo>
                <a:cubicBezTo>
                  <a:pt x="2882637" y="4990927"/>
                  <a:pt x="2365654" y="5460606"/>
                  <a:pt x="1790724" y="5734680"/>
                </a:cubicBezTo>
                <a:cubicBezTo>
                  <a:pt x="1679373" y="5788130"/>
                  <a:pt x="1562342" y="5834757"/>
                  <a:pt x="1439630" y="5844992"/>
                </a:cubicBezTo>
                <a:cubicBezTo>
                  <a:pt x="1076037" y="5875697"/>
                  <a:pt x="762438" y="5587976"/>
                  <a:pt x="564735" y="5282060"/>
                </a:cubicBezTo>
                <a:cubicBezTo>
                  <a:pt x="323855" y="4909045"/>
                  <a:pt x="178418" y="4482581"/>
                  <a:pt x="81839" y="4049294"/>
                </a:cubicBezTo>
                <a:cubicBezTo>
                  <a:pt x="-7923" y="3646712"/>
                  <a:pt x="-54509" y="3211150"/>
                  <a:pt x="106836" y="2831312"/>
                </a:cubicBezTo>
                <a:cubicBezTo>
                  <a:pt x="253409" y="2485592"/>
                  <a:pt x="561326" y="2225165"/>
                  <a:pt x="909012" y="2084147"/>
                </a:cubicBezTo>
                <a:cubicBezTo>
                  <a:pt x="1256697" y="1943130"/>
                  <a:pt x="1641878" y="1854425"/>
                  <a:pt x="2016833" y="187375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17"/>
          <p:cNvSpPr/>
          <p:nvPr/>
        </p:nvSpPr>
        <p:spPr>
          <a:xfrm rot="693343">
            <a:off x="119458" y="-419595"/>
            <a:ext cx="8783223" cy="6002189"/>
          </a:xfrm>
          <a:custGeom>
            <a:rect b="b" l="l" r="r" t="t"/>
            <a:pathLst>
              <a:path extrusionOk="0" h="164331" w="253616">
                <a:moveTo>
                  <a:pt x="0" y="46567"/>
                </a:moveTo>
                <a:lnTo>
                  <a:pt x="230525" y="0"/>
                </a:lnTo>
                <a:lnTo>
                  <a:pt x="253616" y="113146"/>
                </a:lnTo>
                <a:lnTo>
                  <a:pt x="23091" y="16433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rotWithShape="0" algn="bl" dir="2460000" dist="171450">
              <a:srgbClr val="000000">
                <a:alpha val="7843"/>
              </a:srgbClr>
            </a:outerShdw>
          </a:effectLst>
        </p:spPr>
      </p:sp>
      <p:sp>
        <p:nvSpPr>
          <p:cNvPr id="548" name="Google Shape;548;p17"/>
          <p:cNvSpPr txBox="1"/>
          <p:nvPr>
            <p:ph hasCustomPrompt="1" type="title"/>
          </p:nvPr>
        </p:nvSpPr>
        <p:spPr>
          <a:xfrm>
            <a:off x="1140425" y="1828800"/>
            <a:ext cx="6863100" cy="9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49" name="Google Shape;549;p17"/>
          <p:cNvSpPr txBox="1"/>
          <p:nvPr>
            <p:ph idx="1" type="subTitle"/>
          </p:nvPr>
        </p:nvSpPr>
        <p:spPr>
          <a:xfrm>
            <a:off x="1140487" y="2843400"/>
            <a:ext cx="6863100" cy="4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550" name="Google Shape;550;p17"/>
          <p:cNvGrpSpPr/>
          <p:nvPr/>
        </p:nvGrpSpPr>
        <p:grpSpPr>
          <a:xfrm>
            <a:off x="-4099177" y="2703025"/>
            <a:ext cx="16874474" cy="7633420"/>
            <a:chOff x="-4099177" y="2703025"/>
            <a:chExt cx="16874474" cy="7633420"/>
          </a:xfrm>
        </p:grpSpPr>
        <p:sp>
          <p:nvSpPr>
            <p:cNvPr id="551" name="Google Shape;551;p17"/>
            <p:cNvSpPr/>
            <p:nvPr/>
          </p:nvSpPr>
          <p:spPr>
            <a:xfrm rot="1501705">
              <a:off x="4814257" y="3996061"/>
              <a:ext cx="7232949" cy="5047349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17"/>
            <p:cNvSpPr/>
            <p:nvPr/>
          </p:nvSpPr>
          <p:spPr>
            <a:xfrm rot="-914304">
              <a:off x="-3562340" y="3628499"/>
              <a:ext cx="7242093" cy="5053730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3" name="Google Shape;553;p17"/>
          <p:cNvGrpSpPr/>
          <p:nvPr/>
        </p:nvGrpSpPr>
        <p:grpSpPr>
          <a:xfrm>
            <a:off x="-1889184" y="-615982"/>
            <a:ext cx="13393916" cy="2973248"/>
            <a:chOff x="-1889184" y="-615982"/>
            <a:chExt cx="13393916" cy="2973248"/>
          </a:xfrm>
        </p:grpSpPr>
        <p:grpSp>
          <p:nvGrpSpPr>
            <p:cNvPr id="554" name="Google Shape;554;p17"/>
            <p:cNvGrpSpPr/>
            <p:nvPr/>
          </p:nvGrpSpPr>
          <p:grpSpPr>
            <a:xfrm rot="1074508">
              <a:off x="6037160" y="183602"/>
              <a:ext cx="5401953" cy="1277956"/>
              <a:chOff x="6588852" y="-559632"/>
              <a:chExt cx="2787993" cy="659564"/>
            </a:xfrm>
          </p:grpSpPr>
          <p:sp>
            <p:nvSpPr>
              <p:cNvPr id="555" name="Google Shape;555;p17"/>
              <p:cNvSpPr/>
              <p:nvPr/>
            </p:nvSpPr>
            <p:spPr>
              <a:xfrm>
                <a:off x="8846455" y="-138933"/>
                <a:ext cx="299834" cy="238865"/>
              </a:xfrm>
              <a:custGeom>
                <a:rect b="b" l="l" r="r" t="t"/>
                <a:pathLst>
                  <a:path extrusionOk="0" h="536776" w="673785">
                    <a:moveTo>
                      <a:pt x="673785" y="42078"/>
                    </a:moveTo>
                    <a:lnTo>
                      <a:pt x="294285" y="536776"/>
                    </a:lnTo>
                    <a:lnTo>
                      <a:pt x="3" y="0"/>
                    </a:lnTo>
                    <a:cubicBezTo>
                      <a:pt x="-1134" y="0"/>
                      <a:pt x="321555" y="25019"/>
                      <a:pt x="673785" y="420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6" name="Google Shape;556;p17"/>
              <p:cNvSpPr/>
              <p:nvPr/>
            </p:nvSpPr>
            <p:spPr>
              <a:xfrm>
                <a:off x="8458541" y="-176441"/>
                <a:ext cx="299327" cy="242914"/>
              </a:xfrm>
              <a:custGeom>
                <a:rect b="b" l="l" r="r" t="t"/>
                <a:pathLst>
                  <a:path extrusionOk="0" h="545874" w="672646">
                    <a:moveTo>
                      <a:pt x="672646" y="63685"/>
                    </a:moveTo>
                    <a:lnTo>
                      <a:pt x="277240" y="545874"/>
                    </a:lnTo>
                    <a:lnTo>
                      <a:pt x="0" y="0"/>
                    </a:lnTo>
                    <a:cubicBezTo>
                      <a:pt x="0" y="0"/>
                      <a:pt x="321552" y="35254"/>
                      <a:pt x="672646" y="63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7" name="Google Shape;557;p17"/>
              <p:cNvSpPr/>
              <p:nvPr/>
            </p:nvSpPr>
            <p:spPr>
              <a:xfrm>
                <a:off x="6879535" y="-464341"/>
                <a:ext cx="291743" cy="258602"/>
              </a:xfrm>
              <a:custGeom>
                <a:rect b="b" l="l" r="r" t="t"/>
                <a:pathLst>
                  <a:path extrusionOk="0" h="581128" w="655602">
                    <a:moveTo>
                      <a:pt x="655603" y="162625"/>
                    </a:moveTo>
                    <a:lnTo>
                      <a:pt x="193159" y="581128"/>
                    </a:lnTo>
                    <a:lnTo>
                      <a:pt x="0" y="0"/>
                    </a:lnTo>
                    <a:cubicBezTo>
                      <a:pt x="0" y="0"/>
                      <a:pt x="312462" y="83018"/>
                      <a:pt x="655603" y="162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8" name="Google Shape;558;p17"/>
              <p:cNvSpPr/>
              <p:nvPr/>
            </p:nvSpPr>
            <p:spPr>
              <a:xfrm>
                <a:off x="8058472" y="-224096"/>
                <a:ext cx="298316" cy="246465"/>
              </a:xfrm>
              <a:custGeom>
                <a:rect b="b" l="l" r="r" t="t"/>
                <a:pathLst>
                  <a:path extrusionOk="0" h="553855" w="670373">
                    <a:moveTo>
                      <a:pt x="670374" y="84177"/>
                    </a:moveTo>
                    <a:lnTo>
                      <a:pt x="260196" y="553856"/>
                    </a:lnTo>
                    <a:lnTo>
                      <a:pt x="0" y="21"/>
                    </a:lnTo>
                    <a:cubicBezTo>
                      <a:pt x="0" y="-1116"/>
                      <a:pt x="320416" y="44373"/>
                      <a:pt x="670374" y="84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9" name="Google Shape;559;p17"/>
              <p:cNvSpPr/>
              <p:nvPr/>
            </p:nvSpPr>
            <p:spPr>
              <a:xfrm>
                <a:off x="7664987" y="-286938"/>
                <a:ext cx="296799" cy="251011"/>
              </a:xfrm>
              <a:custGeom>
                <a:rect b="b" l="l" r="r" t="t"/>
                <a:pathLst>
                  <a:path extrusionOk="0" h="564069" w="666964">
                    <a:moveTo>
                      <a:pt x="666965" y="111449"/>
                    </a:moveTo>
                    <a:lnTo>
                      <a:pt x="237471" y="564070"/>
                    </a:lnTo>
                    <a:lnTo>
                      <a:pt x="0" y="0"/>
                    </a:lnTo>
                    <a:cubicBezTo>
                      <a:pt x="0" y="0"/>
                      <a:pt x="319280" y="59136"/>
                      <a:pt x="666965" y="1114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0" name="Google Shape;560;p17"/>
              <p:cNvSpPr/>
              <p:nvPr/>
            </p:nvSpPr>
            <p:spPr>
              <a:xfrm>
                <a:off x="7270995" y="-371078"/>
                <a:ext cx="293765" cy="255565"/>
              </a:xfrm>
              <a:custGeom>
                <a:rect b="b" l="l" r="r" t="t"/>
                <a:pathLst>
                  <a:path extrusionOk="0" h="574304" w="660147">
                    <a:moveTo>
                      <a:pt x="660148" y="142155"/>
                    </a:moveTo>
                    <a:lnTo>
                      <a:pt x="211338" y="574305"/>
                    </a:lnTo>
                    <a:lnTo>
                      <a:pt x="0" y="0"/>
                    </a:lnTo>
                    <a:cubicBezTo>
                      <a:pt x="0" y="1137"/>
                      <a:pt x="315871" y="73920"/>
                      <a:pt x="660148" y="142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1" name="Google Shape;561;p17"/>
              <p:cNvSpPr/>
              <p:nvPr/>
            </p:nvSpPr>
            <p:spPr>
              <a:xfrm>
                <a:off x="6588852" y="-559632"/>
                <a:ext cx="2787993" cy="448378"/>
              </a:xfrm>
              <a:custGeom>
                <a:rect b="b" l="l" r="r" t="t"/>
                <a:pathLst>
                  <a:path extrusionOk="0" h="1007592" w="6265153">
                    <a:moveTo>
                      <a:pt x="6265154" y="1007593"/>
                    </a:moveTo>
                    <a:cubicBezTo>
                      <a:pt x="6265154" y="1007593"/>
                      <a:pt x="2679222" y="935947"/>
                      <a:pt x="0" y="0"/>
                    </a:cubicBezTo>
                  </a:path>
                </a:pathLst>
              </a:custGeom>
              <a:noFill/>
              <a:ln cap="flat" cmpd="sng" w="152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62" name="Google Shape;562;p17"/>
            <p:cNvGrpSpPr/>
            <p:nvPr/>
          </p:nvGrpSpPr>
          <p:grpSpPr>
            <a:xfrm flipH="1" rot="-1074508">
              <a:off x="-1823565" y="279727"/>
              <a:ext cx="5401953" cy="1277956"/>
              <a:chOff x="6588852" y="-559632"/>
              <a:chExt cx="2787993" cy="659564"/>
            </a:xfrm>
          </p:grpSpPr>
          <p:sp>
            <p:nvSpPr>
              <p:cNvPr id="563" name="Google Shape;563;p17"/>
              <p:cNvSpPr/>
              <p:nvPr/>
            </p:nvSpPr>
            <p:spPr>
              <a:xfrm>
                <a:off x="8846455" y="-138933"/>
                <a:ext cx="299834" cy="238865"/>
              </a:xfrm>
              <a:custGeom>
                <a:rect b="b" l="l" r="r" t="t"/>
                <a:pathLst>
                  <a:path extrusionOk="0" h="536776" w="673785">
                    <a:moveTo>
                      <a:pt x="673785" y="42078"/>
                    </a:moveTo>
                    <a:lnTo>
                      <a:pt x="294285" y="536776"/>
                    </a:lnTo>
                    <a:lnTo>
                      <a:pt x="3" y="0"/>
                    </a:lnTo>
                    <a:cubicBezTo>
                      <a:pt x="-1134" y="0"/>
                      <a:pt x="321555" y="25019"/>
                      <a:pt x="673785" y="420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4" name="Google Shape;564;p17"/>
              <p:cNvSpPr/>
              <p:nvPr/>
            </p:nvSpPr>
            <p:spPr>
              <a:xfrm>
                <a:off x="8458541" y="-176441"/>
                <a:ext cx="299327" cy="242914"/>
              </a:xfrm>
              <a:custGeom>
                <a:rect b="b" l="l" r="r" t="t"/>
                <a:pathLst>
                  <a:path extrusionOk="0" h="545874" w="672646">
                    <a:moveTo>
                      <a:pt x="672646" y="63685"/>
                    </a:moveTo>
                    <a:lnTo>
                      <a:pt x="277240" y="545874"/>
                    </a:lnTo>
                    <a:lnTo>
                      <a:pt x="0" y="0"/>
                    </a:lnTo>
                    <a:cubicBezTo>
                      <a:pt x="0" y="0"/>
                      <a:pt x="321552" y="35254"/>
                      <a:pt x="672646" y="63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5" name="Google Shape;565;p17"/>
              <p:cNvSpPr/>
              <p:nvPr/>
            </p:nvSpPr>
            <p:spPr>
              <a:xfrm>
                <a:off x="6879535" y="-464341"/>
                <a:ext cx="291743" cy="258602"/>
              </a:xfrm>
              <a:custGeom>
                <a:rect b="b" l="l" r="r" t="t"/>
                <a:pathLst>
                  <a:path extrusionOk="0" h="581128" w="655602">
                    <a:moveTo>
                      <a:pt x="655603" y="162625"/>
                    </a:moveTo>
                    <a:lnTo>
                      <a:pt x="193159" y="581128"/>
                    </a:lnTo>
                    <a:lnTo>
                      <a:pt x="0" y="0"/>
                    </a:lnTo>
                    <a:cubicBezTo>
                      <a:pt x="0" y="0"/>
                      <a:pt x="312462" y="83018"/>
                      <a:pt x="655603" y="162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6" name="Google Shape;566;p17"/>
              <p:cNvSpPr/>
              <p:nvPr/>
            </p:nvSpPr>
            <p:spPr>
              <a:xfrm>
                <a:off x="8058472" y="-224096"/>
                <a:ext cx="298316" cy="246465"/>
              </a:xfrm>
              <a:custGeom>
                <a:rect b="b" l="l" r="r" t="t"/>
                <a:pathLst>
                  <a:path extrusionOk="0" h="553855" w="670373">
                    <a:moveTo>
                      <a:pt x="670374" y="84177"/>
                    </a:moveTo>
                    <a:lnTo>
                      <a:pt x="260196" y="553856"/>
                    </a:lnTo>
                    <a:lnTo>
                      <a:pt x="0" y="21"/>
                    </a:lnTo>
                    <a:cubicBezTo>
                      <a:pt x="0" y="-1116"/>
                      <a:pt x="320416" y="44373"/>
                      <a:pt x="670374" y="84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7" name="Google Shape;567;p17"/>
              <p:cNvSpPr/>
              <p:nvPr/>
            </p:nvSpPr>
            <p:spPr>
              <a:xfrm>
                <a:off x="7664987" y="-286938"/>
                <a:ext cx="296799" cy="251011"/>
              </a:xfrm>
              <a:custGeom>
                <a:rect b="b" l="l" r="r" t="t"/>
                <a:pathLst>
                  <a:path extrusionOk="0" h="564069" w="666964">
                    <a:moveTo>
                      <a:pt x="666965" y="111449"/>
                    </a:moveTo>
                    <a:lnTo>
                      <a:pt x="237471" y="564070"/>
                    </a:lnTo>
                    <a:lnTo>
                      <a:pt x="0" y="0"/>
                    </a:lnTo>
                    <a:cubicBezTo>
                      <a:pt x="0" y="0"/>
                      <a:pt x="319280" y="59136"/>
                      <a:pt x="666965" y="1114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8" name="Google Shape;568;p17"/>
              <p:cNvSpPr/>
              <p:nvPr/>
            </p:nvSpPr>
            <p:spPr>
              <a:xfrm>
                <a:off x="7270995" y="-371078"/>
                <a:ext cx="293765" cy="255565"/>
              </a:xfrm>
              <a:custGeom>
                <a:rect b="b" l="l" r="r" t="t"/>
                <a:pathLst>
                  <a:path extrusionOk="0" h="574304" w="660147">
                    <a:moveTo>
                      <a:pt x="660148" y="142155"/>
                    </a:moveTo>
                    <a:lnTo>
                      <a:pt x="211338" y="574305"/>
                    </a:lnTo>
                    <a:lnTo>
                      <a:pt x="0" y="0"/>
                    </a:lnTo>
                    <a:cubicBezTo>
                      <a:pt x="0" y="1137"/>
                      <a:pt x="315871" y="73920"/>
                      <a:pt x="660148" y="142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9" name="Google Shape;569;p17"/>
              <p:cNvSpPr/>
              <p:nvPr/>
            </p:nvSpPr>
            <p:spPr>
              <a:xfrm>
                <a:off x="6588852" y="-559632"/>
                <a:ext cx="2787993" cy="448378"/>
              </a:xfrm>
              <a:custGeom>
                <a:rect b="b" l="l" r="r" t="t"/>
                <a:pathLst>
                  <a:path extrusionOk="0" h="1007592" w="6265153">
                    <a:moveTo>
                      <a:pt x="6265154" y="1007593"/>
                    </a:moveTo>
                    <a:cubicBezTo>
                      <a:pt x="6265154" y="1007593"/>
                      <a:pt x="2679222" y="935947"/>
                      <a:pt x="0" y="0"/>
                    </a:cubicBezTo>
                  </a:path>
                </a:pathLst>
              </a:custGeom>
              <a:noFill/>
              <a:ln cap="flat" cmpd="sng" w="152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8"/>
          <p:cNvSpPr txBox="1"/>
          <p:nvPr>
            <p:ph type="title"/>
          </p:nvPr>
        </p:nvSpPr>
        <p:spPr>
          <a:xfrm>
            <a:off x="698450" y="1331575"/>
            <a:ext cx="3909900" cy="6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72" name="Google Shape;572;p18"/>
          <p:cNvSpPr txBox="1"/>
          <p:nvPr>
            <p:ph idx="1" type="subTitle"/>
          </p:nvPr>
        </p:nvSpPr>
        <p:spPr>
          <a:xfrm>
            <a:off x="698450" y="1987750"/>
            <a:ext cx="39099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73" name="Google Shape;573;p18"/>
          <p:cNvSpPr txBox="1"/>
          <p:nvPr>
            <p:ph idx="2" type="title"/>
          </p:nvPr>
        </p:nvSpPr>
        <p:spPr>
          <a:xfrm>
            <a:off x="4808225" y="1331575"/>
            <a:ext cx="3622500" cy="6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74" name="Google Shape;574;p18"/>
          <p:cNvSpPr txBox="1"/>
          <p:nvPr>
            <p:ph idx="3" type="subTitle"/>
          </p:nvPr>
        </p:nvSpPr>
        <p:spPr>
          <a:xfrm>
            <a:off x="4808225" y="1987750"/>
            <a:ext cx="36225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75" name="Google Shape;575;p18"/>
          <p:cNvSpPr txBox="1"/>
          <p:nvPr>
            <p:ph idx="4" type="title"/>
          </p:nvPr>
        </p:nvSpPr>
        <p:spPr>
          <a:xfrm>
            <a:off x="2559300" y="2878250"/>
            <a:ext cx="4025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76" name="Google Shape;576;p18"/>
          <p:cNvSpPr txBox="1"/>
          <p:nvPr>
            <p:ph idx="5" type="subTitle"/>
          </p:nvPr>
        </p:nvSpPr>
        <p:spPr>
          <a:xfrm>
            <a:off x="2559300" y="3611502"/>
            <a:ext cx="40254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577" name="Google Shape;577;p18"/>
          <p:cNvGrpSpPr/>
          <p:nvPr/>
        </p:nvGrpSpPr>
        <p:grpSpPr>
          <a:xfrm>
            <a:off x="330649" y="-1317024"/>
            <a:ext cx="10764550" cy="8807466"/>
            <a:chOff x="330649" y="-1317024"/>
            <a:chExt cx="10764550" cy="8807466"/>
          </a:xfrm>
        </p:grpSpPr>
        <p:sp>
          <p:nvSpPr>
            <p:cNvPr id="578" name="Google Shape;578;p18"/>
            <p:cNvSpPr/>
            <p:nvPr/>
          </p:nvSpPr>
          <p:spPr>
            <a:xfrm rot="-9171948">
              <a:off x="4993654" y="4490552"/>
              <a:ext cx="6042670" cy="1716383"/>
            </a:xfrm>
            <a:custGeom>
              <a:rect b="b" l="l" r="r" t="t"/>
              <a:pathLst>
                <a:path extrusionOk="0" h="1016625" w="3579114">
                  <a:moveTo>
                    <a:pt x="3579114" y="386740"/>
                  </a:moveTo>
                  <a:cubicBezTo>
                    <a:pt x="3507532" y="403799"/>
                    <a:pt x="3432541" y="407211"/>
                    <a:pt x="3359823" y="393564"/>
                  </a:cubicBezTo>
                  <a:cubicBezTo>
                    <a:pt x="3215522" y="365133"/>
                    <a:pt x="3082583" y="252546"/>
                    <a:pt x="3057586" y="106980"/>
                  </a:cubicBezTo>
                  <a:cubicBezTo>
                    <a:pt x="3050769" y="68314"/>
                    <a:pt x="3056450" y="20550"/>
                    <a:pt x="3092809" y="4629"/>
                  </a:cubicBezTo>
                  <a:cubicBezTo>
                    <a:pt x="3118942" y="-6744"/>
                    <a:pt x="3149621" y="4629"/>
                    <a:pt x="3173481" y="19413"/>
                  </a:cubicBezTo>
                  <a:cubicBezTo>
                    <a:pt x="3328008" y="116078"/>
                    <a:pt x="3353005" y="351486"/>
                    <a:pt x="3253017" y="505013"/>
                  </a:cubicBezTo>
                  <a:cubicBezTo>
                    <a:pt x="3153029" y="657403"/>
                    <a:pt x="2962143" y="731323"/>
                    <a:pt x="2779210" y="733598"/>
                  </a:cubicBezTo>
                  <a:cubicBezTo>
                    <a:pt x="2331537" y="739284"/>
                    <a:pt x="1942948" y="384466"/>
                    <a:pt x="1495274" y="378780"/>
                  </a:cubicBezTo>
                  <a:cubicBezTo>
                    <a:pt x="1299844" y="376505"/>
                    <a:pt x="1103276" y="444739"/>
                    <a:pt x="952158" y="568698"/>
                  </a:cubicBezTo>
                  <a:cubicBezTo>
                    <a:pt x="887393" y="621011"/>
                    <a:pt x="829445" y="686971"/>
                    <a:pt x="806721" y="766578"/>
                  </a:cubicBezTo>
                  <a:cubicBezTo>
                    <a:pt x="783996" y="846184"/>
                    <a:pt x="804448" y="942850"/>
                    <a:pt x="872622" y="991751"/>
                  </a:cubicBezTo>
                  <a:cubicBezTo>
                    <a:pt x="940796" y="1039515"/>
                    <a:pt x="1053282" y="1016770"/>
                    <a:pt x="1080551" y="938300"/>
                  </a:cubicBezTo>
                  <a:cubicBezTo>
                    <a:pt x="1093050" y="904183"/>
                    <a:pt x="1087369" y="865517"/>
                    <a:pt x="1077143" y="830263"/>
                  </a:cubicBezTo>
                  <a:cubicBezTo>
                    <a:pt x="1031694" y="681285"/>
                    <a:pt x="888529" y="580071"/>
                    <a:pt x="739684" y="531170"/>
                  </a:cubicBezTo>
                  <a:cubicBezTo>
                    <a:pt x="496531" y="450426"/>
                    <a:pt x="217019" y="484543"/>
                    <a:pt x="0" y="622149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9" name="Google Shape;579;p18"/>
            <p:cNvSpPr/>
            <p:nvPr/>
          </p:nvSpPr>
          <p:spPr>
            <a:xfrm rot="2310650">
              <a:off x="276036" y="-563418"/>
              <a:ext cx="2687227" cy="763290"/>
            </a:xfrm>
            <a:custGeom>
              <a:rect b="b" l="l" r="r" t="t"/>
              <a:pathLst>
                <a:path extrusionOk="0" h="1016625" w="3579114">
                  <a:moveTo>
                    <a:pt x="3579114" y="386740"/>
                  </a:moveTo>
                  <a:cubicBezTo>
                    <a:pt x="3507532" y="403799"/>
                    <a:pt x="3432541" y="407211"/>
                    <a:pt x="3359823" y="393564"/>
                  </a:cubicBezTo>
                  <a:cubicBezTo>
                    <a:pt x="3215522" y="365133"/>
                    <a:pt x="3082583" y="252546"/>
                    <a:pt x="3057586" y="106980"/>
                  </a:cubicBezTo>
                  <a:cubicBezTo>
                    <a:pt x="3050769" y="68314"/>
                    <a:pt x="3056450" y="20550"/>
                    <a:pt x="3092809" y="4629"/>
                  </a:cubicBezTo>
                  <a:cubicBezTo>
                    <a:pt x="3118942" y="-6744"/>
                    <a:pt x="3149621" y="4629"/>
                    <a:pt x="3173481" y="19413"/>
                  </a:cubicBezTo>
                  <a:cubicBezTo>
                    <a:pt x="3328008" y="116078"/>
                    <a:pt x="3353005" y="351486"/>
                    <a:pt x="3253017" y="505013"/>
                  </a:cubicBezTo>
                  <a:cubicBezTo>
                    <a:pt x="3153029" y="657403"/>
                    <a:pt x="2962143" y="731323"/>
                    <a:pt x="2779210" y="733598"/>
                  </a:cubicBezTo>
                  <a:cubicBezTo>
                    <a:pt x="2331537" y="739284"/>
                    <a:pt x="1942948" y="384466"/>
                    <a:pt x="1495274" y="378780"/>
                  </a:cubicBezTo>
                  <a:cubicBezTo>
                    <a:pt x="1299844" y="376505"/>
                    <a:pt x="1103276" y="444739"/>
                    <a:pt x="952158" y="568698"/>
                  </a:cubicBezTo>
                  <a:cubicBezTo>
                    <a:pt x="887393" y="621011"/>
                    <a:pt x="829445" y="686971"/>
                    <a:pt x="806721" y="766578"/>
                  </a:cubicBezTo>
                  <a:cubicBezTo>
                    <a:pt x="783996" y="846184"/>
                    <a:pt x="804448" y="942850"/>
                    <a:pt x="872622" y="991751"/>
                  </a:cubicBezTo>
                  <a:cubicBezTo>
                    <a:pt x="940796" y="1039515"/>
                    <a:pt x="1053282" y="1016770"/>
                    <a:pt x="1080551" y="938300"/>
                  </a:cubicBezTo>
                  <a:cubicBezTo>
                    <a:pt x="1093050" y="904183"/>
                    <a:pt x="1087369" y="865517"/>
                    <a:pt x="1077143" y="830263"/>
                  </a:cubicBezTo>
                  <a:cubicBezTo>
                    <a:pt x="1031694" y="681285"/>
                    <a:pt x="888529" y="580071"/>
                    <a:pt x="739684" y="531170"/>
                  </a:cubicBezTo>
                  <a:cubicBezTo>
                    <a:pt x="496531" y="450426"/>
                    <a:pt x="217019" y="484543"/>
                    <a:pt x="0" y="622149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80" name="Google Shape;580;p18"/>
          <p:cNvGrpSpPr/>
          <p:nvPr/>
        </p:nvGrpSpPr>
        <p:grpSpPr>
          <a:xfrm>
            <a:off x="-3450653" y="-6083700"/>
            <a:ext cx="15874293" cy="16004475"/>
            <a:chOff x="-3450653" y="-6083700"/>
            <a:chExt cx="15874293" cy="16004475"/>
          </a:xfrm>
        </p:grpSpPr>
        <p:sp>
          <p:nvSpPr>
            <p:cNvPr id="581" name="Google Shape;581;p18"/>
            <p:cNvSpPr/>
            <p:nvPr/>
          </p:nvSpPr>
          <p:spPr>
            <a:xfrm rot="-1044651">
              <a:off x="-2860046" y="3895057"/>
              <a:ext cx="7247222" cy="5057309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2" name="Google Shape;582;p18"/>
            <p:cNvSpPr/>
            <p:nvPr/>
          </p:nvSpPr>
          <p:spPr>
            <a:xfrm rot="-7198898">
              <a:off x="4814511" y="-4213835"/>
              <a:ext cx="7232427" cy="5046985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83" name="Google Shape;583;p18"/>
          <p:cNvGrpSpPr/>
          <p:nvPr/>
        </p:nvGrpSpPr>
        <p:grpSpPr>
          <a:xfrm>
            <a:off x="144278" y="-162314"/>
            <a:ext cx="8876804" cy="5514710"/>
            <a:chOff x="144278" y="-162314"/>
            <a:chExt cx="8876804" cy="5514710"/>
          </a:xfrm>
        </p:grpSpPr>
        <p:grpSp>
          <p:nvGrpSpPr>
            <p:cNvPr id="584" name="Google Shape;584;p18"/>
            <p:cNvGrpSpPr/>
            <p:nvPr/>
          </p:nvGrpSpPr>
          <p:grpSpPr>
            <a:xfrm rot="10800000">
              <a:off x="7840163" y="-162314"/>
              <a:ext cx="1180919" cy="1215242"/>
              <a:chOff x="2174801" y="4954035"/>
              <a:chExt cx="1281936" cy="1319195"/>
            </a:xfrm>
          </p:grpSpPr>
          <p:sp>
            <p:nvSpPr>
              <p:cNvPr id="585" name="Google Shape;585;p18"/>
              <p:cNvSpPr/>
              <p:nvPr/>
            </p:nvSpPr>
            <p:spPr>
              <a:xfrm>
                <a:off x="2174801" y="4954035"/>
                <a:ext cx="1281936" cy="1319195"/>
              </a:xfrm>
              <a:custGeom>
                <a:rect b="b" l="l" r="r" t="t"/>
                <a:pathLst>
                  <a:path extrusionOk="0" h="1319195" w="1281936">
                    <a:moveTo>
                      <a:pt x="201192" y="1318058"/>
                    </a:moveTo>
                    <a:cubicBezTo>
                      <a:pt x="114839" y="1180453"/>
                      <a:pt x="51211" y="1028063"/>
                      <a:pt x="12579" y="868849"/>
                    </a:cubicBezTo>
                    <a:cubicBezTo>
                      <a:pt x="2353" y="824497"/>
                      <a:pt x="-6737" y="777870"/>
                      <a:pt x="6898" y="734656"/>
                    </a:cubicBezTo>
                    <a:cubicBezTo>
                      <a:pt x="21669" y="691440"/>
                      <a:pt x="65981" y="655049"/>
                      <a:pt x="110294" y="666421"/>
                    </a:cubicBezTo>
                    <a:cubicBezTo>
                      <a:pt x="136428" y="673244"/>
                      <a:pt x="155743" y="692578"/>
                      <a:pt x="172787" y="713048"/>
                    </a:cubicBezTo>
                    <a:cubicBezTo>
                      <a:pt x="209146" y="758537"/>
                      <a:pt x="238688" y="809713"/>
                      <a:pt x="259140" y="864301"/>
                    </a:cubicBezTo>
                    <a:cubicBezTo>
                      <a:pt x="200056" y="623206"/>
                      <a:pt x="178468" y="371877"/>
                      <a:pt x="195511" y="123959"/>
                    </a:cubicBezTo>
                    <a:cubicBezTo>
                      <a:pt x="198920" y="69372"/>
                      <a:pt x="220508" y="0"/>
                      <a:pt x="275047" y="0"/>
                    </a:cubicBezTo>
                    <a:cubicBezTo>
                      <a:pt x="303453" y="0"/>
                      <a:pt x="327314" y="21607"/>
                      <a:pt x="344357" y="43215"/>
                    </a:cubicBezTo>
                    <a:cubicBezTo>
                      <a:pt x="407986" y="122822"/>
                      <a:pt x="428438" y="227448"/>
                      <a:pt x="447754" y="327524"/>
                    </a:cubicBezTo>
                    <a:cubicBezTo>
                      <a:pt x="471614" y="456032"/>
                      <a:pt x="495475" y="583403"/>
                      <a:pt x="519336" y="711911"/>
                    </a:cubicBezTo>
                    <a:cubicBezTo>
                      <a:pt x="527290" y="565207"/>
                      <a:pt x="567057" y="400307"/>
                      <a:pt x="626141" y="264976"/>
                    </a:cubicBezTo>
                    <a:cubicBezTo>
                      <a:pt x="644321" y="224036"/>
                      <a:pt x="674999" y="178546"/>
                      <a:pt x="719312" y="181958"/>
                    </a:cubicBezTo>
                    <a:cubicBezTo>
                      <a:pt x="770442" y="185370"/>
                      <a:pt x="790894" y="247918"/>
                      <a:pt x="796575" y="299093"/>
                    </a:cubicBezTo>
                    <a:cubicBezTo>
                      <a:pt x="811346" y="429876"/>
                      <a:pt x="810210" y="561795"/>
                      <a:pt x="793167" y="691440"/>
                    </a:cubicBezTo>
                    <a:cubicBezTo>
                      <a:pt x="832934" y="573168"/>
                      <a:pt x="909062" y="466267"/>
                      <a:pt x="1007913" y="391210"/>
                    </a:cubicBezTo>
                    <a:cubicBezTo>
                      <a:pt x="1022684" y="379837"/>
                      <a:pt x="1038592" y="369602"/>
                      <a:pt x="1056771" y="369602"/>
                    </a:cubicBezTo>
                    <a:cubicBezTo>
                      <a:pt x="1102220" y="369602"/>
                      <a:pt x="1119264" y="429876"/>
                      <a:pt x="1119264" y="475365"/>
                    </a:cubicBezTo>
                    <a:cubicBezTo>
                      <a:pt x="1119264" y="622069"/>
                      <a:pt x="1081768" y="768773"/>
                      <a:pt x="1013595" y="897280"/>
                    </a:cubicBezTo>
                    <a:cubicBezTo>
                      <a:pt x="1060180" y="838144"/>
                      <a:pt x="1119264" y="788106"/>
                      <a:pt x="1186301" y="752851"/>
                    </a:cubicBezTo>
                    <a:cubicBezTo>
                      <a:pt x="1203344" y="743753"/>
                      <a:pt x="1222660" y="735793"/>
                      <a:pt x="1240840" y="740342"/>
                    </a:cubicBezTo>
                    <a:cubicBezTo>
                      <a:pt x="1279472" y="749440"/>
                      <a:pt x="1285153" y="802890"/>
                      <a:pt x="1280608" y="842693"/>
                    </a:cubicBezTo>
                    <a:cubicBezTo>
                      <a:pt x="1262428" y="1003043"/>
                      <a:pt x="1218115" y="1171355"/>
                      <a:pt x="1155623" y="1319196"/>
                    </a:cubicBezTo>
                    <a:lnTo>
                      <a:pt x="201192" y="13180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586" name="Google Shape;586;p18"/>
              <p:cNvGrpSpPr/>
              <p:nvPr/>
            </p:nvGrpSpPr>
            <p:grpSpPr>
              <a:xfrm>
                <a:off x="2266916" y="5090504"/>
                <a:ext cx="1111229" cy="1164531"/>
                <a:chOff x="2266916" y="5090504"/>
                <a:chExt cx="1111229" cy="1164531"/>
              </a:xfrm>
            </p:grpSpPr>
            <p:sp>
              <p:nvSpPr>
                <p:cNvPr id="587" name="Google Shape;587;p18"/>
                <p:cNvSpPr/>
                <p:nvPr/>
              </p:nvSpPr>
              <p:spPr>
                <a:xfrm>
                  <a:off x="2468028" y="5090504"/>
                  <a:ext cx="181164" cy="1153158"/>
                </a:xfrm>
                <a:custGeom>
                  <a:rect b="b" l="l" r="r" t="t"/>
                  <a:pathLst>
                    <a:path extrusionOk="0" h="1153158" w="181164">
                      <a:moveTo>
                        <a:pt x="3409" y="0"/>
                      </a:moveTo>
                      <a:lnTo>
                        <a:pt x="46585" y="288858"/>
                      </a:lnTo>
                      <a:lnTo>
                        <a:pt x="90898" y="577717"/>
                      </a:lnTo>
                      <a:lnTo>
                        <a:pt x="135211" y="866575"/>
                      </a:lnTo>
                      <a:lnTo>
                        <a:pt x="156799" y="1011004"/>
                      </a:lnTo>
                      <a:lnTo>
                        <a:pt x="167025" y="1083787"/>
                      </a:lnTo>
                      <a:lnTo>
                        <a:pt x="171570" y="1120179"/>
                      </a:lnTo>
                      <a:lnTo>
                        <a:pt x="173843" y="1138375"/>
                      </a:lnTo>
                      <a:lnTo>
                        <a:pt x="174979" y="1147473"/>
                      </a:lnTo>
                      <a:cubicBezTo>
                        <a:pt x="174979" y="1147473"/>
                        <a:pt x="174979" y="1147473"/>
                        <a:pt x="176115" y="1148610"/>
                      </a:cubicBezTo>
                      <a:lnTo>
                        <a:pt x="178388" y="1148610"/>
                      </a:lnTo>
                      <a:cubicBezTo>
                        <a:pt x="179524" y="1148610"/>
                        <a:pt x="178388" y="1148610"/>
                        <a:pt x="180660" y="1149747"/>
                      </a:cubicBezTo>
                      <a:cubicBezTo>
                        <a:pt x="180660" y="1149747"/>
                        <a:pt x="181796" y="1152022"/>
                        <a:pt x="180660" y="1152022"/>
                      </a:cubicBezTo>
                      <a:cubicBezTo>
                        <a:pt x="180660" y="1152022"/>
                        <a:pt x="180660" y="1152022"/>
                        <a:pt x="179524" y="1153159"/>
                      </a:cubicBezTo>
                      <a:lnTo>
                        <a:pt x="178388" y="1153159"/>
                      </a:lnTo>
                      <a:lnTo>
                        <a:pt x="176115" y="1149747"/>
                      </a:lnTo>
                      <a:lnTo>
                        <a:pt x="176115" y="1149747"/>
                      </a:lnTo>
                      <a:cubicBezTo>
                        <a:pt x="176115" y="1149747"/>
                        <a:pt x="176115" y="1149747"/>
                        <a:pt x="176115" y="1149747"/>
                      </a:cubicBezTo>
                      <a:cubicBezTo>
                        <a:pt x="176115" y="1149747"/>
                        <a:pt x="176115" y="1152022"/>
                        <a:pt x="176115" y="1152022"/>
                      </a:cubicBezTo>
                      <a:cubicBezTo>
                        <a:pt x="177251" y="1153159"/>
                        <a:pt x="176115" y="1152022"/>
                        <a:pt x="176115" y="1152022"/>
                      </a:cubicBezTo>
                      <a:cubicBezTo>
                        <a:pt x="174979" y="1152022"/>
                        <a:pt x="174979" y="1152022"/>
                        <a:pt x="173843" y="1152022"/>
                      </a:cubicBezTo>
                      <a:cubicBezTo>
                        <a:pt x="172706" y="1152022"/>
                        <a:pt x="171570" y="1152022"/>
                        <a:pt x="170434" y="1150884"/>
                      </a:cubicBezTo>
                      <a:cubicBezTo>
                        <a:pt x="169298" y="1150884"/>
                        <a:pt x="168162" y="1148610"/>
                        <a:pt x="168162" y="1147473"/>
                      </a:cubicBezTo>
                      <a:lnTo>
                        <a:pt x="167025" y="1138375"/>
                      </a:lnTo>
                      <a:lnTo>
                        <a:pt x="163617" y="1120179"/>
                      </a:lnTo>
                      <a:lnTo>
                        <a:pt x="157935" y="1083787"/>
                      </a:lnTo>
                      <a:lnTo>
                        <a:pt x="146573" y="1012141"/>
                      </a:lnTo>
                      <a:lnTo>
                        <a:pt x="123849" y="867712"/>
                      </a:lnTo>
                      <a:lnTo>
                        <a:pt x="85217" y="578854"/>
                      </a:lnTo>
                      <a:lnTo>
                        <a:pt x="43177" y="289996"/>
                      </a:lnTo>
                      <a:lnTo>
                        <a:pt x="0" y="1137"/>
                      </a:ln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8" name="Google Shape;588;p18"/>
                <p:cNvSpPr/>
                <p:nvPr/>
              </p:nvSpPr>
              <p:spPr>
                <a:xfrm>
                  <a:off x="2266916" y="5703475"/>
                  <a:ext cx="223836" cy="551560"/>
                </a:xfrm>
                <a:custGeom>
                  <a:rect b="b" l="l" r="r" t="t"/>
                  <a:pathLst>
                    <a:path extrusionOk="0" h="551560" w="223836">
                      <a:moveTo>
                        <a:pt x="3409" y="0"/>
                      </a:moveTo>
                      <a:cubicBezTo>
                        <a:pt x="35223" y="93254"/>
                        <a:pt x="70446" y="186507"/>
                        <a:pt x="107942" y="277486"/>
                      </a:cubicBezTo>
                      <a:cubicBezTo>
                        <a:pt x="126121" y="322975"/>
                        <a:pt x="145437" y="368465"/>
                        <a:pt x="165889" y="413954"/>
                      </a:cubicBezTo>
                      <a:cubicBezTo>
                        <a:pt x="185205" y="459444"/>
                        <a:pt x="204521" y="504933"/>
                        <a:pt x="223837" y="550423"/>
                      </a:cubicBezTo>
                      <a:lnTo>
                        <a:pt x="220428" y="551560"/>
                      </a:lnTo>
                      <a:cubicBezTo>
                        <a:pt x="197703" y="507208"/>
                        <a:pt x="177251" y="462856"/>
                        <a:pt x="157936" y="417366"/>
                      </a:cubicBezTo>
                      <a:cubicBezTo>
                        <a:pt x="138620" y="371877"/>
                        <a:pt x="120440" y="326387"/>
                        <a:pt x="102260" y="279761"/>
                      </a:cubicBezTo>
                      <a:cubicBezTo>
                        <a:pt x="67037" y="187644"/>
                        <a:pt x="32951" y="94391"/>
                        <a:pt x="0" y="1137"/>
                      </a:cubicBez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9" name="Google Shape;589;p18"/>
                <p:cNvSpPr/>
                <p:nvPr/>
              </p:nvSpPr>
              <p:spPr>
                <a:xfrm>
                  <a:off x="2782763" y="5257677"/>
                  <a:ext cx="117031" cy="987122"/>
                </a:xfrm>
                <a:custGeom>
                  <a:rect b="b" l="l" r="r" t="t"/>
                  <a:pathLst>
                    <a:path extrusionOk="0" h="987122" w="117031">
                      <a:moveTo>
                        <a:pt x="117031" y="1137"/>
                      </a:moveTo>
                      <a:lnTo>
                        <a:pt x="88626" y="247918"/>
                      </a:lnTo>
                      <a:lnTo>
                        <a:pt x="61356" y="494698"/>
                      </a:lnTo>
                      <a:lnTo>
                        <a:pt x="34087" y="741479"/>
                      </a:lnTo>
                      <a:cubicBezTo>
                        <a:pt x="24997" y="823360"/>
                        <a:pt x="14771" y="905241"/>
                        <a:pt x="3409" y="987122"/>
                      </a:cubicBezTo>
                      <a:lnTo>
                        <a:pt x="0" y="987122"/>
                      </a:lnTo>
                      <a:cubicBezTo>
                        <a:pt x="6817" y="905241"/>
                        <a:pt x="17043" y="822223"/>
                        <a:pt x="26133" y="740342"/>
                      </a:cubicBezTo>
                      <a:lnTo>
                        <a:pt x="55675" y="493561"/>
                      </a:lnTo>
                      <a:lnTo>
                        <a:pt x="85217" y="246781"/>
                      </a:lnTo>
                      <a:lnTo>
                        <a:pt x="113623" y="0"/>
                      </a:lnTo>
                      <a:lnTo>
                        <a:pt x="117031" y="113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0" name="Google Shape;590;p18"/>
                <p:cNvSpPr/>
                <p:nvPr/>
              </p:nvSpPr>
              <p:spPr>
                <a:xfrm>
                  <a:off x="2871388" y="5443047"/>
                  <a:ext cx="356775" cy="806301"/>
                </a:xfrm>
                <a:custGeom>
                  <a:rect b="b" l="l" r="r" t="t"/>
                  <a:pathLst>
                    <a:path extrusionOk="0" h="806301" w="356775">
                      <a:moveTo>
                        <a:pt x="356775" y="2274"/>
                      </a:moveTo>
                      <a:lnTo>
                        <a:pt x="265877" y="202428"/>
                      </a:lnTo>
                      <a:cubicBezTo>
                        <a:pt x="236335" y="269525"/>
                        <a:pt x="206793" y="336622"/>
                        <a:pt x="178388" y="403719"/>
                      </a:cubicBezTo>
                      <a:lnTo>
                        <a:pt x="92034" y="605010"/>
                      </a:lnTo>
                      <a:cubicBezTo>
                        <a:pt x="62492" y="672108"/>
                        <a:pt x="34087" y="739204"/>
                        <a:pt x="3409" y="806301"/>
                      </a:cubicBezTo>
                      <a:lnTo>
                        <a:pt x="0" y="805164"/>
                      </a:lnTo>
                      <a:cubicBezTo>
                        <a:pt x="26133" y="736930"/>
                        <a:pt x="54539" y="669833"/>
                        <a:pt x="84081" y="601599"/>
                      </a:cubicBezTo>
                      <a:lnTo>
                        <a:pt x="172707" y="400307"/>
                      </a:lnTo>
                      <a:lnTo>
                        <a:pt x="353367" y="0"/>
                      </a:lnTo>
                      <a:lnTo>
                        <a:pt x="356775" y="22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1" name="Google Shape;591;p18"/>
                <p:cNvSpPr/>
                <p:nvPr/>
              </p:nvSpPr>
              <p:spPr>
                <a:xfrm>
                  <a:off x="3064547" y="5784219"/>
                  <a:ext cx="313598" cy="470816"/>
                </a:xfrm>
                <a:custGeom>
                  <a:rect b="b" l="l" r="r" t="t"/>
                  <a:pathLst>
                    <a:path extrusionOk="0" h="470816" w="313598">
                      <a:moveTo>
                        <a:pt x="313599" y="3412"/>
                      </a:moveTo>
                      <a:cubicBezTo>
                        <a:pt x="309054" y="14784"/>
                        <a:pt x="303373" y="25019"/>
                        <a:pt x="296555" y="34117"/>
                      </a:cubicBezTo>
                      <a:lnTo>
                        <a:pt x="277239" y="63685"/>
                      </a:lnTo>
                      <a:lnTo>
                        <a:pt x="238608" y="121684"/>
                      </a:lnTo>
                      <a:lnTo>
                        <a:pt x="161344" y="238820"/>
                      </a:lnTo>
                      <a:lnTo>
                        <a:pt x="84081" y="355955"/>
                      </a:lnTo>
                      <a:cubicBezTo>
                        <a:pt x="57948" y="394621"/>
                        <a:pt x="31814" y="433288"/>
                        <a:pt x="3409" y="470816"/>
                      </a:cubicBezTo>
                      <a:lnTo>
                        <a:pt x="0" y="468542"/>
                      </a:lnTo>
                      <a:cubicBezTo>
                        <a:pt x="23861" y="428738"/>
                        <a:pt x="49994" y="390072"/>
                        <a:pt x="76127" y="350269"/>
                      </a:cubicBezTo>
                      <a:lnTo>
                        <a:pt x="155663" y="234271"/>
                      </a:lnTo>
                      <a:lnTo>
                        <a:pt x="235199" y="118273"/>
                      </a:lnTo>
                      <a:lnTo>
                        <a:pt x="274967" y="60273"/>
                      </a:lnTo>
                      <a:lnTo>
                        <a:pt x="294283" y="30705"/>
                      </a:lnTo>
                      <a:cubicBezTo>
                        <a:pt x="301100" y="20470"/>
                        <a:pt x="306781" y="11372"/>
                        <a:pt x="311326" y="0"/>
                      </a:cubicBezTo>
                      <a:lnTo>
                        <a:pt x="313599" y="34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592" name="Google Shape;592;p18"/>
            <p:cNvGrpSpPr/>
            <p:nvPr/>
          </p:nvGrpSpPr>
          <p:grpSpPr>
            <a:xfrm>
              <a:off x="144278" y="3894554"/>
              <a:ext cx="1416667" cy="1457842"/>
              <a:chOff x="2174801" y="4954035"/>
              <a:chExt cx="1281936" cy="1319195"/>
            </a:xfrm>
          </p:grpSpPr>
          <p:sp>
            <p:nvSpPr>
              <p:cNvPr id="593" name="Google Shape;593;p18"/>
              <p:cNvSpPr/>
              <p:nvPr/>
            </p:nvSpPr>
            <p:spPr>
              <a:xfrm>
                <a:off x="2174801" y="4954035"/>
                <a:ext cx="1281936" cy="1319195"/>
              </a:xfrm>
              <a:custGeom>
                <a:rect b="b" l="l" r="r" t="t"/>
                <a:pathLst>
                  <a:path extrusionOk="0" h="1319195" w="1281936">
                    <a:moveTo>
                      <a:pt x="201192" y="1318058"/>
                    </a:moveTo>
                    <a:cubicBezTo>
                      <a:pt x="114839" y="1180453"/>
                      <a:pt x="51211" y="1028063"/>
                      <a:pt x="12579" y="868849"/>
                    </a:cubicBezTo>
                    <a:cubicBezTo>
                      <a:pt x="2353" y="824497"/>
                      <a:pt x="-6737" y="777870"/>
                      <a:pt x="6898" y="734656"/>
                    </a:cubicBezTo>
                    <a:cubicBezTo>
                      <a:pt x="21669" y="691440"/>
                      <a:pt x="65981" y="655049"/>
                      <a:pt x="110294" y="666421"/>
                    </a:cubicBezTo>
                    <a:cubicBezTo>
                      <a:pt x="136428" y="673244"/>
                      <a:pt x="155743" y="692578"/>
                      <a:pt x="172787" y="713048"/>
                    </a:cubicBezTo>
                    <a:cubicBezTo>
                      <a:pt x="209146" y="758537"/>
                      <a:pt x="238688" y="809713"/>
                      <a:pt x="259140" y="864301"/>
                    </a:cubicBezTo>
                    <a:cubicBezTo>
                      <a:pt x="200056" y="623206"/>
                      <a:pt x="178468" y="371877"/>
                      <a:pt x="195511" y="123959"/>
                    </a:cubicBezTo>
                    <a:cubicBezTo>
                      <a:pt x="198920" y="69372"/>
                      <a:pt x="220508" y="0"/>
                      <a:pt x="275047" y="0"/>
                    </a:cubicBezTo>
                    <a:cubicBezTo>
                      <a:pt x="303453" y="0"/>
                      <a:pt x="327314" y="21607"/>
                      <a:pt x="344357" y="43215"/>
                    </a:cubicBezTo>
                    <a:cubicBezTo>
                      <a:pt x="407986" y="122822"/>
                      <a:pt x="428438" y="227448"/>
                      <a:pt x="447754" y="327524"/>
                    </a:cubicBezTo>
                    <a:cubicBezTo>
                      <a:pt x="471614" y="456032"/>
                      <a:pt x="495475" y="583403"/>
                      <a:pt x="519336" y="711911"/>
                    </a:cubicBezTo>
                    <a:cubicBezTo>
                      <a:pt x="527290" y="565207"/>
                      <a:pt x="567057" y="400307"/>
                      <a:pt x="626141" y="264976"/>
                    </a:cubicBezTo>
                    <a:cubicBezTo>
                      <a:pt x="644321" y="224036"/>
                      <a:pt x="674999" y="178546"/>
                      <a:pt x="719312" y="181958"/>
                    </a:cubicBezTo>
                    <a:cubicBezTo>
                      <a:pt x="770442" y="185370"/>
                      <a:pt x="790894" y="247918"/>
                      <a:pt x="796575" y="299093"/>
                    </a:cubicBezTo>
                    <a:cubicBezTo>
                      <a:pt x="811346" y="429876"/>
                      <a:pt x="810210" y="561795"/>
                      <a:pt x="793167" y="691440"/>
                    </a:cubicBezTo>
                    <a:cubicBezTo>
                      <a:pt x="832934" y="573168"/>
                      <a:pt x="909062" y="466267"/>
                      <a:pt x="1007913" y="391210"/>
                    </a:cubicBezTo>
                    <a:cubicBezTo>
                      <a:pt x="1022684" y="379837"/>
                      <a:pt x="1038592" y="369602"/>
                      <a:pt x="1056771" y="369602"/>
                    </a:cubicBezTo>
                    <a:cubicBezTo>
                      <a:pt x="1102220" y="369602"/>
                      <a:pt x="1119264" y="429876"/>
                      <a:pt x="1119264" y="475365"/>
                    </a:cubicBezTo>
                    <a:cubicBezTo>
                      <a:pt x="1119264" y="622069"/>
                      <a:pt x="1081768" y="768773"/>
                      <a:pt x="1013595" y="897280"/>
                    </a:cubicBezTo>
                    <a:cubicBezTo>
                      <a:pt x="1060180" y="838144"/>
                      <a:pt x="1119264" y="788106"/>
                      <a:pt x="1186301" y="752851"/>
                    </a:cubicBezTo>
                    <a:cubicBezTo>
                      <a:pt x="1203344" y="743753"/>
                      <a:pt x="1222660" y="735793"/>
                      <a:pt x="1240840" y="740342"/>
                    </a:cubicBezTo>
                    <a:cubicBezTo>
                      <a:pt x="1279472" y="749440"/>
                      <a:pt x="1285153" y="802890"/>
                      <a:pt x="1280608" y="842693"/>
                    </a:cubicBezTo>
                    <a:cubicBezTo>
                      <a:pt x="1262428" y="1003043"/>
                      <a:pt x="1218115" y="1171355"/>
                      <a:pt x="1155623" y="1319196"/>
                    </a:cubicBezTo>
                    <a:lnTo>
                      <a:pt x="201192" y="13180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594" name="Google Shape;594;p18"/>
              <p:cNvGrpSpPr/>
              <p:nvPr/>
            </p:nvGrpSpPr>
            <p:grpSpPr>
              <a:xfrm>
                <a:off x="2266916" y="5090504"/>
                <a:ext cx="1111229" cy="1164531"/>
                <a:chOff x="2266916" y="5090504"/>
                <a:chExt cx="1111229" cy="1164531"/>
              </a:xfrm>
            </p:grpSpPr>
            <p:sp>
              <p:nvSpPr>
                <p:cNvPr id="595" name="Google Shape;595;p18"/>
                <p:cNvSpPr/>
                <p:nvPr/>
              </p:nvSpPr>
              <p:spPr>
                <a:xfrm>
                  <a:off x="2468028" y="5090504"/>
                  <a:ext cx="181164" cy="1153158"/>
                </a:xfrm>
                <a:custGeom>
                  <a:rect b="b" l="l" r="r" t="t"/>
                  <a:pathLst>
                    <a:path extrusionOk="0" h="1153158" w="181164">
                      <a:moveTo>
                        <a:pt x="3409" y="0"/>
                      </a:moveTo>
                      <a:lnTo>
                        <a:pt x="46585" y="288858"/>
                      </a:lnTo>
                      <a:lnTo>
                        <a:pt x="90898" y="577717"/>
                      </a:lnTo>
                      <a:lnTo>
                        <a:pt x="135211" y="866575"/>
                      </a:lnTo>
                      <a:lnTo>
                        <a:pt x="156799" y="1011004"/>
                      </a:lnTo>
                      <a:lnTo>
                        <a:pt x="167025" y="1083787"/>
                      </a:lnTo>
                      <a:lnTo>
                        <a:pt x="171570" y="1120179"/>
                      </a:lnTo>
                      <a:lnTo>
                        <a:pt x="173843" y="1138375"/>
                      </a:lnTo>
                      <a:lnTo>
                        <a:pt x="174979" y="1147473"/>
                      </a:lnTo>
                      <a:cubicBezTo>
                        <a:pt x="174979" y="1147473"/>
                        <a:pt x="174979" y="1147473"/>
                        <a:pt x="176115" y="1148610"/>
                      </a:cubicBezTo>
                      <a:lnTo>
                        <a:pt x="178388" y="1148610"/>
                      </a:lnTo>
                      <a:cubicBezTo>
                        <a:pt x="179524" y="1148610"/>
                        <a:pt x="178388" y="1148610"/>
                        <a:pt x="180660" y="1149747"/>
                      </a:cubicBezTo>
                      <a:cubicBezTo>
                        <a:pt x="180660" y="1149747"/>
                        <a:pt x="181796" y="1152022"/>
                        <a:pt x="180660" y="1152022"/>
                      </a:cubicBezTo>
                      <a:cubicBezTo>
                        <a:pt x="180660" y="1152022"/>
                        <a:pt x="180660" y="1152022"/>
                        <a:pt x="179524" y="1153159"/>
                      </a:cubicBezTo>
                      <a:lnTo>
                        <a:pt x="178388" y="1153159"/>
                      </a:lnTo>
                      <a:lnTo>
                        <a:pt x="176115" y="1149747"/>
                      </a:lnTo>
                      <a:lnTo>
                        <a:pt x="176115" y="1149747"/>
                      </a:lnTo>
                      <a:cubicBezTo>
                        <a:pt x="176115" y="1149747"/>
                        <a:pt x="176115" y="1149747"/>
                        <a:pt x="176115" y="1149747"/>
                      </a:cubicBezTo>
                      <a:cubicBezTo>
                        <a:pt x="176115" y="1149747"/>
                        <a:pt x="176115" y="1152022"/>
                        <a:pt x="176115" y="1152022"/>
                      </a:cubicBezTo>
                      <a:cubicBezTo>
                        <a:pt x="177251" y="1153159"/>
                        <a:pt x="176115" y="1152022"/>
                        <a:pt x="176115" y="1152022"/>
                      </a:cubicBezTo>
                      <a:cubicBezTo>
                        <a:pt x="174979" y="1152022"/>
                        <a:pt x="174979" y="1152022"/>
                        <a:pt x="173843" y="1152022"/>
                      </a:cubicBezTo>
                      <a:cubicBezTo>
                        <a:pt x="172706" y="1152022"/>
                        <a:pt x="171570" y="1152022"/>
                        <a:pt x="170434" y="1150884"/>
                      </a:cubicBezTo>
                      <a:cubicBezTo>
                        <a:pt x="169298" y="1150884"/>
                        <a:pt x="168162" y="1148610"/>
                        <a:pt x="168162" y="1147473"/>
                      </a:cubicBezTo>
                      <a:lnTo>
                        <a:pt x="167025" y="1138375"/>
                      </a:lnTo>
                      <a:lnTo>
                        <a:pt x="163617" y="1120179"/>
                      </a:lnTo>
                      <a:lnTo>
                        <a:pt x="157935" y="1083787"/>
                      </a:lnTo>
                      <a:lnTo>
                        <a:pt x="146573" y="1012141"/>
                      </a:lnTo>
                      <a:lnTo>
                        <a:pt x="123849" y="867712"/>
                      </a:lnTo>
                      <a:lnTo>
                        <a:pt x="85217" y="578854"/>
                      </a:lnTo>
                      <a:lnTo>
                        <a:pt x="43177" y="289996"/>
                      </a:lnTo>
                      <a:lnTo>
                        <a:pt x="0" y="1137"/>
                      </a:ln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6" name="Google Shape;596;p18"/>
                <p:cNvSpPr/>
                <p:nvPr/>
              </p:nvSpPr>
              <p:spPr>
                <a:xfrm>
                  <a:off x="2266916" y="5703475"/>
                  <a:ext cx="223836" cy="551560"/>
                </a:xfrm>
                <a:custGeom>
                  <a:rect b="b" l="l" r="r" t="t"/>
                  <a:pathLst>
                    <a:path extrusionOk="0" h="551560" w="223836">
                      <a:moveTo>
                        <a:pt x="3409" y="0"/>
                      </a:moveTo>
                      <a:cubicBezTo>
                        <a:pt x="35223" y="93254"/>
                        <a:pt x="70446" y="186507"/>
                        <a:pt x="107942" y="277486"/>
                      </a:cubicBezTo>
                      <a:cubicBezTo>
                        <a:pt x="126121" y="322975"/>
                        <a:pt x="145437" y="368465"/>
                        <a:pt x="165889" y="413954"/>
                      </a:cubicBezTo>
                      <a:cubicBezTo>
                        <a:pt x="185205" y="459444"/>
                        <a:pt x="204521" y="504933"/>
                        <a:pt x="223837" y="550423"/>
                      </a:cubicBezTo>
                      <a:lnTo>
                        <a:pt x="220428" y="551560"/>
                      </a:lnTo>
                      <a:cubicBezTo>
                        <a:pt x="197703" y="507208"/>
                        <a:pt x="177251" y="462856"/>
                        <a:pt x="157936" y="417366"/>
                      </a:cubicBezTo>
                      <a:cubicBezTo>
                        <a:pt x="138620" y="371877"/>
                        <a:pt x="120440" y="326387"/>
                        <a:pt x="102260" y="279761"/>
                      </a:cubicBezTo>
                      <a:cubicBezTo>
                        <a:pt x="67037" y="187644"/>
                        <a:pt x="32951" y="94391"/>
                        <a:pt x="0" y="1137"/>
                      </a:cubicBez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7" name="Google Shape;597;p18"/>
                <p:cNvSpPr/>
                <p:nvPr/>
              </p:nvSpPr>
              <p:spPr>
                <a:xfrm>
                  <a:off x="2782763" y="5257677"/>
                  <a:ext cx="117031" cy="987122"/>
                </a:xfrm>
                <a:custGeom>
                  <a:rect b="b" l="l" r="r" t="t"/>
                  <a:pathLst>
                    <a:path extrusionOk="0" h="987122" w="117031">
                      <a:moveTo>
                        <a:pt x="117031" y="1137"/>
                      </a:moveTo>
                      <a:lnTo>
                        <a:pt x="88626" y="247918"/>
                      </a:lnTo>
                      <a:lnTo>
                        <a:pt x="61356" y="494698"/>
                      </a:lnTo>
                      <a:lnTo>
                        <a:pt x="34087" y="741479"/>
                      </a:lnTo>
                      <a:cubicBezTo>
                        <a:pt x="24997" y="823360"/>
                        <a:pt x="14771" y="905241"/>
                        <a:pt x="3409" y="987122"/>
                      </a:cubicBezTo>
                      <a:lnTo>
                        <a:pt x="0" y="987122"/>
                      </a:lnTo>
                      <a:cubicBezTo>
                        <a:pt x="6817" y="905241"/>
                        <a:pt x="17043" y="822223"/>
                        <a:pt x="26133" y="740342"/>
                      </a:cubicBezTo>
                      <a:lnTo>
                        <a:pt x="55675" y="493561"/>
                      </a:lnTo>
                      <a:lnTo>
                        <a:pt x="85217" y="246781"/>
                      </a:lnTo>
                      <a:lnTo>
                        <a:pt x="113623" y="0"/>
                      </a:lnTo>
                      <a:lnTo>
                        <a:pt x="117031" y="113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8" name="Google Shape;598;p18"/>
                <p:cNvSpPr/>
                <p:nvPr/>
              </p:nvSpPr>
              <p:spPr>
                <a:xfrm>
                  <a:off x="2871388" y="5443047"/>
                  <a:ext cx="356775" cy="806301"/>
                </a:xfrm>
                <a:custGeom>
                  <a:rect b="b" l="l" r="r" t="t"/>
                  <a:pathLst>
                    <a:path extrusionOk="0" h="806301" w="356775">
                      <a:moveTo>
                        <a:pt x="356775" y="2274"/>
                      </a:moveTo>
                      <a:lnTo>
                        <a:pt x="265877" y="202428"/>
                      </a:lnTo>
                      <a:cubicBezTo>
                        <a:pt x="236335" y="269525"/>
                        <a:pt x="206793" y="336622"/>
                        <a:pt x="178388" y="403719"/>
                      </a:cubicBezTo>
                      <a:lnTo>
                        <a:pt x="92034" y="605010"/>
                      </a:lnTo>
                      <a:cubicBezTo>
                        <a:pt x="62492" y="672108"/>
                        <a:pt x="34087" y="739204"/>
                        <a:pt x="3409" y="806301"/>
                      </a:cubicBezTo>
                      <a:lnTo>
                        <a:pt x="0" y="805164"/>
                      </a:lnTo>
                      <a:cubicBezTo>
                        <a:pt x="26133" y="736930"/>
                        <a:pt x="54539" y="669833"/>
                        <a:pt x="84081" y="601599"/>
                      </a:cubicBezTo>
                      <a:lnTo>
                        <a:pt x="172707" y="400307"/>
                      </a:lnTo>
                      <a:lnTo>
                        <a:pt x="353367" y="0"/>
                      </a:lnTo>
                      <a:lnTo>
                        <a:pt x="356775" y="22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9" name="Google Shape;599;p18"/>
                <p:cNvSpPr/>
                <p:nvPr/>
              </p:nvSpPr>
              <p:spPr>
                <a:xfrm>
                  <a:off x="3064547" y="5784219"/>
                  <a:ext cx="313598" cy="470816"/>
                </a:xfrm>
                <a:custGeom>
                  <a:rect b="b" l="l" r="r" t="t"/>
                  <a:pathLst>
                    <a:path extrusionOk="0" h="470816" w="313598">
                      <a:moveTo>
                        <a:pt x="313599" y="3412"/>
                      </a:moveTo>
                      <a:cubicBezTo>
                        <a:pt x="309054" y="14784"/>
                        <a:pt x="303373" y="25019"/>
                        <a:pt x="296555" y="34117"/>
                      </a:cubicBezTo>
                      <a:lnTo>
                        <a:pt x="277239" y="63685"/>
                      </a:lnTo>
                      <a:lnTo>
                        <a:pt x="238608" y="121684"/>
                      </a:lnTo>
                      <a:lnTo>
                        <a:pt x="161344" y="238820"/>
                      </a:lnTo>
                      <a:lnTo>
                        <a:pt x="84081" y="355955"/>
                      </a:lnTo>
                      <a:cubicBezTo>
                        <a:pt x="57948" y="394621"/>
                        <a:pt x="31814" y="433288"/>
                        <a:pt x="3409" y="470816"/>
                      </a:cubicBezTo>
                      <a:lnTo>
                        <a:pt x="0" y="468542"/>
                      </a:lnTo>
                      <a:cubicBezTo>
                        <a:pt x="23861" y="428738"/>
                        <a:pt x="49994" y="390072"/>
                        <a:pt x="76127" y="350269"/>
                      </a:cubicBezTo>
                      <a:lnTo>
                        <a:pt x="155663" y="234271"/>
                      </a:lnTo>
                      <a:lnTo>
                        <a:pt x="235199" y="118273"/>
                      </a:lnTo>
                      <a:lnTo>
                        <a:pt x="274967" y="60273"/>
                      </a:lnTo>
                      <a:lnTo>
                        <a:pt x="294283" y="30705"/>
                      </a:lnTo>
                      <a:cubicBezTo>
                        <a:pt x="301100" y="20470"/>
                        <a:pt x="306781" y="11372"/>
                        <a:pt x="311326" y="0"/>
                      </a:cubicBezTo>
                      <a:lnTo>
                        <a:pt x="313599" y="34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600" name="Google Shape;600;p18"/>
          <p:cNvGrpSpPr/>
          <p:nvPr/>
        </p:nvGrpSpPr>
        <p:grpSpPr>
          <a:xfrm>
            <a:off x="95615" y="100319"/>
            <a:ext cx="1180935" cy="1202598"/>
            <a:chOff x="5437921" y="1334151"/>
            <a:chExt cx="738731" cy="752282"/>
          </a:xfrm>
        </p:grpSpPr>
        <p:sp>
          <p:nvSpPr>
            <p:cNvPr id="601" name="Google Shape;601;p18"/>
            <p:cNvSpPr/>
            <p:nvPr/>
          </p:nvSpPr>
          <p:spPr>
            <a:xfrm>
              <a:off x="5705386" y="1334151"/>
              <a:ext cx="206225" cy="752282"/>
            </a:xfrm>
            <a:custGeom>
              <a:rect b="b" l="l" r="r" t="t"/>
              <a:pathLst>
                <a:path extrusionOk="0" h="1003043" w="274966">
                  <a:moveTo>
                    <a:pt x="274967" y="501522"/>
                  </a:moveTo>
                  <a:cubicBezTo>
                    <a:pt x="274967" y="778505"/>
                    <a:pt x="213414" y="1003044"/>
                    <a:pt x="137484" y="1003044"/>
                  </a:cubicBezTo>
                  <a:cubicBezTo>
                    <a:pt x="61554" y="1003044"/>
                    <a:pt x="0" y="778505"/>
                    <a:pt x="0" y="501522"/>
                  </a:cubicBezTo>
                  <a:cubicBezTo>
                    <a:pt x="0" y="224539"/>
                    <a:pt x="61553" y="0"/>
                    <a:pt x="137484" y="0"/>
                  </a:cubicBezTo>
                  <a:cubicBezTo>
                    <a:pt x="213414" y="0"/>
                    <a:pt x="274967" y="224539"/>
                    <a:pt x="274967" y="501522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602;p18"/>
            <p:cNvSpPr/>
            <p:nvPr/>
          </p:nvSpPr>
          <p:spPr>
            <a:xfrm rot="-2030944">
              <a:off x="5431714" y="1606922"/>
              <a:ext cx="751145" cy="206279"/>
            </a:xfrm>
            <a:custGeom>
              <a:rect b="b" l="l" r="r" t="t"/>
              <a:pathLst>
                <a:path extrusionOk="0" h="275207" w="1002139">
                  <a:moveTo>
                    <a:pt x="1002139" y="137604"/>
                  </a:moveTo>
                  <a:cubicBezTo>
                    <a:pt x="1002139" y="213601"/>
                    <a:pt x="777802" y="275208"/>
                    <a:pt x="501070" y="275208"/>
                  </a:cubicBezTo>
                  <a:cubicBezTo>
                    <a:pt x="224337" y="275208"/>
                    <a:pt x="0" y="213601"/>
                    <a:pt x="0" y="137604"/>
                  </a:cubicBezTo>
                  <a:cubicBezTo>
                    <a:pt x="0" y="61607"/>
                    <a:pt x="224336" y="0"/>
                    <a:pt x="501070" y="0"/>
                  </a:cubicBezTo>
                  <a:cubicBezTo>
                    <a:pt x="777803" y="0"/>
                    <a:pt x="1002139" y="61607"/>
                    <a:pt x="1002139" y="137604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18"/>
            <p:cNvSpPr/>
            <p:nvPr/>
          </p:nvSpPr>
          <p:spPr>
            <a:xfrm>
              <a:off x="5475812" y="1506104"/>
              <a:ext cx="664520" cy="407672"/>
            </a:xfrm>
            <a:custGeom>
              <a:rect b="b" l="l" r="r" t="t"/>
              <a:pathLst>
                <a:path extrusionOk="0" h="543563" w="886026">
                  <a:moveTo>
                    <a:pt x="376544" y="391661"/>
                  </a:moveTo>
                  <a:cubicBezTo>
                    <a:pt x="134528" y="257467"/>
                    <a:pt x="-31361" y="94842"/>
                    <a:pt x="4998" y="27745"/>
                  </a:cubicBezTo>
                  <a:cubicBezTo>
                    <a:pt x="41357" y="-38215"/>
                    <a:pt x="267467" y="17509"/>
                    <a:pt x="509483" y="151703"/>
                  </a:cubicBezTo>
                  <a:cubicBezTo>
                    <a:pt x="751499" y="285898"/>
                    <a:pt x="917388" y="448523"/>
                    <a:pt x="881029" y="515620"/>
                  </a:cubicBezTo>
                  <a:cubicBezTo>
                    <a:pt x="844670" y="581579"/>
                    <a:pt x="618561" y="526992"/>
                    <a:pt x="376544" y="391661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604;p18"/>
            <p:cNvSpPr/>
            <p:nvPr/>
          </p:nvSpPr>
          <p:spPr>
            <a:xfrm>
              <a:off x="5752255" y="1653146"/>
              <a:ext cx="93738" cy="93822"/>
            </a:xfrm>
            <a:custGeom>
              <a:rect b="b" l="l" r="r" t="t"/>
              <a:pathLst>
                <a:path extrusionOk="0" h="125096" w="124984">
                  <a:moveTo>
                    <a:pt x="124985" y="62548"/>
                  </a:moveTo>
                  <a:cubicBezTo>
                    <a:pt x="124985" y="96665"/>
                    <a:pt x="96579" y="125096"/>
                    <a:pt x="62492" y="125096"/>
                  </a:cubicBezTo>
                  <a:cubicBezTo>
                    <a:pt x="28406" y="125096"/>
                    <a:pt x="0" y="96665"/>
                    <a:pt x="0" y="62548"/>
                  </a:cubicBezTo>
                  <a:cubicBezTo>
                    <a:pt x="0" y="28431"/>
                    <a:pt x="28406" y="0"/>
                    <a:pt x="62492" y="0"/>
                  </a:cubicBezTo>
                  <a:cubicBezTo>
                    <a:pt x="96579" y="0"/>
                    <a:pt x="124985" y="28431"/>
                    <a:pt x="124985" y="625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5" name="Google Shape;605;p18"/>
            <p:cNvSpPr/>
            <p:nvPr/>
          </p:nvSpPr>
          <p:spPr>
            <a:xfrm>
              <a:off x="6027506" y="1607941"/>
              <a:ext cx="57947" cy="57999"/>
            </a:xfrm>
            <a:custGeom>
              <a:rect b="b" l="l" r="r" t="t"/>
              <a:pathLst>
                <a:path extrusionOk="0" h="77332" w="77263">
                  <a:moveTo>
                    <a:pt x="77263" y="38666"/>
                  </a:moveTo>
                  <a:cubicBezTo>
                    <a:pt x="77263" y="60274"/>
                    <a:pt x="60220" y="77332"/>
                    <a:pt x="38632" y="77332"/>
                  </a:cubicBezTo>
                  <a:cubicBezTo>
                    <a:pt x="17043" y="77332"/>
                    <a:pt x="0" y="60274"/>
                    <a:pt x="0" y="38666"/>
                  </a:cubicBezTo>
                  <a:cubicBezTo>
                    <a:pt x="0" y="17059"/>
                    <a:pt x="17043" y="0"/>
                    <a:pt x="38632" y="0"/>
                  </a:cubicBezTo>
                  <a:cubicBezTo>
                    <a:pt x="60220" y="0"/>
                    <a:pt x="77263" y="17059"/>
                    <a:pt x="77263" y="3866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6" name="Google Shape;606;p18"/>
            <p:cNvSpPr/>
            <p:nvPr/>
          </p:nvSpPr>
          <p:spPr>
            <a:xfrm>
              <a:off x="5488934" y="1591735"/>
              <a:ext cx="51130" cy="51176"/>
            </a:xfrm>
            <a:custGeom>
              <a:rect b="b" l="l" r="r" t="t"/>
              <a:pathLst>
                <a:path extrusionOk="0" h="68234" w="68173">
                  <a:moveTo>
                    <a:pt x="68174" y="34117"/>
                  </a:moveTo>
                  <a:cubicBezTo>
                    <a:pt x="68174" y="52960"/>
                    <a:pt x="52913" y="68234"/>
                    <a:pt x="34087" y="68234"/>
                  </a:cubicBezTo>
                  <a:cubicBezTo>
                    <a:pt x="15261" y="68234"/>
                    <a:pt x="0" y="52960"/>
                    <a:pt x="0" y="34117"/>
                  </a:cubicBezTo>
                  <a:cubicBezTo>
                    <a:pt x="0" y="15275"/>
                    <a:pt x="15261" y="0"/>
                    <a:pt x="34087" y="0"/>
                  </a:cubicBezTo>
                  <a:cubicBezTo>
                    <a:pt x="52913" y="0"/>
                    <a:pt x="68174" y="15275"/>
                    <a:pt x="68174" y="341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7" name="Google Shape;607;p18"/>
            <p:cNvSpPr/>
            <p:nvPr/>
          </p:nvSpPr>
          <p:spPr>
            <a:xfrm>
              <a:off x="5845141" y="1978112"/>
              <a:ext cx="52834" cy="52881"/>
            </a:xfrm>
            <a:custGeom>
              <a:rect b="b" l="l" r="r" t="t"/>
              <a:pathLst>
                <a:path extrusionOk="0" h="70508" w="70445">
                  <a:moveTo>
                    <a:pt x="70446" y="35254"/>
                  </a:moveTo>
                  <a:cubicBezTo>
                    <a:pt x="70446" y="54587"/>
                    <a:pt x="54539" y="70509"/>
                    <a:pt x="35223" y="70509"/>
                  </a:cubicBezTo>
                  <a:cubicBezTo>
                    <a:pt x="15907" y="70509"/>
                    <a:pt x="0" y="54587"/>
                    <a:pt x="0" y="35254"/>
                  </a:cubicBezTo>
                  <a:cubicBezTo>
                    <a:pt x="0" y="15921"/>
                    <a:pt x="15907" y="0"/>
                    <a:pt x="35223" y="0"/>
                  </a:cubicBezTo>
                  <a:cubicBezTo>
                    <a:pt x="55675" y="0"/>
                    <a:pt x="70446" y="15921"/>
                    <a:pt x="70446" y="352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"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9"/>
          <p:cNvSpPr txBox="1"/>
          <p:nvPr>
            <p:ph type="title"/>
          </p:nvPr>
        </p:nvSpPr>
        <p:spPr>
          <a:xfrm>
            <a:off x="720000" y="1304750"/>
            <a:ext cx="2735100" cy="130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10" name="Google Shape;610;p19"/>
          <p:cNvSpPr txBox="1"/>
          <p:nvPr>
            <p:ph idx="1" type="subTitle"/>
          </p:nvPr>
        </p:nvSpPr>
        <p:spPr>
          <a:xfrm>
            <a:off x="720000" y="2611548"/>
            <a:ext cx="2735100" cy="10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611" name="Google Shape;611;p19"/>
          <p:cNvGrpSpPr/>
          <p:nvPr/>
        </p:nvGrpSpPr>
        <p:grpSpPr>
          <a:xfrm>
            <a:off x="-4699286" y="-6131089"/>
            <a:ext cx="18916805" cy="14855721"/>
            <a:chOff x="-4699286" y="-6131089"/>
            <a:chExt cx="18916805" cy="14855721"/>
          </a:xfrm>
        </p:grpSpPr>
        <p:sp>
          <p:nvSpPr>
            <p:cNvPr id="612" name="Google Shape;612;p19"/>
            <p:cNvSpPr/>
            <p:nvPr/>
          </p:nvSpPr>
          <p:spPr>
            <a:xfrm>
              <a:off x="4483257" y="1931798"/>
              <a:ext cx="9734262" cy="6792834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3" name="Google Shape;613;p19"/>
            <p:cNvSpPr/>
            <p:nvPr/>
          </p:nvSpPr>
          <p:spPr>
            <a:xfrm rot="970425">
              <a:off x="-4056547" y="-5089218"/>
              <a:ext cx="8304009" cy="5794765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14" name="Google Shape;614;p19"/>
          <p:cNvSpPr/>
          <p:nvPr/>
        </p:nvSpPr>
        <p:spPr>
          <a:xfrm rot="-647430">
            <a:off x="-812812" y="-5977"/>
            <a:ext cx="3139160" cy="1752522"/>
          </a:xfrm>
          <a:custGeom>
            <a:rect b="b" l="l" r="r" t="t"/>
            <a:pathLst>
              <a:path extrusionOk="0" h="1620268" w="2902263">
                <a:moveTo>
                  <a:pt x="2428117" y="0"/>
                </a:moveTo>
                <a:cubicBezTo>
                  <a:pt x="2415618" y="93253"/>
                  <a:pt x="2420163" y="186507"/>
                  <a:pt x="2453114" y="272937"/>
                </a:cubicBezTo>
                <a:cubicBezTo>
                  <a:pt x="2503107" y="402582"/>
                  <a:pt x="2634910" y="507208"/>
                  <a:pt x="2772393" y="489012"/>
                </a:cubicBezTo>
                <a:cubicBezTo>
                  <a:pt x="2801935" y="485600"/>
                  <a:pt x="2832613" y="475365"/>
                  <a:pt x="2855338" y="456032"/>
                </a:cubicBezTo>
                <a:cubicBezTo>
                  <a:pt x="2915558" y="407131"/>
                  <a:pt x="2914421" y="309329"/>
                  <a:pt x="2871245" y="245643"/>
                </a:cubicBezTo>
                <a:cubicBezTo>
                  <a:pt x="2828068" y="181958"/>
                  <a:pt x="2753077" y="146704"/>
                  <a:pt x="2678086" y="126233"/>
                </a:cubicBezTo>
                <a:cubicBezTo>
                  <a:pt x="2342900" y="31843"/>
                  <a:pt x="1954310" y="197879"/>
                  <a:pt x="1788421" y="503796"/>
                </a:cubicBezTo>
                <a:cubicBezTo>
                  <a:pt x="1732746" y="607285"/>
                  <a:pt x="1700931" y="722146"/>
                  <a:pt x="1649801" y="827909"/>
                </a:cubicBezTo>
                <a:cubicBezTo>
                  <a:pt x="1545268" y="1043984"/>
                  <a:pt x="1364608" y="1212295"/>
                  <a:pt x="1188493" y="1376058"/>
                </a:cubicBezTo>
                <a:cubicBezTo>
                  <a:pt x="1108957" y="1449978"/>
                  <a:pt x="1026013" y="1526173"/>
                  <a:pt x="926025" y="1568251"/>
                </a:cubicBezTo>
                <a:cubicBezTo>
                  <a:pt x="840808" y="1604642"/>
                  <a:pt x="746501" y="1616015"/>
                  <a:pt x="654467" y="1619426"/>
                </a:cubicBezTo>
                <a:cubicBezTo>
                  <a:pt x="554479" y="1622838"/>
                  <a:pt x="452218" y="1617152"/>
                  <a:pt x="359048" y="1578486"/>
                </a:cubicBezTo>
                <a:cubicBezTo>
                  <a:pt x="228382" y="1525036"/>
                  <a:pt x="127257" y="1404489"/>
                  <a:pt x="95443" y="1265745"/>
                </a:cubicBezTo>
                <a:cubicBezTo>
                  <a:pt x="63629" y="1127003"/>
                  <a:pt x="103397" y="975750"/>
                  <a:pt x="197703" y="869987"/>
                </a:cubicBezTo>
                <a:cubicBezTo>
                  <a:pt x="222700" y="842693"/>
                  <a:pt x="254515" y="816537"/>
                  <a:pt x="292010" y="816537"/>
                </a:cubicBezTo>
                <a:cubicBezTo>
                  <a:pt x="342004" y="817674"/>
                  <a:pt x="377227" y="866575"/>
                  <a:pt x="387453" y="915476"/>
                </a:cubicBezTo>
                <a:cubicBezTo>
                  <a:pt x="403360" y="990534"/>
                  <a:pt x="371546" y="1072415"/>
                  <a:pt x="311326" y="1117905"/>
                </a:cubicBezTo>
                <a:cubicBezTo>
                  <a:pt x="224973" y="1182727"/>
                  <a:pt x="102260" y="1169080"/>
                  <a:pt x="0" y="1133826"/>
                </a:cubicBezTo>
              </a:path>
            </a:pathLst>
          </a:custGeom>
          <a:noFill/>
          <a:ln cap="rnd" cmpd="sng" w="14400">
            <a:solidFill>
              <a:schemeClr val="dk1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15" name="Google Shape;615;p19"/>
          <p:cNvGrpSpPr/>
          <p:nvPr/>
        </p:nvGrpSpPr>
        <p:grpSpPr>
          <a:xfrm>
            <a:off x="-53398" y="-333150"/>
            <a:ext cx="10060752" cy="5609774"/>
            <a:chOff x="-53398" y="-333150"/>
            <a:chExt cx="10060752" cy="5609774"/>
          </a:xfrm>
        </p:grpSpPr>
        <p:grpSp>
          <p:nvGrpSpPr>
            <p:cNvPr id="616" name="Google Shape;616;p19"/>
            <p:cNvGrpSpPr/>
            <p:nvPr/>
          </p:nvGrpSpPr>
          <p:grpSpPr>
            <a:xfrm>
              <a:off x="-53398" y="3969829"/>
              <a:ext cx="1269886" cy="1306795"/>
              <a:chOff x="2174801" y="4954035"/>
              <a:chExt cx="1281936" cy="1319195"/>
            </a:xfrm>
          </p:grpSpPr>
          <p:sp>
            <p:nvSpPr>
              <p:cNvPr id="617" name="Google Shape;617;p19"/>
              <p:cNvSpPr/>
              <p:nvPr/>
            </p:nvSpPr>
            <p:spPr>
              <a:xfrm>
                <a:off x="2174801" y="4954035"/>
                <a:ext cx="1281936" cy="1319195"/>
              </a:xfrm>
              <a:custGeom>
                <a:rect b="b" l="l" r="r" t="t"/>
                <a:pathLst>
                  <a:path extrusionOk="0" h="1319195" w="1281936">
                    <a:moveTo>
                      <a:pt x="201192" y="1318058"/>
                    </a:moveTo>
                    <a:cubicBezTo>
                      <a:pt x="114839" y="1180453"/>
                      <a:pt x="51211" y="1028063"/>
                      <a:pt x="12579" y="868849"/>
                    </a:cubicBezTo>
                    <a:cubicBezTo>
                      <a:pt x="2353" y="824497"/>
                      <a:pt x="-6737" y="777870"/>
                      <a:pt x="6898" y="734656"/>
                    </a:cubicBezTo>
                    <a:cubicBezTo>
                      <a:pt x="21669" y="691440"/>
                      <a:pt x="65981" y="655049"/>
                      <a:pt x="110294" y="666421"/>
                    </a:cubicBezTo>
                    <a:cubicBezTo>
                      <a:pt x="136428" y="673244"/>
                      <a:pt x="155743" y="692578"/>
                      <a:pt x="172787" y="713048"/>
                    </a:cubicBezTo>
                    <a:cubicBezTo>
                      <a:pt x="209146" y="758537"/>
                      <a:pt x="238688" y="809713"/>
                      <a:pt x="259140" y="864301"/>
                    </a:cubicBezTo>
                    <a:cubicBezTo>
                      <a:pt x="200056" y="623206"/>
                      <a:pt x="178468" y="371877"/>
                      <a:pt x="195511" y="123959"/>
                    </a:cubicBezTo>
                    <a:cubicBezTo>
                      <a:pt x="198920" y="69372"/>
                      <a:pt x="220508" y="0"/>
                      <a:pt x="275047" y="0"/>
                    </a:cubicBezTo>
                    <a:cubicBezTo>
                      <a:pt x="303453" y="0"/>
                      <a:pt x="327314" y="21607"/>
                      <a:pt x="344357" y="43215"/>
                    </a:cubicBezTo>
                    <a:cubicBezTo>
                      <a:pt x="407986" y="122822"/>
                      <a:pt x="428438" y="227448"/>
                      <a:pt x="447754" y="327524"/>
                    </a:cubicBezTo>
                    <a:cubicBezTo>
                      <a:pt x="471614" y="456032"/>
                      <a:pt x="495475" y="583403"/>
                      <a:pt x="519336" y="711911"/>
                    </a:cubicBezTo>
                    <a:cubicBezTo>
                      <a:pt x="527290" y="565207"/>
                      <a:pt x="567057" y="400307"/>
                      <a:pt x="626141" y="264976"/>
                    </a:cubicBezTo>
                    <a:cubicBezTo>
                      <a:pt x="644321" y="224036"/>
                      <a:pt x="674999" y="178546"/>
                      <a:pt x="719312" y="181958"/>
                    </a:cubicBezTo>
                    <a:cubicBezTo>
                      <a:pt x="770442" y="185370"/>
                      <a:pt x="790894" y="247918"/>
                      <a:pt x="796575" y="299093"/>
                    </a:cubicBezTo>
                    <a:cubicBezTo>
                      <a:pt x="811346" y="429876"/>
                      <a:pt x="810210" y="561795"/>
                      <a:pt x="793167" y="691440"/>
                    </a:cubicBezTo>
                    <a:cubicBezTo>
                      <a:pt x="832934" y="573168"/>
                      <a:pt x="909062" y="466267"/>
                      <a:pt x="1007913" y="391210"/>
                    </a:cubicBezTo>
                    <a:cubicBezTo>
                      <a:pt x="1022684" y="379837"/>
                      <a:pt x="1038592" y="369602"/>
                      <a:pt x="1056771" y="369602"/>
                    </a:cubicBezTo>
                    <a:cubicBezTo>
                      <a:pt x="1102220" y="369602"/>
                      <a:pt x="1119264" y="429876"/>
                      <a:pt x="1119264" y="475365"/>
                    </a:cubicBezTo>
                    <a:cubicBezTo>
                      <a:pt x="1119264" y="622069"/>
                      <a:pt x="1081768" y="768773"/>
                      <a:pt x="1013595" y="897280"/>
                    </a:cubicBezTo>
                    <a:cubicBezTo>
                      <a:pt x="1060180" y="838144"/>
                      <a:pt x="1119264" y="788106"/>
                      <a:pt x="1186301" y="752851"/>
                    </a:cubicBezTo>
                    <a:cubicBezTo>
                      <a:pt x="1203344" y="743753"/>
                      <a:pt x="1222660" y="735793"/>
                      <a:pt x="1240840" y="740342"/>
                    </a:cubicBezTo>
                    <a:cubicBezTo>
                      <a:pt x="1279472" y="749440"/>
                      <a:pt x="1285153" y="802890"/>
                      <a:pt x="1280608" y="842693"/>
                    </a:cubicBezTo>
                    <a:cubicBezTo>
                      <a:pt x="1262428" y="1003043"/>
                      <a:pt x="1218115" y="1171355"/>
                      <a:pt x="1155623" y="1319196"/>
                    </a:cubicBezTo>
                    <a:lnTo>
                      <a:pt x="201192" y="13180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618" name="Google Shape;618;p19"/>
              <p:cNvGrpSpPr/>
              <p:nvPr/>
            </p:nvGrpSpPr>
            <p:grpSpPr>
              <a:xfrm>
                <a:off x="2266916" y="5090504"/>
                <a:ext cx="1111229" cy="1164531"/>
                <a:chOff x="2266916" y="5090504"/>
                <a:chExt cx="1111229" cy="1164531"/>
              </a:xfrm>
            </p:grpSpPr>
            <p:sp>
              <p:nvSpPr>
                <p:cNvPr id="619" name="Google Shape;619;p19"/>
                <p:cNvSpPr/>
                <p:nvPr/>
              </p:nvSpPr>
              <p:spPr>
                <a:xfrm>
                  <a:off x="2468028" y="5090504"/>
                  <a:ext cx="181164" cy="1153158"/>
                </a:xfrm>
                <a:custGeom>
                  <a:rect b="b" l="l" r="r" t="t"/>
                  <a:pathLst>
                    <a:path extrusionOk="0" h="1153158" w="181164">
                      <a:moveTo>
                        <a:pt x="3409" y="0"/>
                      </a:moveTo>
                      <a:lnTo>
                        <a:pt x="46585" y="288858"/>
                      </a:lnTo>
                      <a:lnTo>
                        <a:pt x="90898" y="577717"/>
                      </a:lnTo>
                      <a:lnTo>
                        <a:pt x="135211" y="866575"/>
                      </a:lnTo>
                      <a:lnTo>
                        <a:pt x="156799" y="1011004"/>
                      </a:lnTo>
                      <a:lnTo>
                        <a:pt x="167025" y="1083787"/>
                      </a:lnTo>
                      <a:lnTo>
                        <a:pt x="171570" y="1120179"/>
                      </a:lnTo>
                      <a:lnTo>
                        <a:pt x="173843" y="1138375"/>
                      </a:lnTo>
                      <a:lnTo>
                        <a:pt x="174979" y="1147473"/>
                      </a:lnTo>
                      <a:cubicBezTo>
                        <a:pt x="174979" y="1147473"/>
                        <a:pt x="174979" y="1147473"/>
                        <a:pt x="176115" y="1148610"/>
                      </a:cubicBezTo>
                      <a:lnTo>
                        <a:pt x="178388" y="1148610"/>
                      </a:lnTo>
                      <a:cubicBezTo>
                        <a:pt x="179524" y="1148610"/>
                        <a:pt x="178388" y="1148610"/>
                        <a:pt x="180660" y="1149747"/>
                      </a:cubicBezTo>
                      <a:cubicBezTo>
                        <a:pt x="180660" y="1149747"/>
                        <a:pt x="181796" y="1152022"/>
                        <a:pt x="180660" y="1152022"/>
                      </a:cubicBezTo>
                      <a:cubicBezTo>
                        <a:pt x="180660" y="1152022"/>
                        <a:pt x="180660" y="1152022"/>
                        <a:pt x="179524" y="1153159"/>
                      </a:cubicBezTo>
                      <a:lnTo>
                        <a:pt x="178388" y="1153159"/>
                      </a:lnTo>
                      <a:lnTo>
                        <a:pt x="176115" y="1149747"/>
                      </a:lnTo>
                      <a:lnTo>
                        <a:pt x="176115" y="1149747"/>
                      </a:lnTo>
                      <a:cubicBezTo>
                        <a:pt x="176115" y="1149747"/>
                        <a:pt x="176115" y="1149747"/>
                        <a:pt x="176115" y="1149747"/>
                      </a:cubicBezTo>
                      <a:cubicBezTo>
                        <a:pt x="176115" y="1149747"/>
                        <a:pt x="176115" y="1152022"/>
                        <a:pt x="176115" y="1152022"/>
                      </a:cubicBezTo>
                      <a:cubicBezTo>
                        <a:pt x="177251" y="1153159"/>
                        <a:pt x="176115" y="1152022"/>
                        <a:pt x="176115" y="1152022"/>
                      </a:cubicBezTo>
                      <a:cubicBezTo>
                        <a:pt x="174979" y="1152022"/>
                        <a:pt x="174979" y="1152022"/>
                        <a:pt x="173843" y="1152022"/>
                      </a:cubicBezTo>
                      <a:cubicBezTo>
                        <a:pt x="172706" y="1152022"/>
                        <a:pt x="171570" y="1152022"/>
                        <a:pt x="170434" y="1150884"/>
                      </a:cubicBezTo>
                      <a:cubicBezTo>
                        <a:pt x="169298" y="1150884"/>
                        <a:pt x="168162" y="1148610"/>
                        <a:pt x="168162" y="1147473"/>
                      </a:cubicBezTo>
                      <a:lnTo>
                        <a:pt x="167025" y="1138375"/>
                      </a:lnTo>
                      <a:lnTo>
                        <a:pt x="163617" y="1120179"/>
                      </a:lnTo>
                      <a:lnTo>
                        <a:pt x="157935" y="1083787"/>
                      </a:lnTo>
                      <a:lnTo>
                        <a:pt x="146573" y="1012141"/>
                      </a:lnTo>
                      <a:lnTo>
                        <a:pt x="123849" y="867712"/>
                      </a:lnTo>
                      <a:lnTo>
                        <a:pt x="85217" y="578854"/>
                      </a:lnTo>
                      <a:lnTo>
                        <a:pt x="43177" y="289996"/>
                      </a:lnTo>
                      <a:lnTo>
                        <a:pt x="0" y="1137"/>
                      </a:ln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0" name="Google Shape;620;p19"/>
                <p:cNvSpPr/>
                <p:nvPr/>
              </p:nvSpPr>
              <p:spPr>
                <a:xfrm>
                  <a:off x="2266916" y="5703475"/>
                  <a:ext cx="223836" cy="551560"/>
                </a:xfrm>
                <a:custGeom>
                  <a:rect b="b" l="l" r="r" t="t"/>
                  <a:pathLst>
                    <a:path extrusionOk="0" h="551560" w="223836">
                      <a:moveTo>
                        <a:pt x="3409" y="0"/>
                      </a:moveTo>
                      <a:cubicBezTo>
                        <a:pt x="35223" y="93254"/>
                        <a:pt x="70446" y="186507"/>
                        <a:pt x="107942" y="277486"/>
                      </a:cubicBezTo>
                      <a:cubicBezTo>
                        <a:pt x="126121" y="322975"/>
                        <a:pt x="145437" y="368465"/>
                        <a:pt x="165889" y="413954"/>
                      </a:cubicBezTo>
                      <a:cubicBezTo>
                        <a:pt x="185205" y="459444"/>
                        <a:pt x="204521" y="504933"/>
                        <a:pt x="223837" y="550423"/>
                      </a:cubicBezTo>
                      <a:lnTo>
                        <a:pt x="220428" y="551560"/>
                      </a:lnTo>
                      <a:cubicBezTo>
                        <a:pt x="197703" y="507208"/>
                        <a:pt x="177251" y="462856"/>
                        <a:pt x="157936" y="417366"/>
                      </a:cubicBezTo>
                      <a:cubicBezTo>
                        <a:pt x="138620" y="371877"/>
                        <a:pt x="120440" y="326387"/>
                        <a:pt x="102260" y="279761"/>
                      </a:cubicBezTo>
                      <a:cubicBezTo>
                        <a:pt x="67037" y="187644"/>
                        <a:pt x="32951" y="94391"/>
                        <a:pt x="0" y="1137"/>
                      </a:cubicBez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1" name="Google Shape;621;p19"/>
                <p:cNvSpPr/>
                <p:nvPr/>
              </p:nvSpPr>
              <p:spPr>
                <a:xfrm>
                  <a:off x="2782763" y="5257677"/>
                  <a:ext cx="117031" cy="987122"/>
                </a:xfrm>
                <a:custGeom>
                  <a:rect b="b" l="l" r="r" t="t"/>
                  <a:pathLst>
                    <a:path extrusionOk="0" h="987122" w="117031">
                      <a:moveTo>
                        <a:pt x="117031" y="1137"/>
                      </a:moveTo>
                      <a:lnTo>
                        <a:pt x="88626" y="247918"/>
                      </a:lnTo>
                      <a:lnTo>
                        <a:pt x="61356" y="494698"/>
                      </a:lnTo>
                      <a:lnTo>
                        <a:pt x="34087" y="741479"/>
                      </a:lnTo>
                      <a:cubicBezTo>
                        <a:pt x="24997" y="823360"/>
                        <a:pt x="14771" y="905241"/>
                        <a:pt x="3409" y="987122"/>
                      </a:cubicBezTo>
                      <a:lnTo>
                        <a:pt x="0" y="987122"/>
                      </a:lnTo>
                      <a:cubicBezTo>
                        <a:pt x="6817" y="905241"/>
                        <a:pt x="17043" y="822223"/>
                        <a:pt x="26133" y="740342"/>
                      </a:cubicBezTo>
                      <a:lnTo>
                        <a:pt x="55675" y="493561"/>
                      </a:lnTo>
                      <a:lnTo>
                        <a:pt x="85217" y="246781"/>
                      </a:lnTo>
                      <a:lnTo>
                        <a:pt x="113623" y="0"/>
                      </a:lnTo>
                      <a:lnTo>
                        <a:pt x="117031" y="113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2" name="Google Shape;622;p19"/>
                <p:cNvSpPr/>
                <p:nvPr/>
              </p:nvSpPr>
              <p:spPr>
                <a:xfrm>
                  <a:off x="2871388" y="5443047"/>
                  <a:ext cx="356775" cy="806301"/>
                </a:xfrm>
                <a:custGeom>
                  <a:rect b="b" l="l" r="r" t="t"/>
                  <a:pathLst>
                    <a:path extrusionOk="0" h="806301" w="356775">
                      <a:moveTo>
                        <a:pt x="356775" y="2274"/>
                      </a:moveTo>
                      <a:lnTo>
                        <a:pt x="265877" y="202428"/>
                      </a:lnTo>
                      <a:cubicBezTo>
                        <a:pt x="236335" y="269525"/>
                        <a:pt x="206793" y="336622"/>
                        <a:pt x="178388" y="403719"/>
                      </a:cubicBezTo>
                      <a:lnTo>
                        <a:pt x="92034" y="605010"/>
                      </a:lnTo>
                      <a:cubicBezTo>
                        <a:pt x="62492" y="672108"/>
                        <a:pt x="34087" y="739204"/>
                        <a:pt x="3409" y="806301"/>
                      </a:cubicBezTo>
                      <a:lnTo>
                        <a:pt x="0" y="805164"/>
                      </a:lnTo>
                      <a:cubicBezTo>
                        <a:pt x="26133" y="736930"/>
                        <a:pt x="54539" y="669833"/>
                        <a:pt x="84081" y="601599"/>
                      </a:cubicBezTo>
                      <a:lnTo>
                        <a:pt x="172707" y="400307"/>
                      </a:lnTo>
                      <a:lnTo>
                        <a:pt x="353367" y="0"/>
                      </a:lnTo>
                      <a:lnTo>
                        <a:pt x="356775" y="22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3" name="Google Shape;623;p19"/>
                <p:cNvSpPr/>
                <p:nvPr/>
              </p:nvSpPr>
              <p:spPr>
                <a:xfrm>
                  <a:off x="3064547" y="5784219"/>
                  <a:ext cx="313598" cy="470816"/>
                </a:xfrm>
                <a:custGeom>
                  <a:rect b="b" l="l" r="r" t="t"/>
                  <a:pathLst>
                    <a:path extrusionOk="0" h="470816" w="313598">
                      <a:moveTo>
                        <a:pt x="313599" y="3412"/>
                      </a:moveTo>
                      <a:cubicBezTo>
                        <a:pt x="309054" y="14784"/>
                        <a:pt x="303373" y="25019"/>
                        <a:pt x="296555" y="34117"/>
                      </a:cubicBezTo>
                      <a:lnTo>
                        <a:pt x="277239" y="63685"/>
                      </a:lnTo>
                      <a:lnTo>
                        <a:pt x="238608" y="121684"/>
                      </a:lnTo>
                      <a:lnTo>
                        <a:pt x="161344" y="238820"/>
                      </a:lnTo>
                      <a:lnTo>
                        <a:pt x="84081" y="355955"/>
                      </a:lnTo>
                      <a:cubicBezTo>
                        <a:pt x="57948" y="394621"/>
                        <a:pt x="31814" y="433288"/>
                        <a:pt x="3409" y="470816"/>
                      </a:cubicBezTo>
                      <a:lnTo>
                        <a:pt x="0" y="468542"/>
                      </a:lnTo>
                      <a:cubicBezTo>
                        <a:pt x="23861" y="428738"/>
                        <a:pt x="49994" y="390072"/>
                        <a:pt x="76127" y="350269"/>
                      </a:cubicBezTo>
                      <a:lnTo>
                        <a:pt x="155663" y="234271"/>
                      </a:lnTo>
                      <a:lnTo>
                        <a:pt x="235199" y="118273"/>
                      </a:lnTo>
                      <a:lnTo>
                        <a:pt x="274967" y="60273"/>
                      </a:lnTo>
                      <a:lnTo>
                        <a:pt x="294283" y="30705"/>
                      </a:lnTo>
                      <a:cubicBezTo>
                        <a:pt x="301100" y="20470"/>
                        <a:pt x="306781" y="11372"/>
                        <a:pt x="311326" y="0"/>
                      </a:cubicBezTo>
                      <a:lnTo>
                        <a:pt x="313599" y="34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624" name="Google Shape;624;p19"/>
            <p:cNvGrpSpPr/>
            <p:nvPr/>
          </p:nvGrpSpPr>
          <p:grpSpPr>
            <a:xfrm rot="-227789">
              <a:off x="6298208" y="-212132"/>
              <a:ext cx="3684333" cy="871614"/>
              <a:chOff x="6588852" y="-559632"/>
              <a:chExt cx="2787993" cy="659564"/>
            </a:xfrm>
          </p:grpSpPr>
          <p:sp>
            <p:nvSpPr>
              <p:cNvPr id="625" name="Google Shape;625;p19"/>
              <p:cNvSpPr/>
              <p:nvPr/>
            </p:nvSpPr>
            <p:spPr>
              <a:xfrm>
                <a:off x="8846455" y="-138933"/>
                <a:ext cx="299834" cy="238865"/>
              </a:xfrm>
              <a:custGeom>
                <a:rect b="b" l="l" r="r" t="t"/>
                <a:pathLst>
                  <a:path extrusionOk="0" h="536776" w="673785">
                    <a:moveTo>
                      <a:pt x="673785" y="42078"/>
                    </a:moveTo>
                    <a:lnTo>
                      <a:pt x="294285" y="536776"/>
                    </a:lnTo>
                    <a:lnTo>
                      <a:pt x="3" y="0"/>
                    </a:lnTo>
                    <a:cubicBezTo>
                      <a:pt x="-1134" y="0"/>
                      <a:pt x="321555" y="25019"/>
                      <a:pt x="673785" y="420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6" name="Google Shape;626;p19"/>
              <p:cNvSpPr/>
              <p:nvPr/>
            </p:nvSpPr>
            <p:spPr>
              <a:xfrm>
                <a:off x="8458541" y="-176441"/>
                <a:ext cx="299327" cy="242914"/>
              </a:xfrm>
              <a:custGeom>
                <a:rect b="b" l="l" r="r" t="t"/>
                <a:pathLst>
                  <a:path extrusionOk="0" h="545874" w="672646">
                    <a:moveTo>
                      <a:pt x="672646" y="63685"/>
                    </a:moveTo>
                    <a:lnTo>
                      <a:pt x="277240" y="545874"/>
                    </a:lnTo>
                    <a:lnTo>
                      <a:pt x="0" y="0"/>
                    </a:lnTo>
                    <a:cubicBezTo>
                      <a:pt x="0" y="0"/>
                      <a:pt x="321552" y="35254"/>
                      <a:pt x="672646" y="63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7" name="Google Shape;627;p19"/>
              <p:cNvSpPr/>
              <p:nvPr/>
            </p:nvSpPr>
            <p:spPr>
              <a:xfrm>
                <a:off x="6879535" y="-464341"/>
                <a:ext cx="291743" cy="258602"/>
              </a:xfrm>
              <a:custGeom>
                <a:rect b="b" l="l" r="r" t="t"/>
                <a:pathLst>
                  <a:path extrusionOk="0" h="581128" w="655602">
                    <a:moveTo>
                      <a:pt x="655603" y="162625"/>
                    </a:moveTo>
                    <a:lnTo>
                      <a:pt x="193159" y="581128"/>
                    </a:lnTo>
                    <a:lnTo>
                      <a:pt x="0" y="0"/>
                    </a:lnTo>
                    <a:cubicBezTo>
                      <a:pt x="0" y="0"/>
                      <a:pt x="312462" y="83018"/>
                      <a:pt x="655603" y="162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8" name="Google Shape;628;p19"/>
              <p:cNvSpPr/>
              <p:nvPr/>
            </p:nvSpPr>
            <p:spPr>
              <a:xfrm>
                <a:off x="8058472" y="-224096"/>
                <a:ext cx="298316" cy="246465"/>
              </a:xfrm>
              <a:custGeom>
                <a:rect b="b" l="l" r="r" t="t"/>
                <a:pathLst>
                  <a:path extrusionOk="0" h="553855" w="670373">
                    <a:moveTo>
                      <a:pt x="670374" y="84177"/>
                    </a:moveTo>
                    <a:lnTo>
                      <a:pt x="260196" y="553856"/>
                    </a:lnTo>
                    <a:lnTo>
                      <a:pt x="0" y="21"/>
                    </a:lnTo>
                    <a:cubicBezTo>
                      <a:pt x="0" y="-1116"/>
                      <a:pt x="320416" y="44373"/>
                      <a:pt x="670374" y="84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9" name="Google Shape;629;p19"/>
              <p:cNvSpPr/>
              <p:nvPr/>
            </p:nvSpPr>
            <p:spPr>
              <a:xfrm>
                <a:off x="7664987" y="-286938"/>
                <a:ext cx="296799" cy="251011"/>
              </a:xfrm>
              <a:custGeom>
                <a:rect b="b" l="l" r="r" t="t"/>
                <a:pathLst>
                  <a:path extrusionOk="0" h="564069" w="666964">
                    <a:moveTo>
                      <a:pt x="666965" y="111449"/>
                    </a:moveTo>
                    <a:lnTo>
                      <a:pt x="237471" y="564070"/>
                    </a:lnTo>
                    <a:lnTo>
                      <a:pt x="0" y="0"/>
                    </a:lnTo>
                    <a:cubicBezTo>
                      <a:pt x="0" y="0"/>
                      <a:pt x="319280" y="59136"/>
                      <a:pt x="666965" y="1114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0" name="Google Shape;630;p19"/>
              <p:cNvSpPr/>
              <p:nvPr/>
            </p:nvSpPr>
            <p:spPr>
              <a:xfrm>
                <a:off x="7270995" y="-371078"/>
                <a:ext cx="293765" cy="255565"/>
              </a:xfrm>
              <a:custGeom>
                <a:rect b="b" l="l" r="r" t="t"/>
                <a:pathLst>
                  <a:path extrusionOk="0" h="574304" w="660147">
                    <a:moveTo>
                      <a:pt x="660148" y="142155"/>
                    </a:moveTo>
                    <a:lnTo>
                      <a:pt x="211338" y="574305"/>
                    </a:lnTo>
                    <a:lnTo>
                      <a:pt x="0" y="0"/>
                    </a:lnTo>
                    <a:cubicBezTo>
                      <a:pt x="0" y="1137"/>
                      <a:pt x="315871" y="73920"/>
                      <a:pt x="660148" y="142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1" name="Google Shape;631;p19"/>
              <p:cNvSpPr/>
              <p:nvPr/>
            </p:nvSpPr>
            <p:spPr>
              <a:xfrm>
                <a:off x="6588852" y="-559632"/>
                <a:ext cx="2787993" cy="448378"/>
              </a:xfrm>
              <a:custGeom>
                <a:rect b="b" l="l" r="r" t="t"/>
                <a:pathLst>
                  <a:path extrusionOk="0" h="1007592" w="6265153">
                    <a:moveTo>
                      <a:pt x="6265154" y="1007593"/>
                    </a:moveTo>
                    <a:cubicBezTo>
                      <a:pt x="6265154" y="1007593"/>
                      <a:pt x="2679222" y="935947"/>
                      <a:pt x="0" y="0"/>
                    </a:cubicBezTo>
                  </a:path>
                </a:pathLst>
              </a:custGeom>
              <a:noFill/>
              <a:ln cap="flat" cmpd="sng" w="152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_1"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0"/>
          <p:cNvSpPr txBox="1"/>
          <p:nvPr>
            <p:ph type="title"/>
          </p:nvPr>
        </p:nvSpPr>
        <p:spPr>
          <a:xfrm>
            <a:off x="4909700" y="1607625"/>
            <a:ext cx="3274800" cy="761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34" name="Google Shape;634;p20"/>
          <p:cNvSpPr txBox="1"/>
          <p:nvPr>
            <p:ph idx="1" type="subTitle"/>
          </p:nvPr>
        </p:nvSpPr>
        <p:spPr>
          <a:xfrm>
            <a:off x="4909945" y="2455575"/>
            <a:ext cx="3274800" cy="10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635" name="Google Shape;635;p20"/>
          <p:cNvGrpSpPr/>
          <p:nvPr/>
        </p:nvGrpSpPr>
        <p:grpSpPr>
          <a:xfrm>
            <a:off x="-4242397" y="2409851"/>
            <a:ext cx="17476929" cy="7766203"/>
            <a:chOff x="-4242397" y="2409851"/>
            <a:chExt cx="17476929" cy="7766203"/>
          </a:xfrm>
        </p:grpSpPr>
        <p:sp>
          <p:nvSpPr>
            <p:cNvPr id="636" name="Google Shape;636;p20"/>
            <p:cNvSpPr/>
            <p:nvPr/>
          </p:nvSpPr>
          <p:spPr>
            <a:xfrm rot="1619557">
              <a:off x="-3492292" y="3773875"/>
              <a:ext cx="7219773" cy="5038155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7" name="Google Shape;637;p20"/>
            <p:cNvSpPr/>
            <p:nvPr/>
          </p:nvSpPr>
          <p:spPr>
            <a:xfrm rot="482944">
              <a:off x="5689711" y="3771253"/>
              <a:ext cx="7227328" cy="5043427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8" name="Google Shape;638;p20"/>
          <p:cNvGrpSpPr/>
          <p:nvPr/>
        </p:nvGrpSpPr>
        <p:grpSpPr>
          <a:xfrm>
            <a:off x="270741" y="1089215"/>
            <a:ext cx="8672963" cy="2386398"/>
            <a:chOff x="270741" y="1089215"/>
            <a:chExt cx="8672963" cy="2386398"/>
          </a:xfrm>
        </p:grpSpPr>
        <p:grpSp>
          <p:nvGrpSpPr>
            <p:cNvPr id="639" name="Google Shape;639;p20"/>
            <p:cNvGrpSpPr/>
            <p:nvPr/>
          </p:nvGrpSpPr>
          <p:grpSpPr>
            <a:xfrm>
              <a:off x="270741" y="1089215"/>
              <a:ext cx="339278" cy="606503"/>
              <a:chOff x="270741" y="1089215"/>
              <a:chExt cx="339278" cy="606503"/>
            </a:xfrm>
          </p:grpSpPr>
          <p:sp>
            <p:nvSpPr>
              <p:cNvPr id="640" name="Google Shape;640;p20"/>
              <p:cNvSpPr/>
              <p:nvPr/>
            </p:nvSpPr>
            <p:spPr>
              <a:xfrm>
                <a:off x="275942" y="1557772"/>
                <a:ext cx="123084" cy="137946"/>
              </a:xfrm>
              <a:custGeom>
                <a:rect b="b" l="l" r="r" t="t"/>
                <a:pathLst>
                  <a:path extrusionOk="0" h="224303" w="200136">
                    <a:moveTo>
                      <a:pt x="173937" y="162643"/>
                    </a:moveTo>
                    <a:cubicBezTo>
                      <a:pt x="187572" y="129663"/>
                      <a:pt x="201207" y="94409"/>
                      <a:pt x="200071" y="59154"/>
                    </a:cubicBezTo>
                    <a:cubicBezTo>
                      <a:pt x="200071" y="40959"/>
                      <a:pt x="195526" y="21625"/>
                      <a:pt x="180755" y="9116"/>
                    </a:cubicBezTo>
                    <a:cubicBezTo>
                      <a:pt x="167120" y="-3394"/>
                      <a:pt x="142123" y="-3394"/>
                      <a:pt x="133033" y="11390"/>
                    </a:cubicBezTo>
                    <a:cubicBezTo>
                      <a:pt x="129625" y="17077"/>
                      <a:pt x="128488" y="22763"/>
                      <a:pt x="126216" y="29586"/>
                    </a:cubicBezTo>
                    <a:cubicBezTo>
                      <a:pt x="121671" y="52331"/>
                      <a:pt x="115990" y="75076"/>
                      <a:pt x="111445" y="98957"/>
                    </a:cubicBezTo>
                    <a:cubicBezTo>
                      <a:pt x="98946" y="76213"/>
                      <a:pt x="77358" y="58017"/>
                      <a:pt x="53497" y="48919"/>
                    </a:cubicBezTo>
                    <a:cubicBezTo>
                      <a:pt x="45544" y="45507"/>
                      <a:pt x="36454" y="43233"/>
                      <a:pt x="27364" y="45507"/>
                    </a:cubicBezTo>
                    <a:cubicBezTo>
                      <a:pt x="8048" y="50056"/>
                      <a:pt x="-1042" y="72801"/>
                      <a:pt x="95" y="93271"/>
                    </a:cubicBezTo>
                    <a:cubicBezTo>
                      <a:pt x="2367" y="137624"/>
                      <a:pt x="38726" y="172878"/>
                      <a:pt x="75086" y="199035"/>
                    </a:cubicBezTo>
                    <a:cubicBezTo>
                      <a:pt x="136442" y="244524"/>
                      <a:pt x="147804" y="226328"/>
                      <a:pt x="173937" y="1626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1" name="Google Shape;641;p20"/>
              <p:cNvSpPr/>
              <p:nvPr/>
            </p:nvSpPr>
            <p:spPr>
              <a:xfrm>
                <a:off x="270741" y="1089215"/>
                <a:ext cx="339278" cy="424060"/>
              </a:xfrm>
              <a:custGeom>
                <a:rect b="b" l="l" r="r" t="t"/>
                <a:pathLst>
                  <a:path extrusionOk="0" h="689528" w="551672">
                    <a:moveTo>
                      <a:pt x="380102" y="689528"/>
                    </a:moveTo>
                    <a:cubicBezTo>
                      <a:pt x="491452" y="533726"/>
                      <a:pt x="547128" y="339259"/>
                      <a:pt x="536901" y="147066"/>
                    </a:cubicBezTo>
                    <a:cubicBezTo>
                      <a:pt x="534629" y="109537"/>
                      <a:pt x="530084" y="72008"/>
                      <a:pt x="509632" y="41303"/>
                    </a:cubicBezTo>
                    <a:cubicBezTo>
                      <a:pt x="489180" y="10597"/>
                      <a:pt x="448276" y="-9873"/>
                      <a:pt x="414189" y="4911"/>
                    </a:cubicBezTo>
                    <a:cubicBezTo>
                      <a:pt x="385783" y="16283"/>
                      <a:pt x="369876" y="48126"/>
                      <a:pt x="358514" y="76557"/>
                    </a:cubicBezTo>
                    <a:cubicBezTo>
                      <a:pt x="330108" y="147066"/>
                      <a:pt x="311929" y="220986"/>
                      <a:pt x="303975" y="296044"/>
                    </a:cubicBezTo>
                    <a:cubicBezTo>
                      <a:pt x="265343" y="249417"/>
                      <a:pt x="223303" y="201653"/>
                      <a:pt x="167628" y="180045"/>
                    </a:cubicBezTo>
                    <a:cubicBezTo>
                      <a:pt x="111953" y="158438"/>
                      <a:pt x="35826" y="172085"/>
                      <a:pt x="9692" y="226672"/>
                    </a:cubicBezTo>
                    <a:cubicBezTo>
                      <a:pt x="-23258" y="293769"/>
                      <a:pt x="33553" y="371102"/>
                      <a:pt x="93773" y="416591"/>
                    </a:cubicBezTo>
                    <a:cubicBezTo>
                      <a:pt x="224439" y="515531"/>
                      <a:pt x="386920" y="571255"/>
                      <a:pt x="551672" y="571255"/>
                    </a:cubicBezTo>
                  </a:path>
                </a:pathLst>
              </a:custGeom>
              <a:noFill/>
              <a:ln cap="flat" cmpd="sng" w="22700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42" name="Google Shape;642;p20"/>
            <p:cNvGrpSpPr/>
            <p:nvPr/>
          </p:nvGrpSpPr>
          <p:grpSpPr>
            <a:xfrm rot="1515110">
              <a:off x="8676133" y="3137242"/>
              <a:ext cx="212038" cy="307852"/>
              <a:chOff x="5660354" y="5884171"/>
              <a:chExt cx="115229" cy="167298"/>
            </a:xfrm>
          </p:grpSpPr>
          <p:sp>
            <p:nvSpPr>
              <p:cNvPr id="643" name="Google Shape;643;p20"/>
              <p:cNvSpPr/>
              <p:nvPr/>
            </p:nvSpPr>
            <p:spPr>
              <a:xfrm>
                <a:off x="5726726" y="5997911"/>
                <a:ext cx="48857" cy="53558"/>
              </a:xfrm>
              <a:custGeom>
                <a:rect b="b" l="l" r="r" t="t"/>
                <a:pathLst>
                  <a:path extrusionOk="0" h="53558" w="48857">
                    <a:moveTo>
                      <a:pt x="29542" y="53559"/>
                    </a:moveTo>
                    <a:cubicBezTo>
                      <a:pt x="24997" y="52422"/>
                      <a:pt x="20452" y="50147"/>
                      <a:pt x="17043" y="47873"/>
                    </a:cubicBezTo>
                    <a:cubicBezTo>
                      <a:pt x="13635" y="45598"/>
                      <a:pt x="10226" y="43324"/>
                      <a:pt x="7954" y="39912"/>
                    </a:cubicBezTo>
                    <a:cubicBezTo>
                      <a:pt x="5681" y="36500"/>
                      <a:pt x="3409" y="33088"/>
                      <a:pt x="2273" y="29677"/>
                    </a:cubicBezTo>
                    <a:cubicBezTo>
                      <a:pt x="1136" y="26265"/>
                      <a:pt x="0" y="21716"/>
                      <a:pt x="0" y="16030"/>
                    </a:cubicBezTo>
                    <a:cubicBezTo>
                      <a:pt x="1136" y="6932"/>
                      <a:pt x="9090" y="-1029"/>
                      <a:pt x="18180" y="109"/>
                    </a:cubicBezTo>
                    <a:cubicBezTo>
                      <a:pt x="19316" y="109"/>
                      <a:pt x="19316" y="109"/>
                      <a:pt x="20452" y="109"/>
                    </a:cubicBezTo>
                    <a:cubicBezTo>
                      <a:pt x="24997" y="1246"/>
                      <a:pt x="29542" y="3521"/>
                      <a:pt x="32951" y="5795"/>
                    </a:cubicBezTo>
                    <a:cubicBezTo>
                      <a:pt x="36359" y="8069"/>
                      <a:pt x="38632" y="11481"/>
                      <a:pt x="40904" y="13756"/>
                    </a:cubicBezTo>
                    <a:cubicBezTo>
                      <a:pt x="43176" y="17167"/>
                      <a:pt x="45449" y="20579"/>
                      <a:pt x="46585" y="23991"/>
                    </a:cubicBezTo>
                    <a:cubicBezTo>
                      <a:pt x="47722" y="28540"/>
                      <a:pt x="48858" y="31952"/>
                      <a:pt x="48858" y="37638"/>
                    </a:cubicBezTo>
                    <a:cubicBezTo>
                      <a:pt x="47722" y="46735"/>
                      <a:pt x="40904" y="52422"/>
                      <a:pt x="31814" y="52422"/>
                    </a:cubicBezTo>
                    <a:cubicBezTo>
                      <a:pt x="30678" y="53559"/>
                      <a:pt x="29542" y="53559"/>
                      <a:pt x="29542" y="535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4" name="Google Shape;644;p20"/>
              <p:cNvSpPr/>
              <p:nvPr/>
            </p:nvSpPr>
            <p:spPr>
              <a:xfrm>
                <a:off x="5660354" y="5909315"/>
                <a:ext cx="41374" cy="41411"/>
              </a:xfrm>
              <a:custGeom>
                <a:rect b="b" l="l" r="r" t="t"/>
                <a:pathLst>
                  <a:path extrusionOk="0" h="41411" w="41374">
                    <a:moveTo>
                      <a:pt x="23195" y="40941"/>
                    </a:moveTo>
                    <a:cubicBezTo>
                      <a:pt x="18650" y="42078"/>
                      <a:pt x="15241" y="40941"/>
                      <a:pt x="12969" y="39803"/>
                    </a:cubicBezTo>
                    <a:cubicBezTo>
                      <a:pt x="9560" y="38666"/>
                      <a:pt x="7288" y="37529"/>
                      <a:pt x="6152" y="35254"/>
                    </a:cubicBezTo>
                    <a:cubicBezTo>
                      <a:pt x="3879" y="32980"/>
                      <a:pt x="2743" y="30705"/>
                      <a:pt x="1607" y="28431"/>
                    </a:cubicBezTo>
                    <a:cubicBezTo>
                      <a:pt x="471" y="26156"/>
                      <a:pt x="-666" y="22745"/>
                      <a:pt x="471" y="18196"/>
                    </a:cubicBezTo>
                    <a:cubicBezTo>
                      <a:pt x="1607" y="7960"/>
                      <a:pt x="9560" y="1137"/>
                      <a:pt x="18650" y="0"/>
                    </a:cubicBezTo>
                    <a:cubicBezTo>
                      <a:pt x="23195" y="0"/>
                      <a:pt x="26604" y="0"/>
                      <a:pt x="28876" y="1137"/>
                    </a:cubicBezTo>
                    <a:cubicBezTo>
                      <a:pt x="31149" y="2274"/>
                      <a:pt x="33421" y="3412"/>
                      <a:pt x="35693" y="5686"/>
                    </a:cubicBezTo>
                    <a:cubicBezTo>
                      <a:pt x="37966" y="7960"/>
                      <a:pt x="39102" y="10235"/>
                      <a:pt x="40239" y="12510"/>
                    </a:cubicBezTo>
                    <a:cubicBezTo>
                      <a:pt x="41375" y="15921"/>
                      <a:pt x="41375" y="18196"/>
                      <a:pt x="41375" y="22745"/>
                    </a:cubicBezTo>
                    <a:cubicBezTo>
                      <a:pt x="39102" y="32980"/>
                      <a:pt x="32285" y="39803"/>
                      <a:pt x="23195" y="4094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5" name="Google Shape;645;p20"/>
              <p:cNvSpPr/>
              <p:nvPr/>
            </p:nvSpPr>
            <p:spPr>
              <a:xfrm>
                <a:off x="5719438" y="5884171"/>
                <a:ext cx="47056" cy="54836"/>
              </a:xfrm>
              <a:custGeom>
                <a:rect b="b" l="l" r="r" t="t"/>
                <a:pathLst>
                  <a:path extrusionOk="0" h="54836" w="47056">
                    <a:moveTo>
                      <a:pt x="27740" y="53574"/>
                    </a:moveTo>
                    <a:cubicBezTo>
                      <a:pt x="23195" y="52437"/>
                      <a:pt x="18650" y="50162"/>
                      <a:pt x="15242" y="47888"/>
                    </a:cubicBezTo>
                    <a:cubicBezTo>
                      <a:pt x="11833" y="45614"/>
                      <a:pt x="9561" y="42202"/>
                      <a:pt x="7288" y="38790"/>
                    </a:cubicBezTo>
                    <a:cubicBezTo>
                      <a:pt x="5016" y="35378"/>
                      <a:pt x="2743" y="31967"/>
                      <a:pt x="1607" y="28555"/>
                    </a:cubicBezTo>
                    <a:cubicBezTo>
                      <a:pt x="471" y="24006"/>
                      <a:pt x="-666" y="20595"/>
                      <a:pt x="471" y="14908"/>
                    </a:cubicBezTo>
                    <a:cubicBezTo>
                      <a:pt x="1607" y="5810"/>
                      <a:pt x="10697" y="-1013"/>
                      <a:pt x="19787" y="124"/>
                    </a:cubicBezTo>
                    <a:cubicBezTo>
                      <a:pt x="20923" y="124"/>
                      <a:pt x="22059" y="124"/>
                      <a:pt x="22059" y="124"/>
                    </a:cubicBezTo>
                    <a:cubicBezTo>
                      <a:pt x="26604" y="1261"/>
                      <a:pt x="31149" y="3536"/>
                      <a:pt x="33421" y="6948"/>
                    </a:cubicBezTo>
                    <a:cubicBezTo>
                      <a:pt x="36830" y="9222"/>
                      <a:pt x="39102" y="12634"/>
                      <a:pt x="41375" y="16045"/>
                    </a:cubicBezTo>
                    <a:cubicBezTo>
                      <a:pt x="43647" y="19457"/>
                      <a:pt x="44783" y="22869"/>
                      <a:pt x="45920" y="27418"/>
                    </a:cubicBezTo>
                    <a:cubicBezTo>
                      <a:pt x="47056" y="31967"/>
                      <a:pt x="47056" y="35378"/>
                      <a:pt x="47056" y="41065"/>
                    </a:cubicBezTo>
                    <a:cubicBezTo>
                      <a:pt x="45920" y="49025"/>
                      <a:pt x="37966" y="55849"/>
                      <a:pt x="30013" y="54712"/>
                    </a:cubicBezTo>
                    <a:cubicBezTo>
                      <a:pt x="28876" y="53574"/>
                      <a:pt x="27740" y="53574"/>
                      <a:pt x="27740" y="5357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46" name="Google Shape;646;p20"/>
          <p:cNvGrpSpPr/>
          <p:nvPr/>
        </p:nvGrpSpPr>
        <p:grpSpPr>
          <a:xfrm rot="787028">
            <a:off x="5909535" y="242783"/>
            <a:ext cx="3684277" cy="871600"/>
            <a:chOff x="6588852" y="-559632"/>
            <a:chExt cx="2787993" cy="659564"/>
          </a:xfrm>
        </p:grpSpPr>
        <p:sp>
          <p:nvSpPr>
            <p:cNvPr id="647" name="Google Shape;647;p20"/>
            <p:cNvSpPr/>
            <p:nvPr/>
          </p:nvSpPr>
          <p:spPr>
            <a:xfrm>
              <a:off x="8846455" y="-138933"/>
              <a:ext cx="299834" cy="238865"/>
            </a:xfrm>
            <a:custGeom>
              <a:rect b="b" l="l" r="r" t="t"/>
              <a:pathLst>
                <a:path extrusionOk="0" h="536776" w="673785">
                  <a:moveTo>
                    <a:pt x="673785" y="42078"/>
                  </a:moveTo>
                  <a:lnTo>
                    <a:pt x="294285" y="536776"/>
                  </a:lnTo>
                  <a:lnTo>
                    <a:pt x="3" y="0"/>
                  </a:lnTo>
                  <a:cubicBezTo>
                    <a:pt x="-1134" y="0"/>
                    <a:pt x="321555" y="25019"/>
                    <a:pt x="673785" y="4207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8" name="Google Shape;648;p20"/>
            <p:cNvSpPr/>
            <p:nvPr/>
          </p:nvSpPr>
          <p:spPr>
            <a:xfrm>
              <a:off x="8458541" y="-176441"/>
              <a:ext cx="299327" cy="242914"/>
            </a:xfrm>
            <a:custGeom>
              <a:rect b="b" l="l" r="r" t="t"/>
              <a:pathLst>
                <a:path extrusionOk="0" h="545874" w="672646">
                  <a:moveTo>
                    <a:pt x="672646" y="63685"/>
                  </a:moveTo>
                  <a:lnTo>
                    <a:pt x="277240" y="545874"/>
                  </a:lnTo>
                  <a:lnTo>
                    <a:pt x="0" y="0"/>
                  </a:lnTo>
                  <a:cubicBezTo>
                    <a:pt x="0" y="0"/>
                    <a:pt x="321552" y="35254"/>
                    <a:pt x="672646" y="63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49;p20"/>
            <p:cNvSpPr/>
            <p:nvPr/>
          </p:nvSpPr>
          <p:spPr>
            <a:xfrm>
              <a:off x="6879535" y="-464341"/>
              <a:ext cx="291743" cy="258602"/>
            </a:xfrm>
            <a:custGeom>
              <a:rect b="b" l="l" r="r" t="t"/>
              <a:pathLst>
                <a:path extrusionOk="0" h="581128" w="655602">
                  <a:moveTo>
                    <a:pt x="655603" y="162625"/>
                  </a:moveTo>
                  <a:lnTo>
                    <a:pt x="193159" y="581128"/>
                  </a:lnTo>
                  <a:lnTo>
                    <a:pt x="0" y="0"/>
                  </a:lnTo>
                  <a:cubicBezTo>
                    <a:pt x="0" y="0"/>
                    <a:pt x="312462" y="83018"/>
                    <a:pt x="655603" y="1626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0" name="Google Shape;650;p20"/>
            <p:cNvSpPr/>
            <p:nvPr/>
          </p:nvSpPr>
          <p:spPr>
            <a:xfrm>
              <a:off x="8058472" y="-224096"/>
              <a:ext cx="298316" cy="246465"/>
            </a:xfrm>
            <a:custGeom>
              <a:rect b="b" l="l" r="r" t="t"/>
              <a:pathLst>
                <a:path extrusionOk="0" h="553855" w="670373">
                  <a:moveTo>
                    <a:pt x="670374" y="84177"/>
                  </a:moveTo>
                  <a:lnTo>
                    <a:pt x="260196" y="553856"/>
                  </a:lnTo>
                  <a:lnTo>
                    <a:pt x="0" y="21"/>
                  </a:lnTo>
                  <a:cubicBezTo>
                    <a:pt x="0" y="-1116"/>
                    <a:pt x="320416" y="44373"/>
                    <a:pt x="670374" y="841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1" name="Google Shape;651;p20"/>
            <p:cNvSpPr/>
            <p:nvPr/>
          </p:nvSpPr>
          <p:spPr>
            <a:xfrm>
              <a:off x="7664987" y="-286938"/>
              <a:ext cx="296799" cy="251011"/>
            </a:xfrm>
            <a:custGeom>
              <a:rect b="b" l="l" r="r" t="t"/>
              <a:pathLst>
                <a:path extrusionOk="0" h="564069" w="666964">
                  <a:moveTo>
                    <a:pt x="666965" y="111449"/>
                  </a:moveTo>
                  <a:lnTo>
                    <a:pt x="237471" y="564070"/>
                  </a:lnTo>
                  <a:lnTo>
                    <a:pt x="0" y="0"/>
                  </a:lnTo>
                  <a:cubicBezTo>
                    <a:pt x="0" y="0"/>
                    <a:pt x="319280" y="59136"/>
                    <a:pt x="666965" y="1114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2" name="Google Shape;652;p20"/>
            <p:cNvSpPr/>
            <p:nvPr/>
          </p:nvSpPr>
          <p:spPr>
            <a:xfrm>
              <a:off x="7270995" y="-371078"/>
              <a:ext cx="293765" cy="255565"/>
            </a:xfrm>
            <a:custGeom>
              <a:rect b="b" l="l" r="r" t="t"/>
              <a:pathLst>
                <a:path extrusionOk="0" h="574304" w="660147">
                  <a:moveTo>
                    <a:pt x="660148" y="142155"/>
                  </a:moveTo>
                  <a:lnTo>
                    <a:pt x="211338" y="574305"/>
                  </a:lnTo>
                  <a:lnTo>
                    <a:pt x="0" y="0"/>
                  </a:lnTo>
                  <a:cubicBezTo>
                    <a:pt x="0" y="1137"/>
                    <a:pt x="315871" y="73920"/>
                    <a:pt x="660148" y="1421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3" name="Google Shape;653;p20"/>
            <p:cNvSpPr/>
            <p:nvPr/>
          </p:nvSpPr>
          <p:spPr>
            <a:xfrm>
              <a:off x="6588852" y="-559632"/>
              <a:ext cx="2787993" cy="448378"/>
            </a:xfrm>
            <a:custGeom>
              <a:rect b="b" l="l" r="r" t="t"/>
              <a:pathLst>
                <a:path extrusionOk="0" h="1007592" w="6265153">
                  <a:moveTo>
                    <a:pt x="6265154" y="1007593"/>
                  </a:moveTo>
                  <a:cubicBezTo>
                    <a:pt x="6265154" y="1007593"/>
                    <a:pt x="2679222" y="935947"/>
                    <a:pt x="0" y="0"/>
                  </a:cubicBezTo>
                </a:path>
              </a:pathLst>
            </a:custGeom>
            <a:noFill/>
            <a:ln cap="flat" cmpd="sng" w="152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54" name="Google Shape;654;p20"/>
          <p:cNvSpPr/>
          <p:nvPr/>
        </p:nvSpPr>
        <p:spPr>
          <a:xfrm>
            <a:off x="-211911" y="-496617"/>
            <a:ext cx="2176697" cy="1215201"/>
          </a:xfrm>
          <a:custGeom>
            <a:rect b="b" l="l" r="r" t="t"/>
            <a:pathLst>
              <a:path extrusionOk="0" h="1620268" w="2902263">
                <a:moveTo>
                  <a:pt x="2428117" y="0"/>
                </a:moveTo>
                <a:cubicBezTo>
                  <a:pt x="2415618" y="93253"/>
                  <a:pt x="2420163" y="186507"/>
                  <a:pt x="2453114" y="272937"/>
                </a:cubicBezTo>
                <a:cubicBezTo>
                  <a:pt x="2503107" y="402582"/>
                  <a:pt x="2634910" y="507208"/>
                  <a:pt x="2772393" y="489012"/>
                </a:cubicBezTo>
                <a:cubicBezTo>
                  <a:pt x="2801935" y="485600"/>
                  <a:pt x="2832613" y="475365"/>
                  <a:pt x="2855338" y="456032"/>
                </a:cubicBezTo>
                <a:cubicBezTo>
                  <a:pt x="2915558" y="407131"/>
                  <a:pt x="2914421" y="309329"/>
                  <a:pt x="2871245" y="245643"/>
                </a:cubicBezTo>
                <a:cubicBezTo>
                  <a:pt x="2828068" y="181958"/>
                  <a:pt x="2753077" y="146704"/>
                  <a:pt x="2678086" y="126233"/>
                </a:cubicBezTo>
                <a:cubicBezTo>
                  <a:pt x="2342900" y="31843"/>
                  <a:pt x="1954310" y="197879"/>
                  <a:pt x="1788421" y="503796"/>
                </a:cubicBezTo>
                <a:cubicBezTo>
                  <a:pt x="1732746" y="607285"/>
                  <a:pt x="1700931" y="722146"/>
                  <a:pt x="1649801" y="827909"/>
                </a:cubicBezTo>
                <a:cubicBezTo>
                  <a:pt x="1545268" y="1043984"/>
                  <a:pt x="1364608" y="1212295"/>
                  <a:pt x="1188493" y="1376058"/>
                </a:cubicBezTo>
                <a:cubicBezTo>
                  <a:pt x="1108957" y="1449978"/>
                  <a:pt x="1026013" y="1526173"/>
                  <a:pt x="926025" y="1568251"/>
                </a:cubicBezTo>
                <a:cubicBezTo>
                  <a:pt x="840808" y="1604642"/>
                  <a:pt x="746501" y="1616015"/>
                  <a:pt x="654467" y="1619426"/>
                </a:cubicBezTo>
                <a:cubicBezTo>
                  <a:pt x="554479" y="1622838"/>
                  <a:pt x="452218" y="1617152"/>
                  <a:pt x="359048" y="1578486"/>
                </a:cubicBezTo>
                <a:cubicBezTo>
                  <a:pt x="228382" y="1525036"/>
                  <a:pt x="127257" y="1404489"/>
                  <a:pt x="95443" y="1265745"/>
                </a:cubicBezTo>
                <a:cubicBezTo>
                  <a:pt x="63629" y="1127003"/>
                  <a:pt x="103397" y="975750"/>
                  <a:pt x="197703" y="869987"/>
                </a:cubicBezTo>
                <a:cubicBezTo>
                  <a:pt x="222700" y="842693"/>
                  <a:pt x="254515" y="816537"/>
                  <a:pt x="292010" y="816537"/>
                </a:cubicBezTo>
                <a:cubicBezTo>
                  <a:pt x="342004" y="817674"/>
                  <a:pt x="377227" y="866575"/>
                  <a:pt x="387453" y="915476"/>
                </a:cubicBezTo>
                <a:cubicBezTo>
                  <a:pt x="403360" y="990534"/>
                  <a:pt x="371546" y="1072415"/>
                  <a:pt x="311326" y="1117905"/>
                </a:cubicBezTo>
                <a:cubicBezTo>
                  <a:pt x="224973" y="1182727"/>
                  <a:pt x="102260" y="1169080"/>
                  <a:pt x="0" y="1133826"/>
                </a:cubicBezTo>
              </a:path>
            </a:pathLst>
          </a:custGeom>
          <a:noFill/>
          <a:ln cap="rnd" cmpd="sng" w="14400">
            <a:solidFill>
              <a:schemeClr val="dk1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4_2"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6" name="Google Shape;656;p21"/>
          <p:cNvGrpSpPr/>
          <p:nvPr/>
        </p:nvGrpSpPr>
        <p:grpSpPr>
          <a:xfrm>
            <a:off x="-3376340" y="-4570804"/>
            <a:ext cx="16090530" cy="15455251"/>
            <a:chOff x="-3376340" y="-4570804"/>
            <a:chExt cx="16090530" cy="15455251"/>
          </a:xfrm>
        </p:grpSpPr>
        <p:sp>
          <p:nvSpPr>
            <p:cNvPr id="657" name="Google Shape;657;p21"/>
            <p:cNvSpPr/>
            <p:nvPr/>
          </p:nvSpPr>
          <p:spPr>
            <a:xfrm rot="-9453435">
              <a:off x="4833183" y="-3387545"/>
              <a:ext cx="7195085" cy="5020927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8" name="Google Shape;658;p21"/>
            <p:cNvSpPr/>
            <p:nvPr/>
          </p:nvSpPr>
          <p:spPr>
            <a:xfrm rot="3461417">
              <a:off x="-2928146" y="3974744"/>
              <a:ext cx="7212693" cy="5033214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59" name="Google Shape;659;p21"/>
          <p:cNvGrpSpPr/>
          <p:nvPr/>
        </p:nvGrpSpPr>
        <p:grpSpPr>
          <a:xfrm>
            <a:off x="-2436133" y="-1679571"/>
            <a:ext cx="6057097" cy="6900239"/>
            <a:chOff x="-2436133" y="-1679571"/>
            <a:chExt cx="6057097" cy="6900239"/>
          </a:xfrm>
        </p:grpSpPr>
        <p:grpSp>
          <p:nvGrpSpPr>
            <p:cNvPr id="660" name="Google Shape;660;p21"/>
            <p:cNvGrpSpPr/>
            <p:nvPr/>
          </p:nvGrpSpPr>
          <p:grpSpPr>
            <a:xfrm rot="-1836072">
              <a:off x="-2494284" y="-209956"/>
              <a:ext cx="6173397" cy="1460459"/>
              <a:chOff x="6588852" y="-559632"/>
              <a:chExt cx="2787993" cy="659564"/>
            </a:xfrm>
          </p:grpSpPr>
          <p:sp>
            <p:nvSpPr>
              <p:cNvPr id="661" name="Google Shape;661;p21"/>
              <p:cNvSpPr/>
              <p:nvPr/>
            </p:nvSpPr>
            <p:spPr>
              <a:xfrm>
                <a:off x="8846455" y="-138933"/>
                <a:ext cx="299834" cy="238865"/>
              </a:xfrm>
              <a:custGeom>
                <a:rect b="b" l="l" r="r" t="t"/>
                <a:pathLst>
                  <a:path extrusionOk="0" h="536776" w="673785">
                    <a:moveTo>
                      <a:pt x="673785" y="42078"/>
                    </a:moveTo>
                    <a:lnTo>
                      <a:pt x="294285" y="536776"/>
                    </a:lnTo>
                    <a:lnTo>
                      <a:pt x="3" y="0"/>
                    </a:lnTo>
                    <a:cubicBezTo>
                      <a:pt x="-1134" y="0"/>
                      <a:pt x="321555" y="25019"/>
                      <a:pt x="673785" y="420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2" name="Google Shape;662;p21"/>
              <p:cNvSpPr/>
              <p:nvPr/>
            </p:nvSpPr>
            <p:spPr>
              <a:xfrm>
                <a:off x="8458541" y="-176441"/>
                <a:ext cx="299327" cy="242914"/>
              </a:xfrm>
              <a:custGeom>
                <a:rect b="b" l="l" r="r" t="t"/>
                <a:pathLst>
                  <a:path extrusionOk="0" h="545874" w="672646">
                    <a:moveTo>
                      <a:pt x="672646" y="63685"/>
                    </a:moveTo>
                    <a:lnTo>
                      <a:pt x="277240" y="545874"/>
                    </a:lnTo>
                    <a:lnTo>
                      <a:pt x="0" y="0"/>
                    </a:lnTo>
                    <a:cubicBezTo>
                      <a:pt x="0" y="0"/>
                      <a:pt x="321552" y="35254"/>
                      <a:pt x="672646" y="63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3" name="Google Shape;663;p21"/>
              <p:cNvSpPr/>
              <p:nvPr/>
            </p:nvSpPr>
            <p:spPr>
              <a:xfrm>
                <a:off x="6879535" y="-464341"/>
                <a:ext cx="291743" cy="258602"/>
              </a:xfrm>
              <a:custGeom>
                <a:rect b="b" l="l" r="r" t="t"/>
                <a:pathLst>
                  <a:path extrusionOk="0" h="581128" w="655602">
                    <a:moveTo>
                      <a:pt x="655603" y="162625"/>
                    </a:moveTo>
                    <a:lnTo>
                      <a:pt x="193159" y="581128"/>
                    </a:lnTo>
                    <a:lnTo>
                      <a:pt x="0" y="0"/>
                    </a:lnTo>
                    <a:cubicBezTo>
                      <a:pt x="0" y="0"/>
                      <a:pt x="312462" y="83018"/>
                      <a:pt x="655603" y="162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4" name="Google Shape;664;p21"/>
              <p:cNvSpPr/>
              <p:nvPr/>
            </p:nvSpPr>
            <p:spPr>
              <a:xfrm>
                <a:off x="8058472" y="-224096"/>
                <a:ext cx="298316" cy="246465"/>
              </a:xfrm>
              <a:custGeom>
                <a:rect b="b" l="l" r="r" t="t"/>
                <a:pathLst>
                  <a:path extrusionOk="0" h="553855" w="670373">
                    <a:moveTo>
                      <a:pt x="670374" y="84177"/>
                    </a:moveTo>
                    <a:lnTo>
                      <a:pt x="260196" y="553856"/>
                    </a:lnTo>
                    <a:lnTo>
                      <a:pt x="0" y="21"/>
                    </a:lnTo>
                    <a:cubicBezTo>
                      <a:pt x="0" y="-1116"/>
                      <a:pt x="320416" y="44373"/>
                      <a:pt x="670374" y="84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5" name="Google Shape;665;p21"/>
              <p:cNvSpPr/>
              <p:nvPr/>
            </p:nvSpPr>
            <p:spPr>
              <a:xfrm>
                <a:off x="7664987" y="-286938"/>
                <a:ext cx="296799" cy="251011"/>
              </a:xfrm>
              <a:custGeom>
                <a:rect b="b" l="l" r="r" t="t"/>
                <a:pathLst>
                  <a:path extrusionOk="0" h="564069" w="666964">
                    <a:moveTo>
                      <a:pt x="666965" y="111449"/>
                    </a:moveTo>
                    <a:lnTo>
                      <a:pt x="237471" y="564070"/>
                    </a:lnTo>
                    <a:lnTo>
                      <a:pt x="0" y="0"/>
                    </a:lnTo>
                    <a:cubicBezTo>
                      <a:pt x="0" y="0"/>
                      <a:pt x="319280" y="59136"/>
                      <a:pt x="666965" y="1114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6" name="Google Shape;666;p21"/>
              <p:cNvSpPr/>
              <p:nvPr/>
            </p:nvSpPr>
            <p:spPr>
              <a:xfrm>
                <a:off x="7270995" y="-371078"/>
                <a:ext cx="293765" cy="255565"/>
              </a:xfrm>
              <a:custGeom>
                <a:rect b="b" l="l" r="r" t="t"/>
                <a:pathLst>
                  <a:path extrusionOk="0" h="574304" w="660147">
                    <a:moveTo>
                      <a:pt x="660148" y="142155"/>
                    </a:moveTo>
                    <a:lnTo>
                      <a:pt x="211338" y="574305"/>
                    </a:lnTo>
                    <a:lnTo>
                      <a:pt x="0" y="0"/>
                    </a:lnTo>
                    <a:cubicBezTo>
                      <a:pt x="0" y="1137"/>
                      <a:pt x="315871" y="73920"/>
                      <a:pt x="660148" y="142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7" name="Google Shape;667;p21"/>
              <p:cNvSpPr/>
              <p:nvPr/>
            </p:nvSpPr>
            <p:spPr>
              <a:xfrm>
                <a:off x="6588852" y="-559632"/>
                <a:ext cx="2787993" cy="448378"/>
              </a:xfrm>
              <a:custGeom>
                <a:rect b="b" l="l" r="r" t="t"/>
                <a:pathLst>
                  <a:path extrusionOk="0" h="1007592" w="6265153">
                    <a:moveTo>
                      <a:pt x="6265154" y="1007593"/>
                    </a:moveTo>
                    <a:cubicBezTo>
                      <a:pt x="6265154" y="1007593"/>
                      <a:pt x="2679222" y="935947"/>
                      <a:pt x="0" y="0"/>
                    </a:cubicBezTo>
                  </a:path>
                </a:pathLst>
              </a:custGeom>
              <a:noFill/>
              <a:ln cap="flat" cmpd="sng" w="152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68" name="Google Shape;668;p21"/>
            <p:cNvGrpSpPr/>
            <p:nvPr/>
          </p:nvGrpSpPr>
          <p:grpSpPr>
            <a:xfrm>
              <a:off x="542544" y="3878255"/>
              <a:ext cx="1304498" cy="1342413"/>
              <a:chOff x="2174801" y="4954035"/>
              <a:chExt cx="1281936" cy="1319195"/>
            </a:xfrm>
          </p:grpSpPr>
          <p:sp>
            <p:nvSpPr>
              <p:cNvPr id="669" name="Google Shape;669;p21"/>
              <p:cNvSpPr/>
              <p:nvPr/>
            </p:nvSpPr>
            <p:spPr>
              <a:xfrm>
                <a:off x="2174801" y="4954035"/>
                <a:ext cx="1281936" cy="1319195"/>
              </a:xfrm>
              <a:custGeom>
                <a:rect b="b" l="l" r="r" t="t"/>
                <a:pathLst>
                  <a:path extrusionOk="0" h="1319195" w="1281936">
                    <a:moveTo>
                      <a:pt x="201192" y="1318058"/>
                    </a:moveTo>
                    <a:cubicBezTo>
                      <a:pt x="114839" y="1180453"/>
                      <a:pt x="51211" y="1028063"/>
                      <a:pt x="12579" y="868849"/>
                    </a:cubicBezTo>
                    <a:cubicBezTo>
                      <a:pt x="2353" y="824497"/>
                      <a:pt x="-6737" y="777870"/>
                      <a:pt x="6898" y="734656"/>
                    </a:cubicBezTo>
                    <a:cubicBezTo>
                      <a:pt x="21669" y="691440"/>
                      <a:pt x="65981" y="655049"/>
                      <a:pt x="110294" y="666421"/>
                    </a:cubicBezTo>
                    <a:cubicBezTo>
                      <a:pt x="136428" y="673244"/>
                      <a:pt x="155743" y="692578"/>
                      <a:pt x="172787" y="713048"/>
                    </a:cubicBezTo>
                    <a:cubicBezTo>
                      <a:pt x="209146" y="758537"/>
                      <a:pt x="238688" y="809713"/>
                      <a:pt x="259140" y="864301"/>
                    </a:cubicBezTo>
                    <a:cubicBezTo>
                      <a:pt x="200056" y="623206"/>
                      <a:pt x="178468" y="371877"/>
                      <a:pt x="195511" y="123959"/>
                    </a:cubicBezTo>
                    <a:cubicBezTo>
                      <a:pt x="198920" y="69372"/>
                      <a:pt x="220508" y="0"/>
                      <a:pt x="275047" y="0"/>
                    </a:cubicBezTo>
                    <a:cubicBezTo>
                      <a:pt x="303453" y="0"/>
                      <a:pt x="327314" y="21607"/>
                      <a:pt x="344357" y="43215"/>
                    </a:cubicBezTo>
                    <a:cubicBezTo>
                      <a:pt x="407986" y="122822"/>
                      <a:pt x="428438" y="227448"/>
                      <a:pt x="447754" y="327524"/>
                    </a:cubicBezTo>
                    <a:cubicBezTo>
                      <a:pt x="471614" y="456032"/>
                      <a:pt x="495475" y="583403"/>
                      <a:pt x="519336" y="711911"/>
                    </a:cubicBezTo>
                    <a:cubicBezTo>
                      <a:pt x="527290" y="565207"/>
                      <a:pt x="567057" y="400307"/>
                      <a:pt x="626141" y="264976"/>
                    </a:cubicBezTo>
                    <a:cubicBezTo>
                      <a:pt x="644321" y="224036"/>
                      <a:pt x="674999" y="178546"/>
                      <a:pt x="719312" y="181958"/>
                    </a:cubicBezTo>
                    <a:cubicBezTo>
                      <a:pt x="770442" y="185370"/>
                      <a:pt x="790894" y="247918"/>
                      <a:pt x="796575" y="299093"/>
                    </a:cubicBezTo>
                    <a:cubicBezTo>
                      <a:pt x="811346" y="429876"/>
                      <a:pt x="810210" y="561795"/>
                      <a:pt x="793167" y="691440"/>
                    </a:cubicBezTo>
                    <a:cubicBezTo>
                      <a:pt x="832934" y="573168"/>
                      <a:pt x="909062" y="466267"/>
                      <a:pt x="1007913" y="391210"/>
                    </a:cubicBezTo>
                    <a:cubicBezTo>
                      <a:pt x="1022684" y="379837"/>
                      <a:pt x="1038592" y="369602"/>
                      <a:pt x="1056771" y="369602"/>
                    </a:cubicBezTo>
                    <a:cubicBezTo>
                      <a:pt x="1102220" y="369602"/>
                      <a:pt x="1119264" y="429876"/>
                      <a:pt x="1119264" y="475365"/>
                    </a:cubicBezTo>
                    <a:cubicBezTo>
                      <a:pt x="1119264" y="622069"/>
                      <a:pt x="1081768" y="768773"/>
                      <a:pt x="1013595" y="897280"/>
                    </a:cubicBezTo>
                    <a:cubicBezTo>
                      <a:pt x="1060180" y="838144"/>
                      <a:pt x="1119264" y="788106"/>
                      <a:pt x="1186301" y="752851"/>
                    </a:cubicBezTo>
                    <a:cubicBezTo>
                      <a:pt x="1203344" y="743753"/>
                      <a:pt x="1222660" y="735793"/>
                      <a:pt x="1240840" y="740342"/>
                    </a:cubicBezTo>
                    <a:cubicBezTo>
                      <a:pt x="1279472" y="749440"/>
                      <a:pt x="1285153" y="802890"/>
                      <a:pt x="1280608" y="842693"/>
                    </a:cubicBezTo>
                    <a:cubicBezTo>
                      <a:pt x="1262428" y="1003043"/>
                      <a:pt x="1218115" y="1171355"/>
                      <a:pt x="1155623" y="1319196"/>
                    </a:cubicBezTo>
                    <a:lnTo>
                      <a:pt x="201192" y="13180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670" name="Google Shape;670;p21"/>
              <p:cNvGrpSpPr/>
              <p:nvPr/>
            </p:nvGrpSpPr>
            <p:grpSpPr>
              <a:xfrm>
                <a:off x="2266916" y="5090504"/>
                <a:ext cx="1111229" cy="1164531"/>
                <a:chOff x="2266916" y="5090504"/>
                <a:chExt cx="1111229" cy="1164531"/>
              </a:xfrm>
            </p:grpSpPr>
            <p:sp>
              <p:nvSpPr>
                <p:cNvPr id="671" name="Google Shape;671;p21"/>
                <p:cNvSpPr/>
                <p:nvPr/>
              </p:nvSpPr>
              <p:spPr>
                <a:xfrm>
                  <a:off x="2468028" y="5090504"/>
                  <a:ext cx="181164" cy="1153158"/>
                </a:xfrm>
                <a:custGeom>
                  <a:rect b="b" l="l" r="r" t="t"/>
                  <a:pathLst>
                    <a:path extrusionOk="0" h="1153158" w="181164">
                      <a:moveTo>
                        <a:pt x="3409" y="0"/>
                      </a:moveTo>
                      <a:lnTo>
                        <a:pt x="46585" y="288858"/>
                      </a:lnTo>
                      <a:lnTo>
                        <a:pt x="90898" y="577717"/>
                      </a:lnTo>
                      <a:lnTo>
                        <a:pt x="135211" y="866575"/>
                      </a:lnTo>
                      <a:lnTo>
                        <a:pt x="156799" y="1011004"/>
                      </a:lnTo>
                      <a:lnTo>
                        <a:pt x="167025" y="1083787"/>
                      </a:lnTo>
                      <a:lnTo>
                        <a:pt x="171570" y="1120179"/>
                      </a:lnTo>
                      <a:lnTo>
                        <a:pt x="173843" y="1138375"/>
                      </a:lnTo>
                      <a:lnTo>
                        <a:pt x="174979" y="1147473"/>
                      </a:lnTo>
                      <a:cubicBezTo>
                        <a:pt x="174979" y="1147473"/>
                        <a:pt x="174979" y="1147473"/>
                        <a:pt x="176115" y="1148610"/>
                      </a:cubicBezTo>
                      <a:lnTo>
                        <a:pt x="178388" y="1148610"/>
                      </a:lnTo>
                      <a:cubicBezTo>
                        <a:pt x="179524" y="1148610"/>
                        <a:pt x="178388" y="1148610"/>
                        <a:pt x="180660" y="1149747"/>
                      </a:cubicBezTo>
                      <a:cubicBezTo>
                        <a:pt x="180660" y="1149747"/>
                        <a:pt x="181796" y="1152022"/>
                        <a:pt x="180660" y="1152022"/>
                      </a:cubicBezTo>
                      <a:cubicBezTo>
                        <a:pt x="180660" y="1152022"/>
                        <a:pt x="180660" y="1152022"/>
                        <a:pt x="179524" y="1153159"/>
                      </a:cubicBezTo>
                      <a:lnTo>
                        <a:pt x="178388" y="1153159"/>
                      </a:lnTo>
                      <a:lnTo>
                        <a:pt x="176115" y="1149747"/>
                      </a:lnTo>
                      <a:lnTo>
                        <a:pt x="176115" y="1149747"/>
                      </a:lnTo>
                      <a:cubicBezTo>
                        <a:pt x="176115" y="1149747"/>
                        <a:pt x="176115" y="1149747"/>
                        <a:pt x="176115" y="1149747"/>
                      </a:cubicBezTo>
                      <a:cubicBezTo>
                        <a:pt x="176115" y="1149747"/>
                        <a:pt x="176115" y="1152022"/>
                        <a:pt x="176115" y="1152022"/>
                      </a:cubicBezTo>
                      <a:cubicBezTo>
                        <a:pt x="177251" y="1153159"/>
                        <a:pt x="176115" y="1152022"/>
                        <a:pt x="176115" y="1152022"/>
                      </a:cubicBezTo>
                      <a:cubicBezTo>
                        <a:pt x="174979" y="1152022"/>
                        <a:pt x="174979" y="1152022"/>
                        <a:pt x="173843" y="1152022"/>
                      </a:cubicBezTo>
                      <a:cubicBezTo>
                        <a:pt x="172706" y="1152022"/>
                        <a:pt x="171570" y="1152022"/>
                        <a:pt x="170434" y="1150884"/>
                      </a:cubicBezTo>
                      <a:cubicBezTo>
                        <a:pt x="169298" y="1150884"/>
                        <a:pt x="168162" y="1148610"/>
                        <a:pt x="168162" y="1147473"/>
                      </a:cubicBezTo>
                      <a:lnTo>
                        <a:pt x="167025" y="1138375"/>
                      </a:lnTo>
                      <a:lnTo>
                        <a:pt x="163617" y="1120179"/>
                      </a:lnTo>
                      <a:lnTo>
                        <a:pt x="157935" y="1083787"/>
                      </a:lnTo>
                      <a:lnTo>
                        <a:pt x="146573" y="1012141"/>
                      </a:lnTo>
                      <a:lnTo>
                        <a:pt x="123849" y="867712"/>
                      </a:lnTo>
                      <a:lnTo>
                        <a:pt x="85217" y="578854"/>
                      </a:lnTo>
                      <a:lnTo>
                        <a:pt x="43177" y="289996"/>
                      </a:lnTo>
                      <a:lnTo>
                        <a:pt x="0" y="1137"/>
                      </a:ln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2" name="Google Shape;672;p21"/>
                <p:cNvSpPr/>
                <p:nvPr/>
              </p:nvSpPr>
              <p:spPr>
                <a:xfrm>
                  <a:off x="2266916" y="5703475"/>
                  <a:ext cx="223836" cy="551560"/>
                </a:xfrm>
                <a:custGeom>
                  <a:rect b="b" l="l" r="r" t="t"/>
                  <a:pathLst>
                    <a:path extrusionOk="0" h="551560" w="223836">
                      <a:moveTo>
                        <a:pt x="3409" y="0"/>
                      </a:moveTo>
                      <a:cubicBezTo>
                        <a:pt x="35223" y="93254"/>
                        <a:pt x="70446" y="186507"/>
                        <a:pt x="107942" y="277486"/>
                      </a:cubicBezTo>
                      <a:cubicBezTo>
                        <a:pt x="126121" y="322975"/>
                        <a:pt x="145437" y="368465"/>
                        <a:pt x="165889" y="413954"/>
                      </a:cubicBezTo>
                      <a:cubicBezTo>
                        <a:pt x="185205" y="459444"/>
                        <a:pt x="204521" y="504933"/>
                        <a:pt x="223837" y="550423"/>
                      </a:cubicBezTo>
                      <a:lnTo>
                        <a:pt x="220428" y="551560"/>
                      </a:lnTo>
                      <a:cubicBezTo>
                        <a:pt x="197703" y="507208"/>
                        <a:pt x="177251" y="462856"/>
                        <a:pt x="157936" y="417366"/>
                      </a:cubicBezTo>
                      <a:cubicBezTo>
                        <a:pt x="138620" y="371877"/>
                        <a:pt x="120440" y="326387"/>
                        <a:pt x="102260" y="279761"/>
                      </a:cubicBezTo>
                      <a:cubicBezTo>
                        <a:pt x="67037" y="187644"/>
                        <a:pt x="32951" y="94391"/>
                        <a:pt x="0" y="1137"/>
                      </a:cubicBez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3" name="Google Shape;673;p21"/>
                <p:cNvSpPr/>
                <p:nvPr/>
              </p:nvSpPr>
              <p:spPr>
                <a:xfrm>
                  <a:off x="2782763" y="5257677"/>
                  <a:ext cx="117031" cy="987122"/>
                </a:xfrm>
                <a:custGeom>
                  <a:rect b="b" l="l" r="r" t="t"/>
                  <a:pathLst>
                    <a:path extrusionOk="0" h="987122" w="117031">
                      <a:moveTo>
                        <a:pt x="117031" y="1137"/>
                      </a:moveTo>
                      <a:lnTo>
                        <a:pt x="88626" y="247918"/>
                      </a:lnTo>
                      <a:lnTo>
                        <a:pt x="61356" y="494698"/>
                      </a:lnTo>
                      <a:lnTo>
                        <a:pt x="34087" y="741479"/>
                      </a:lnTo>
                      <a:cubicBezTo>
                        <a:pt x="24997" y="823360"/>
                        <a:pt x="14771" y="905241"/>
                        <a:pt x="3409" y="987122"/>
                      </a:cubicBezTo>
                      <a:lnTo>
                        <a:pt x="0" y="987122"/>
                      </a:lnTo>
                      <a:cubicBezTo>
                        <a:pt x="6817" y="905241"/>
                        <a:pt x="17043" y="822223"/>
                        <a:pt x="26133" y="740342"/>
                      </a:cubicBezTo>
                      <a:lnTo>
                        <a:pt x="55675" y="493561"/>
                      </a:lnTo>
                      <a:lnTo>
                        <a:pt x="85217" y="246781"/>
                      </a:lnTo>
                      <a:lnTo>
                        <a:pt x="113623" y="0"/>
                      </a:lnTo>
                      <a:lnTo>
                        <a:pt x="117031" y="113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4" name="Google Shape;674;p21"/>
                <p:cNvSpPr/>
                <p:nvPr/>
              </p:nvSpPr>
              <p:spPr>
                <a:xfrm>
                  <a:off x="2871388" y="5443047"/>
                  <a:ext cx="356775" cy="806301"/>
                </a:xfrm>
                <a:custGeom>
                  <a:rect b="b" l="l" r="r" t="t"/>
                  <a:pathLst>
                    <a:path extrusionOk="0" h="806301" w="356775">
                      <a:moveTo>
                        <a:pt x="356775" y="2274"/>
                      </a:moveTo>
                      <a:lnTo>
                        <a:pt x="265877" y="202428"/>
                      </a:lnTo>
                      <a:cubicBezTo>
                        <a:pt x="236335" y="269525"/>
                        <a:pt x="206793" y="336622"/>
                        <a:pt x="178388" y="403719"/>
                      </a:cubicBezTo>
                      <a:lnTo>
                        <a:pt x="92034" y="605010"/>
                      </a:lnTo>
                      <a:cubicBezTo>
                        <a:pt x="62492" y="672108"/>
                        <a:pt x="34087" y="739204"/>
                        <a:pt x="3409" y="806301"/>
                      </a:cubicBezTo>
                      <a:lnTo>
                        <a:pt x="0" y="805164"/>
                      </a:lnTo>
                      <a:cubicBezTo>
                        <a:pt x="26133" y="736930"/>
                        <a:pt x="54539" y="669833"/>
                        <a:pt x="84081" y="601599"/>
                      </a:cubicBezTo>
                      <a:lnTo>
                        <a:pt x="172707" y="400307"/>
                      </a:lnTo>
                      <a:lnTo>
                        <a:pt x="353367" y="0"/>
                      </a:lnTo>
                      <a:lnTo>
                        <a:pt x="356775" y="22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5" name="Google Shape;675;p21"/>
                <p:cNvSpPr/>
                <p:nvPr/>
              </p:nvSpPr>
              <p:spPr>
                <a:xfrm>
                  <a:off x="3064547" y="5784219"/>
                  <a:ext cx="313598" cy="470816"/>
                </a:xfrm>
                <a:custGeom>
                  <a:rect b="b" l="l" r="r" t="t"/>
                  <a:pathLst>
                    <a:path extrusionOk="0" h="470816" w="313598">
                      <a:moveTo>
                        <a:pt x="313599" y="3412"/>
                      </a:moveTo>
                      <a:cubicBezTo>
                        <a:pt x="309054" y="14784"/>
                        <a:pt x="303373" y="25019"/>
                        <a:pt x="296555" y="34117"/>
                      </a:cubicBezTo>
                      <a:lnTo>
                        <a:pt x="277239" y="63685"/>
                      </a:lnTo>
                      <a:lnTo>
                        <a:pt x="238608" y="121684"/>
                      </a:lnTo>
                      <a:lnTo>
                        <a:pt x="161344" y="238820"/>
                      </a:lnTo>
                      <a:lnTo>
                        <a:pt x="84081" y="355955"/>
                      </a:lnTo>
                      <a:cubicBezTo>
                        <a:pt x="57948" y="394621"/>
                        <a:pt x="31814" y="433288"/>
                        <a:pt x="3409" y="470816"/>
                      </a:cubicBezTo>
                      <a:lnTo>
                        <a:pt x="0" y="468542"/>
                      </a:lnTo>
                      <a:cubicBezTo>
                        <a:pt x="23861" y="428738"/>
                        <a:pt x="49994" y="390072"/>
                        <a:pt x="76127" y="350269"/>
                      </a:cubicBezTo>
                      <a:lnTo>
                        <a:pt x="155663" y="234271"/>
                      </a:lnTo>
                      <a:lnTo>
                        <a:pt x="235199" y="118273"/>
                      </a:lnTo>
                      <a:lnTo>
                        <a:pt x="274967" y="60273"/>
                      </a:lnTo>
                      <a:lnTo>
                        <a:pt x="294283" y="30705"/>
                      </a:lnTo>
                      <a:cubicBezTo>
                        <a:pt x="301100" y="20470"/>
                        <a:pt x="306781" y="11372"/>
                        <a:pt x="311326" y="0"/>
                      </a:cubicBezTo>
                      <a:lnTo>
                        <a:pt x="313599" y="34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676" name="Google Shape;676;p21"/>
          <p:cNvSpPr txBox="1"/>
          <p:nvPr>
            <p:ph type="title"/>
          </p:nvPr>
        </p:nvSpPr>
        <p:spPr>
          <a:xfrm>
            <a:off x="984425" y="1827075"/>
            <a:ext cx="33510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77" name="Google Shape;677;p21"/>
          <p:cNvSpPr txBox="1"/>
          <p:nvPr>
            <p:ph idx="1" type="subTitle"/>
          </p:nvPr>
        </p:nvSpPr>
        <p:spPr>
          <a:xfrm>
            <a:off x="984425" y="2486050"/>
            <a:ext cx="3351000" cy="12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_1"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9" name="Google Shape;679;p22"/>
          <p:cNvGrpSpPr/>
          <p:nvPr/>
        </p:nvGrpSpPr>
        <p:grpSpPr>
          <a:xfrm>
            <a:off x="-3079272" y="3464733"/>
            <a:ext cx="15747091" cy="5381730"/>
            <a:chOff x="-3079415" y="3464720"/>
            <a:chExt cx="12142101" cy="5381730"/>
          </a:xfrm>
        </p:grpSpPr>
        <p:sp>
          <p:nvSpPr>
            <p:cNvPr id="680" name="Google Shape;680;p22"/>
            <p:cNvSpPr/>
            <p:nvPr/>
          </p:nvSpPr>
          <p:spPr>
            <a:xfrm rot="-1385108">
              <a:off x="-2722402" y="4592476"/>
              <a:ext cx="6390869" cy="3126218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1" name="Google Shape;681;p22"/>
            <p:cNvSpPr/>
            <p:nvPr/>
          </p:nvSpPr>
          <p:spPr>
            <a:xfrm rot="1163524">
              <a:off x="2340552" y="4597544"/>
              <a:ext cx="6385961" cy="3116074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2" name="Google Shape;682;p22"/>
          <p:cNvGrpSpPr/>
          <p:nvPr/>
        </p:nvGrpSpPr>
        <p:grpSpPr>
          <a:xfrm>
            <a:off x="-3012143" y="3563397"/>
            <a:ext cx="3697940" cy="2119651"/>
            <a:chOff x="1268172" y="1041938"/>
            <a:chExt cx="9019367" cy="5169881"/>
          </a:xfrm>
        </p:grpSpPr>
        <p:sp>
          <p:nvSpPr>
            <p:cNvPr id="683" name="Google Shape;683;p22"/>
            <p:cNvSpPr/>
            <p:nvPr/>
          </p:nvSpPr>
          <p:spPr>
            <a:xfrm>
              <a:off x="1268172" y="1370599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20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4" name="Google Shape;684;p22"/>
            <p:cNvSpPr/>
            <p:nvPr/>
          </p:nvSpPr>
          <p:spPr>
            <a:xfrm>
              <a:off x="1345436" y="1766358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20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5" name="Google Shape;685;p22"/>
            <p:cNvSpPr/>
            <p:nvPr/>
          </p:nvSpPr>
          <p:spPr>
            <a:xfrm>
              <a:off x="1422699" y="2162117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6" name="Google Shape;686;p22"/>
            <p:cNvSpPr/>
            <p:nvPr/>
          </p:nvSpPr>
          <p:spPr>
            <a:xfrm>
              <a:off x="1499963" y="2557875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7" name="Google Shape;687;p22"/>
            <p:cNvSpPr/>
            <p:nvPr/>
          </p:nvSpPr>
          <p:spPr>
            <a:xfrm>
              <a:off x="1577226" y="2953634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8" name="Google Shape;688;p22"/>
            <p:cNvSpPr/>
            <p:nvPr/>
          </p:nvSpPr>
          <p:spPr>
            <a:xfrm>
              <a:off x="1654489" y="3350530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19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9" name="Google Shape;689;p22"/>
            <p:cNvSpPr/>
            <p:nvPr/>
          </p:nvSpPr>
          <p:spPr>
            <a:xfrm>
              <a:off x="1731753" y="3746289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0" name="Google Shape;690;p22"/>
            <p:cNvSpPr/>
            <p:nvPr/>
          </p:nvSpPr>
          <p:spPr>
            <a:xfrm>
              <a:off x="1809016" y="4142047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91" name="Google Shape;691;p22"/>
            <p:cNvGrpSpPr/>
            <p:nvPr/>
          </p:nvGrpSpPr>
          <p:grpSpPr>
            <a:xfrm>
              <a:off x="1864691" y="1979022"/>
              <a:ext cx="3353004" cy="4232797"/>
              <a:chOff x="1864691" y="1979022"/>
              <a:chExt cx="3353004" cy="4232797"/>
            </a:xfrm>
          </p:grpSpPr>
          <p:sp>
            <p:nvSpPr>
              <p:cNvPr id="692" name="Google Shape;692;p22"/>
              <p:cNvSpPr/>
              <p:nvPr/>
            </p:nvSpPr>
            <p:spPr>
              <a:xfrm>
                <a:off x="4501873" y="1979022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3" name="Google Shape;693;p22"/>
              <p:cNvSpPr/>
              <p:nvPr/>
            </p:nvSpPr>
            <p:spPr>
              <a:xfrm>
                <a:off x="4124646" y="2059765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4" name="Google Shape;694;p22"/>
              <p:cNvSpPr/>
              <p:nvPr/>
            </p:nvSpPr>
            <p:spPr>
              <a:xfrm>
                <a:off x="3748555" y="2140509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5" name="Google Shape;695;p22"/>
              <p:cNvSpPr/>
              <p:nvPr/>
            </p:nvSpPr>
            <p:spPr>
              <a:xfrm>
                <a:off x="3371328" y="2221253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6" name="Google Shape;696;p22"/>
              <p:cNvSpPr/>
              <p:nvPr/>
            </p:nvSpPr>
            <p:spPr>
              <a:xfrm>
                <a:off x="2995237" y="2301997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7" name="Google Shape;697;p22"/>
              <p:cNvSpPr/>
              <p:nvPr/>
            </p:nvSpPr>
            <p:spPr>
              <a:xfrm>
                <a:off x="2618010" y="2381604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8" name="Google Shape;698;p22"/>
              <p:cNvSpPr/>
              <p:nvPr/>
            </p:nvSpPr>
            <p:spPr>
              <a:xfrm>
                <a:off x="2241919" y="2462348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9" name="Google Shape;699;p22"/>
              <p:cNvSpPr/>
              <p:nvPr/>
            </p:nvSpPr>
            <p:spPr>
              <a:xfrm>
                <a:off x="1864691" y="2543091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00" name="Google Shape;700;p22"/>
            <p:cNvGrpSpPr/>
            <p:nvPr/>
          </p:nvGrpSpPr>
          <p:grpSpPr>
            <a:xfrm>
              <a:off x="4906370" y="1354678"/>
              <a:ext cx="3351868" cy="4232798"/>
              <a:chOff x="4906370" y="1354678"/>
              <a:chExt cx="3351868" cy="4232798"/>
            </a:xfrm>
          </p:grpSpPr>
          <p:sp>
            <p:nvSpPr>
              <p:cNvPr id="701" name="Google Shape;701;p22"/>
              <p:cNvSpPr/>
              <p:nvPr/>
            </p:nvSpPr>
            <p:spPr>
              <a:xfrm>
                <a:off x="7542416" y="1354678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2" name="Google Shape;702;p22"/>
              <p:cNvSpPr/>
              <p:nvPr/>
            </p:nvSpPr>
            <p:spPr>
              <a:xfrm>
                <a:off x="7165189" y="1435422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3" name="Google Shape;703;p22"/>
              <p:cNvSpPr/>
              <p:nvPr/>
            </p:nvSpPr>
            <p:spPr>
              <a:xfrm>
                <a:off x="6789098" y="1516166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4" name="Google Shape;704;p22"/>
              <p:cNvSpPr/>
              <p:nvPr/>
            </p:nvSpPr>
            <p:spPr>
              <a:xfrm>
                <a:off x="6411871" y="1596910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5" name="Google Shape;705;p22"/>
              <p:cNvSpPr/>
              <p:nvPr/>
            </p:nvSpPr>
            <p:spPr>
              <a:xfrm>
                <a:off x="6035779" y="1676516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6" name="Google Shape;706;p22"/>
              <p:cNvSpPr/>
              <p:nvPr/>
            </p:nvSpPr>
            <p:spPr>
              <a:xfrm>
                <a:off x="5658552" y="1757260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7" name="Google Shape;707;p22"/>
              <p:cNvSpPr/>
              <p:nvPr/>
            </p:nvSpPr>
            <p:spPr>
              <a:xfrm>
                <a:off x="5282461" y="1838004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8" name="Google Shape;708;p22"/>
              <p:cNvSpPr/>
              <p:nvPr/>
            </p:nvSpPr>
            <p:spPr>
              <a:xfrm>
                <a:off x="4906370" y="1918748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09" name="Google Shape;709;p22"/>
            <p:cNvGrpSpPr/>
            <p:nvPr/>
          </p:nvGrpSpPr>
          <p:grpSpPr>
            <a:xfrm>
              <a:off x="7982136" y="1041938"/>
              <a:ext cx="2222459" cy="3991703"/>
              <a:chOff x="7982136" y="1041938"/>
              <a:chExt cx="2222459" cy="3991703"/>
            </a:xfrm>
          </p:grpSpPr>
          <p:sp>
            <p:nvSpPr>
              <p:cNvPr id="710" name="Google Shape;710;p22"/>
              <p:cNvSpPr/>
              <p:nvPr/>
            </p:nvSpPr>
            <p:spPr>
              <a:xfrm>
                <a:off x="9487636" y="1041938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1" name="Google Shape;711;p22"/>
              <p:cNvSpPr/>
              <p:nvPr/>
            </p:nvSpPr>
            <p:spPr>
              <a:xfrm>
                <a:off x="9111545" y="1122682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2" name="Google Shape;712;p22"/>
              <p:cNvSpPr/>
              <p:nvPr/>
            </p:nvSpPr>
            <p:spPr>
              <a:xfrm>
                <a:off x="8734318" y="1203426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3" name="Google Shape;713;p22"/>
              <p:cNvSpPr/>
              <p:nvPr/>
            </p:nvSpPr>
            <p:spPr>
              <a:xfrm>
                <a:off x="8358227" y="1284169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4" name="Google Shape;714;p22"/>
              <p:cNvSpPr/>
              <p:nvPr/>
            </p:nvSpPr>
            <p:spPr>
              <a:xfrm>
                <a:off x="7982136" y="1363776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15" name="Google Shape;715;p22"/>
          <p:cNvGrpSpPr/>
          <p:nvPr/>
        </p:nvGrpSpPr>
        <p:grpSpPr>
          <a:xfrm>
            <a:off x="363252" y="4406847"/>
            <a:ext cx="570118" cy="547677"/>
            <a:chOff x="868786" y="1081365"/>
            <a:chExt cx="326435" cy="313621"/>
          </a:xfrm>
        </p:grpSpPr>
        <p:sp>
          <p:nvSpPr>
            <p:cNvPr id="716" name="Google Shape;716;p22"/>
            <p:cNvSpPr/>
            <p:nvPr/>
          </p:nvSpPr>
          <p:spPr>
            <a:xfrm rot="1183337">
              <a:off x="906559" y="1108397"/>
              <a:ext cx="205327" cy="259557"/>
            </a:xfrm>
            <a:custGeom>
              <a:rect b="b" l="l" r="r" t="t"/>
              <a:pathLst>
                <a:path extrusionOk="0" h="461003" w="364683">
                  <a:moveTo>
                    <a:pt x="348249" y="139086"/>
                  </a:moveTo>
                  <a:cubicBezTo>
                    <a:pt x="351658" y="107243"/>
                    <a:pt x="352795" y="70851"/>
                    <a:pt x="335751" y="43558"/>
                  </a:cubicBezTo>
                  <a:cubicBezTo>
                    <a:pt x="319844" y="18539"/>
                    <a:pt x="281212" y="1480"/>
                    <a:pt x="256215" y="21950"/>
                  </a:cubicBezTo>
                  <a:cubicBezTo>
                    <a:pt x="231218" y="43558"/>
                    <a:pt x="228946" y="81087"/>
                    <a:pt x="219856" y="111792"/>
                  </a:cubicBezTo>
                  <a:cubicBezTo>
                    <a:pt x="219856" y="111792"/>
                    <a:pt x="195995" y="211869"/>
                    <a:pt x="195995" y="211869"/>
                  </a:cubicBezTo>
                  <a:cubicBezTo>
                    <a:pt x="193723" y="220967"/>
                    <a:pt x="180088" y="218692"/>
                    <a:pt x="180088" y="209594"/>
                  </a:cubicBezTo>
                  <a:cubicBezTo>
                    <a:pt x="180088" y="148184"/>
                    <a:pt x="146001" y="74263"/>
                    <a:pt x="85781" y="54930"/>
                  </a:cubicBezTo>
                  <a:cubicBezTo>
                    <a:pt x="3973" y="41283"/>
                    <a:pt x="24425" y="144772"/>
                    <a:pt x="36924" y="193673"/>
                  </a:cubicBezTo>
                  <a:cubicBezTo>
                    <a:pt x="59648" y="277829"/>
                    <a:pt x="99416" y="377906"/>
                    <a:pt x="181224" y="419983"/>
                  </a:cubicBezTo>
                  <a:cubicBezTo>
                    <a:pt x="276667" y="472296"/>
                    <a:pt x="341432" y="203908"/>
                    <a:pt x="348249" y="139086"/>
                  </a:cubicBezTo>
                  <a:lnTo>
                    <a:pt x="348249" y="139086"/>
                  </a:lnTo>
                  <a:close/>
                  <a:moveTo>
                    <a:pt x="363020" y="140223"/>
                  </a:moveTo>
                  <a:cubicBezTo>
                    <a:pt x="351658" y="231202"/>
                    <a:pt x="317571" y="488218"/>
                    <a:pt x="185769" y="458649"/>
                  </a:cubicBezTo>
                  <a:cubicBezTo>
                    <a:pt x="125549" y="439316"/>
                    <a:pt x="84645" y="385866"/>
                    <a:pt x="56239" y="333553"/>
                  </a:cubicBezTo>
                  <a:cubicBezTo>
                    <a:pt x="23289" y="271005"/>
                    <a:pt x="-49430" y="61753"/>
                    <a:pt x="51694" y="35597"/>
                  </a:cubicBezTo>
                  <a:cubicBezTo>
                    <a:pt x="141456" y="17401"/>
                    <a:pt x="199404" y="135674"/>
                    <a:pt x="195995" y="210732"/>
                  </a:cubicBezTo>
                  <a:cubicBezTo>
                    <a:pt x="195995" y="210732"/>
                    <a:pt x="180088" y="208457"/>
                    <a:pt x="180088" y="208457"/>
                  </a:cubicBezTo>
                  <a:lnTo>
                    <a:pt x="205085" y="108380"/>
                  </a:lnTo>
                  <a:cubicBezTo>
                    <a:pt x="215311" y="75400"/>
                    <a:pt x="217583" y="35597"/>
                    <a:pt x="247126" y="11715"/>
                  </a:cubicBezTo>
                  <a:cubicBezTo>
                    <a:pt x="278940" y="-13304"/>
                    <a:pt x="325525" y="4892"/>
                    <a:pt x="344841" y="36734"/>
                  </a:cubicBezTo>
                  <a:cubicBezTo>
                    <a:pt x="366429" y="66303"/>
                    <a:pt x="366429" y="104969"/>
                    <a:pt x="363020" y="140223"/>
                  </a:cubicBezTo>
                  <a:lnTo>
                    <a:pt x="363020" y="14022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7" name="Google Shape;717;p22"/>
            <p:cNvSpPr/>
            <p:nvPr/>
          </p:nvSpPr>
          <p:spPr>
            <a:xfrm>
              <a:off x="1070136" y="1211354"/>
              <a:ext cx="125085" cy="140189"/>
            </a:xfrm>
            <a:custGeom>
              <a:rect b="b" l="l" r="r" t="t"/>
              <a:pathLst>
                <a:path extrusionOk="0" h="224303" w="200136">
                  <a:moveTo>
                    <a:pt x="173937" y="162643"/>
                  </a:moveTo>
                  <a:cubicBezTo>
                    <a:pt x="187572" y="129663"/>
                    <a:pt x="201207" y="94409"/>
                    <a:pt x="200071" y="59154"/>
                  </a:cubicBezTo>
                  <a:cubicBezTo>
                    <a:pt x="200071" y="40959"/>
                    <a:pt x="195526" y="21625"/>
                    <a:pt x="180755" y="9116"/>
                  </a:cubicBezTo>
                  <a:cubicBezTo>
                    <a:pt x="167120" y="-3394"/>
                    <a:pt x="142123" y="-3394"/>
                    <a:pt x="133033" y="11390"/>
                  </a:cubicBezTo>
                  <a:cubicBezTo>
                    <a:pt x="129625" y="17077"/>
                    <a:pt x="128488" y="22763"/>
                    <a:pt x="126216" y="29586"/>
                  </a:cubicBezTo>
                  <a:cubicBezTo>
                    <a:pt x="121671" y="52331"/>
                    <a:pt x="115990" y="75076"/>
                    <a:pt x="111445" y="98957"/>
                  </a:cubicBezTo>
                  <a:cubicBezTo>
                    <a:pt x="98946" y="76213"/>
                    <a:pt x="77358" y="58017"/>
                    <a:pt x="53497" y="48919"/>
                  </a:cubicBezTo>
                  <a:cubicBezTo>
                    <a:pt x="45544" y="45507"/>
                    <a:pt x="36454" y="43233"/>
                    <a:pt x="27364" y="45507"/>
                  </a:cubicBezTo>
                  <a:cubicBezTo>
                    <a:pt x="8048" y="50056"/>
                    <a:pt x="-1042" y="72801"/>
                    <a:pt x="95" y="93271"/>
                  </a:cubicBezTo>
                  <a:cubicBezTo>
                    <a:pt x="2367" y="137624"/>
                    <a:pt x="38726" y="172878"/>
                    <a:pt x="75086" y="199035"/>
                  </a:cubicBezTo>
                  <a:cubicBezTo>
                    <a:pt x="136442" y="244524"/>
                    <a:pt x="147804" y="226328"/>
                    <a:pt x="173937" y="16264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18" name="Google Shape;718;p22"/>
          <p:cNvGrpSpPr/>
          <p:nvPr/>
        </p:nvGrpSpPr>
        <p:grpSpPr>
          <a:xfrm>
            <a:off x="7355656" y="4659521"/>
            <a:ext cx="171296" cy="116327"/>
            <a:chOff x="9877778" y="2885400"/>
            <a:chExt cx="167461" cy="113723"/>
          </a:xfrm>
        </p:grpSpPr>
        <p:sp>
          <p:nvSpPr>
            <p:cNvPr id="719" name="Google Shape;719;p22"/>
            <p:cNvSpPr/>
            <p:nvPr/>
          </p:nvSpPr>
          <p:spPr>
            <a:xfrm>
              <a:off x="9987008" y="2957330"/>
              <a:ext cx="58231" cy="41793"/>
            </a:xfrm>
            <a:custGeom>
              <a:rect b="b" l="l" r="r" t="t"/>
              <a:pathLst>
                <a:path extrusionOk="0" h="41793" w="58231">
                  <a:moveTo>
                    <a:pt x="51698" y="34970"/>
                  </a:moveTo>
                  <a:cubicBezTo>
                    <a:pt x="47153" y="38382"/>
                    <a:pt x="43745" y="39519"/>
                    <a:pt x="39200" y="40656"/>
                  </a:cubicBezTo>
                  <a:cubicBezTo>
                    <a:pt x="35791" y="41793"/>
                    <a:pt x="31246" y="41793"/>
                    <a:pt x="27838" y="41793"/>
                  </a:cubicBezTo>
                  <a:cubicBezTo>
                    <a:pt x="24429" y="41793"/>
                    <a:pt x="19884" y="40656"/>
                    <a:pt x="16476" y="39519"/>
                  </a:cubicBezTo>
                  <a:cubicBezTo>
                    <a:pt x="13066" y="38382"/>
                    <a:pt x="8522" y="36107"/>
                    <a:pt x="5113" y="31558"/>
                  </a:cubicBezTo>
                  <a:cubicBezTo>
                    <a:pt x="-1704" y="24735"/>
                    <a:pt x="-1704" y="13362"/>
                    <a:pt x="5113" y="7676"/>
                  </a:cubicBezTo>
                  <a:cubicBezTo>
                    <a:pt x="5113" y="7676"/>
                    <a:pt x="6249" y="6539"/>
                    <a:pt x="7385" y="6539"/>
                  </a:cubicBezTo>
                  <a:cubicBezTo>
                    <a:pt x="11930" y="3127"/>
                    <a:pt x="15339" y="1990"/>
                    <a:pt x="19884" y="853"/>
                  </a:cubicBezTo>
                  <a:cubicBezTo>
                    <a:pt x="23293" y="-284"/>
                    <a:pt x="27838" y="-284"/>
                    <a:pt x="31246" y="853"/>
                  </a:cubicBezTo>
                  <a:cubicBezTo>
                    <a:pt x="34655" y="853"/>
                    <a:pt x="39200" y="1990"/>
                    <a:pt x="42609" y="4265"/>
                  </a:cubicBezTo>
                  <a:cubicBezTo>
                    <a:pt x="46017" y="6539"/>
                    <a:pt x="50562" y="7676"/>
                    <a:pt x="53971" y="12225"/>
                  </a:cubicBezTo>
                  <a:cubicBezTo>
                    <a:pt x="59652" y="19049"/>
                    <a:pt x="59652" y="28147"/>
                    <a:pt x="53971" y="34970"/>
                  </a:cubicBezTo>
                  <a:cubicBezTo>
                    <a:pt x="52834" y="33833"/>
                    <a:pt x="52834" y="33833"/>
                    <a:pt x="51698" y="349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0" name="Google Shape;720;p22"/>
            <p:cNvSpPr/>
            <p:nvPr/>
          </p:nvSpPr>
          <p:spPr>
            <a:xfrm>
              <a:off x="9877778" y="2944536"/>
              <a:ext cx="41493" cy="42077"/>
            </a:xfrm>
            <a:custGeom>
              <a:rect b="b" l="l" r="r" t="t"/>
              <a:pathLst>
                <a:path extrusionOk="0" h="42077" w="41493">
                  <a:moveTo>
                    <a:pt x="38215" y="32980"/>
                  </a:moveTo>
                  <a:cubicBezTo>
                    <a:pt x="35943" y="36392"/>
                    <a:pt x="32534" y="38666"/>
                    <a:pt x="30262" y="39803"/>
                  </a:cubicBezTo>
                  <a:cubicBezTo>
                    <a:pt x="27989" y="40941"/>
                    <a:pt x="24580" y="42078"/>
                    <a:pt x="22308" y="42078"/>
                  </a:cubicBezTo>
                  <a:cubicBezTo>
                    <a:pt x="20035" y="42078"/>
                    <a:pt x="16627" y="42078"/>
                    <a:pt x="14354" y="40941"/>
                  </a:cubicBezTo>
                  <a:cubicBezTo>
                    <a:pt x="12082" y="39803"/>
                    <a:pt x="8673" y="38666"/>
                    <a:pt x="5264" y="35254"/>
                  </a:cubicBezTo>
                  <a:cubicBezTo>
                    <a:pt x="-1553" y="28431"/>
                    <a:pt x="-1553" y="17059"/>
                    <a:pt x="4129" y="9098"/>
                  </a:cubicBezTo>
                  <a:cubicBezTo>
                    <a:pt x="6401" y="5686"/>
                    <a:pt x="9810" y="3412"/>
                    <a:pt x="12082" y="2275"/>
                  </a:cubicBezTo>
                  <a:cubicBezTo>
                    <a:pt x="14354" y="1137"/>
                    <a:pt x="17763" y="0"/>
                    <a:pt x="20035" y="0"/>
                  </a:cubicBezTo>
                  <a:cubicBezTo>
                    <a:pt x="22308" y="0"/>
                    <a:pt x="25716" y="1137"/>
                    <a:pt x="27989" y="2275"/>
                  </a:cubicBezTo>
                  <a:cubicBezTo>
                    <a:pt x="30262" y="3412"/>
                    <a:pt x="33670" y="5686"/>
                    <a:pt x="37079" y="9098"/>
                  </a:cubicBezTo>
                  <a:cubicBezTo>
                    <a:pt x="42760" y="15921"/>
                    <a:pt x="42760" y="26157"/>
                    <a:pt x="38215" y="3298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1" name="Google Shape;721;p22"/>
            <p:cNvSpPr/>
            <p:nvPr/>
          </p:nvSpPr>
          <p:spPr>
            <a:xfrm>
              <a:off x="9898230" y="2885400"/>
              <a:ext cx="56721" cy="41793"/>
            </a:xfrm>
            <a:custGeom>
              <a:rect b="b" l="l" r="r" t="t"/>
              <a:pathLst>
                <a:path extrusionOk="0" h="41793" w="56721">
                  <a:moveTo>
                    <a:pt x="50714" y="36392"/>
                  </a:moveTo>
                  <a:cubicBezTo>
                    <a:pt x="46169" y="38666"/>
                    <a:pt x="41624" y="39803"/>
                    <a:pt x="38215" y="40941"/>
                  </a:cubicBezTo>
                  <a:cubicBezTo>
                    <a:pt x="33670" y="42078"/>
                    <a:pt x="30262" y="42078"/>
                    <a:pt x="25717" y="40941"/>
                  </a:cubicBezTo>
                  <a:cubicBezTo>
                    <a:pt x="22308" y="40941"/>
                    <a:pt x="17763" y="39803"/>
                    <a:pt x="14355" y="37529"/>
                  </a:cubicBezTo>
                  <a:cubicBezTo>
                    <a:pt x="10946" y="35254"/>
                    <a:pt x="7537" y="32980"/>
                    <a:pt x="4129" y="29568"/>
                  </a:cubicBezTo>
                  <a:cubicBezTo>
                    <a:pt x="-1553" y="22745"/>
                    <a:pt x="-1553" y="11372"/>
                    <a:pt x="5264" y="5686"/>
                  </a:cubicBezTo>
                  <a:cubicBezTo>
                    <a:pt x="6401" y="5686"/>
                    <a:pt x="6401" y="4549"/>
                    <a:pt x="7537" y="4549"/>
                  </a:cubicBezTo>
                  <a:cubicBezTo>
                    <a:pt x="12082" y="2274"/>
                    <a:pt x="16627" y="1137"/>
                    <a:pt x="20036" y="0"/>
                  </a:cubicBezTo>
                  <a:cubicBezTo>
                    <a:pt x="24580" y="0"/>
                    <a:pt x="27989" y="0"/>
                    <a:pt x="31398" y="1137"/>
                  </a:cubicBezTo>
                  <a:cubicBezTo>
                    <a:pt x="34807" y="2274"/>
                    <a:pt x="39351" y="3412"/>
                    <a:pt x="42761" y="5686"/>
                  </a:cubicBezTo>
                  <a:cubicBezTo>
                    <a:pt x="46169" y="7961"/>
                    <a:pt x="49578" y="10235"/>
                    <a:pt x="52986" y="14784"/>
                  </a:cubicBezTo>
                  <a:cubicBezTo>
                    <a:pt x="58667" y="21608"/>
                    <a:pt x="57531" y="31843"/>
                    <a:pt x="51850" y="36392"/>
                  </a:cubicBezTo>
                  <a:cubicBezTo>
                    <a:pt x="51850" y="35254"/>
                    <a:pt x="50714" y="36392"/>
                    <a:pt x="50714" y="363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22" name="Google Shape;722;p22"/>
          <p:cNvGrpSpPr/>
          <p:nvPr/>
        </p:nvGrpSpPr>
        <p:grpSpPr>
          <a:xfrm>
            <a:off x="7765788" y="4291380"/>
            <a:ext cx="821977" cy="845868"/>
            <a:chOff x="2174801" y="4954035"/>
            <a:chExt cx="1281936" cy="1319195"/>
          </a:xfrm>
        </p:grpSpPr>
        <p:sp>
          <p:nvSpPr>
            <p:cNvPr id="723" name="Google Shape;723;p22"/>
            <p:cNvSpPr/>
            <p:nvPr/>
          </p:nvSpPr>
          <p:spPr>
            <a:xfrm>
              <a:off x="2174801" y="4954035"/>
              <a:ext cx="1281936" cy="1319195"/>
            </a:xfrm>
            <a:custGeom>
              <a:rect b="b" l="l" r="r" t="t"/>
              <a:pathLst>
                <a:path extrusionOk="0" h="1319195" w="1281936">
                  <a:moveTo>
                    <a:pt x="201192" y="1318058"/>
                  </a:moveTo>
                  <a:cubicBezTo>
                    <a:pt x="114839" y="1180453"/>
                    <a:pt x="51211" y="1028063"/>
                    <a:pt x="12579" y="868849"/>
                  </a:cubicBezTo>
                  <a:cubicBezTo>
                    <a:pt x="2353" y="824497"/>
                    <a:pt x="-6737" y="777870"/>
                    <a:pt x="6898" y="734656"/>
                  </a:cubicBezTo>
                  <a:cubicBezTo>
                    <a:pt x="21669" y="691440"/>
                    <a:pt x="65981" y="655049"/>
                    <a:pt x="110294" y="666421"/>
                  </a:cubicBezTo>
                  <a:cubicBezTo>
                    <a:pt x="136428" y="673244"/>
                    <a:pt x="155743" y="692578"/>
                    <a:pt x="172787" y="713048"/>
                  </a:cubicBezTo>
                  <a:cubicBezTo>
                    <a:pt x="209146" y="758537"/>
                    <a:pt x="238688" y="809713"/>
                    <a:pt x="259140" y="864301"/>
                  </a:cubicBezTo>
                  <a:cubicBezTo>
                    <a:pt x="200056" y="623206"/>
                    <a:pt x="178468" y="371877"/>
                    <a:pt x="195511" y="123959"/>
                  </a:cubicBezTo>
                  <a:cubicBezTo>
                    <a:pt x="198920" y="69372"/>
                    <a:pt x="220508" y="0"/>
                    <a:pt x="275047" y="0"/>
                  </a:cubicBezTo>
                  <a:cubicBezTo>
                    <a:pt x="303453" y="0"/>
                    <a:pt x="327314" y="21607"/>
                    <a:pt x="344357" y="43215"/>
                  </a:cubicBezTo>
                  <a:cubicBezTo>
                    <a:pt x="407986" y="122822"/>
                    <a:pt x="428438" y="227448"/>
                    <a:pt x="447754" y="327524"/>
                  </a:cubicBezTo>
                  <a:cubicBezTo>
                    <a:pt x="471614" y="456032"/>
                    <a:pt x="495475" y="583403"/>
                    <a:pt x="519336" y="711911"/>
                  </a:cubicBezTo>
                  <a:cubicBezTo>
                    <a:pt x="527290" y="565207"/>
                    <a:pt x="567057" y="400307"/>
                    <a:pt x="626141" y="264976"/>
                  </a:cubicBezTo>
                  <a:cubicBezTo>
                    <a:pt x="644321" y="224036"/>
                    <a:pt x="674999" y="178546"/>
                    <a:pt x="719312" y="181958"/>
                  </a:cubicBezTo>
                  <a:cubicBezTo>
                    <a:pt x="770442" y="185370"/>
                    <a:pt x="790894" y="247918"/>
                    <a:pt x="796575" y="299093"/>
                  </a:cubicBezTo>
                  <a:cubicBezTo>
                    <a:pt x="811346" y="429876"/>
                    <a:pt x="810210" y="561795"/>
                    <a:pt x="793167" y="691440"/>
                  </a:cubicBezTo>
                  <a:cubicBezTo>
                    <a:pt x="832934" y="573168"/>
                    <a:pt x="909062" y="466267"/>
                    <a:pt x="1007913" y="391210"/>
                  </a:cubicBezTo>
                  <a:cubicBezTo>
                    <a:pt x="1022684" y="379837"/>
                    <a:pt x="1038592" y="369602"/>
                    <a:pt x="1056771" y="369602"/>
                  </a:cubicBezTo>
                  <a:cubicBezTo>
                    <a:pt x="1102220" y="369602"/>
                    <a:pt x="1119264" y="429876"/>
                    <a:pt x="1119264" y="475365"/>
                  </a:cubicBezTo>
                  <a:cubicBezTo>
                    <a:pt x="1119264" y="622069"/>
                    <a:pt x="1081768" y="768773"/>
                    <a:pt x="1013595" y="897280"/>
                  </a:cubicBezTo>
                  <a:cubicBezTo>
                    <a:pt x="1060180" y="838144"/>
                    <a:pt x="1119264" y="788106"/>
                    <a:pt x="1186301" y="752851"/>
                  </a:cubicBezTo>
                  <a:cubicBezTo>
                    <a:pt x="1203344" y="743753"/>
                    <a:pt x="1222660" y="735793"/>
                    <a:pt x="1240840" y="740342"/>
                  </a:cubicBezTo>
                  <a:cubicBezTo>
                    <a:pt x="1279472" y="749440"/>
                    <a:pt x="1285153" y="802890"/>
                    <a:pt x="1280608" y="842693"/>
                  </a:cubicBezTo>
                  <a:cubicBezTo>
                    <a:pt x="1262428" y="1003043"/>
                    <a:pt x="1218115" y="1171355"/>
                    <a:pt x="1155623" y="1319196"/>
                  </a:cubicBezTo>
                  <a:lnTo>
                    <a:pt x="201192" y="13180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24" name="Google Shape;724;p22"/>
            <p:cNvGrpSpPr/>
            <p:nvPr/>
          </p:nvGrpSpPr>
          <p:grpSpPr>
            <a:xfrm>
              <a:off x="2266916" y="5090504"/>
              <a:ext cx="1111229" cy="1164531"/>
              <a:chOff x="2266916" y="5090504"/>
              <a:chExt cx="1111229" cy="1164531"/>
            </a:xfrm>
          </p:grpSpPr>
          <p:sp>
            <p:nvSpPr>
              <p:cNvPr id="725" name="Google Shape;725;p22"/>
              <p:cNvSpPr/>
              <p:nvPr/>
            </p:nvSpPr>
            <p:spPr>
              <a:xfrm>
                <a:off x="2468028" y="5090504"/>
                <a:ext cx="181164" cy="1153158"/>
              </a:xfrm>
              <a:custGeom>
                <a:rect b="b" l="l" r="r" t="t"/>
                <a:pathLst>
                  <a:path extrusionOk="0" h="1153158" w="181164">
                    <a:moveTo>
                      <a:pt x="3409" y="0"/>
                    </a:moveTo>
                    <a:lnTo>
                      <a:pt x="46585" y="288858"/>
                    </a:lnTo>
                    <a:lnTo>
                      <a:pt x="90898" y="577717"/>
                    </a:lnTo>
                    <a:lnTo>
                      <a:pt x="135211" y="866575"/>
                    </a:lnTo>
                    <a:lnTo>
                      <a:pt x="156799" y="1011004"/>
                    </a:lnTo>
                    <a:lnTo>
                      <a:pt x="167025" y="1083787"/>
                    </a:lnTo>
                    <a:lnTo>
                      <a:pt x="171570" y="1120179"/>
                    </a:lnTo>
                    <a:lnTo>
                      <a:pt x="173843" y="1138375"/>
                    </a:lnTo>
                    <a:lnTo>
                      <a:pt x="174979" y="1147473"/>
                    </a:lnTo>
                    <a:cubicBezTo>
                      <a:pt x="174979" y="1147473"/>
                      <a:pt x="174979" y="1147473"/>
                      <a:pt x="176115" y="1148610"/>
                    </a:cubicBezTo>
                    <a:lnTo>
                      <a:pt x="178388" y="1148610"/>
                    </a:lnTo>
                    <a:cubicBezTo>
                      <a:pt x="179524" y="1148610"/>
                      <a:pt x="178388" y="1148610"/>
                      <a:pt x="180660" y="1149747"/>
                    </a:cubicBezTo>
                    <a:cubicBezTo>
                      <a:pt x="180660" y="1149747"/>
                      <a:pt x="181796" y="1152022"/>
                      <a:pt x="180660" y="1152022"/>
                    </a:cubicBezTo>
                    <a:cubicBezTo>
                      <a:pt x="180660" y="1152022"/>
                      <a:pt x="180660" y="1152022"/>
                      <a:pt x="179524" y="1153159"/>
                    </a:cubicBezTo>
                    <a:lnTo>
                      <a:pt x="178388" y="1153159"/>
                    </a:lnTo>
                    <a:lnTo>
                      <a:pt x="176115" y="1149747"/>
                    </a:lnTo>
                    <a:lnTo>
                      <a:pt x="176115" y="1149747"/>
                    </a:lnTo>
                    <a:cubicBezTo>
                      <a:pt x="176115" y="1149747"/>
                      <a:pt x="176115" y="1149747"/>
                      <a:pt x="176115" y="1149747"/>
                    </a:cubicBezTo>
                    <a:cubicBezTo>
                      <a:pt x="176115" y="1149747"/>
                      <a:pt x="176115" y="1152022"/>
                      <a:pt x="176115" y="1152022"/>
                    </a:cubicBezTo>
                    <a:cubicBezTo>
                      <a:pt x="177251" y="1153159"/>
                      <a:pt x="176115" y="1152022"/>
                      <a:pt x="176115" y="1152022"/>
                    </a:cubicBezTo>
                    <a:cubicBezTo>
                      <a:pt x="174979" y="1152022"/>
                      <a:pt x="174979" y="1152022"/>
                      <a:pt x="173843" y="1152022"/>
                    </a:cubicBezTo>
                    <a:cubicBezTo>
                      <a:pt x="172706" y="1152022"/>
                      <a:pt x="171570" y="1152022"/>
                      <a:pt x="170434" y="1150884"/>
                    </a:cubicBezTo>
                    <a:cubicBezTo>
                      <a:pt x="169298" y="1150884"/>
                      <a:pt x="168162" y="1148610"/>
                      <a:pt x="168162" y="1147473"/>
                    </a:cubicBezTo>
                    <a:lnTo>
                      <a:pt x="167025" y="1138375"/>
                    </a:lnTo>
                    <a:lnTo>
                      <a:pt x="163617" y="1120179"/>
                    </a:lnTo>
                    <a:lnTo>
                      <a:pt x="157935" y="1083787"/>
                    </a:lnTo>
                    <a:lnTo>
                      <a:pt x="146573" y="1012141"/>
                    </a:lnTo>
                    <a:lnTo>
                      <a:pt x="123849" y="867712"/>
                    </a:lnTo>
                    <a:lnTo>
                      <a:pt x="85217" y="578854"/>
                    </a:lnTo>
                    <a:lnTo>
                      <a:pt x="43177" y="289996"/>
                    </a:lnTo>
                    <a:lnTo>
                      <a:pt x="0" y="1137"/>
                    </a:lnTo>
                    <a:lnTo>
                      <a:pt x="340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6" name="Google Shape;726;p22"/>
              <p:cNvSpPr/>
              <p:nvPr/>
            </p:nvSpPr>
            <p:spPr>
              <a:xfrm>
                <a:off x="2266916" y="5703475"/>
                <a:ext cx="223836" cy="551560"/>
              </a:xfrm>
              <a:custGeom>
                <a:rect b="b" l="l" r="r" t="t"/>
                <a:pathLst>
                  <a:path extrusionOk="0" h="551560" w="223836">
                    <a:moveTo>
                      <a:pt x="3409" y="0"/>
                    </a:moveTo>
                    <a:cubicBezTo>
                      <a:pt x="35223" y="93254"/>
                      <a:pt x="70446" y="186507"/>
                      <a:pt x="107942" y="277486"/>
                    </a:cubicBezTo>
                    <a:cubicBezTo>
                      <a:pt x="126121" y="322975"/>
                      <a:pt x="145437" y="368465"/>
                      <a:pt x="165889" y="413954"/>
                    </a:cubicBezTo>
                    <a:cubicBezTo>
                      <a:pt x="185205" y="459444"/>
                      <a:pt x="204521" y="504933"/>
                      <a:pt x="223837" y="550423"/>
                    </a:cubicBezTo>
                    <a:lnTo>
                      <a:pt x="220428" y="551560"/>
                    </a:lnTo>
                    <a:cubicBezTo>
                      <a:pt x="197703" y="507208"/>
                      <a:pt x="177251" y="462856"/>
                      <a:pt x="157936" y="417366"/>
                    </a:cubicBezTo>
                    <a:cubicBezTo>
                      <a:pt x="138620" y="371877"/>
                      <a:pt x="120440" y="326387"/>
                      <a:pt x="102260" y="279761"/>
                    </a:cubicBezTo>
                    <a:cubicBezTo>
                      <a:pt x="67037" y="187644"/>
                      <a:pt x="32951" y="94391"/>
                      <a:pt x="0" y="1137"/>
                    </a:cubicBezTo>
                    <a:lnTo>
                      <a:pt x="340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7" name="Google Shape;727;p22"/>
              <p:cNvSpPr/>
              <p:nvPr/>
            </p:nvSpPr>
            <p:spPr>
              <a:xfrm>
                <a:off x="2782763" y="5257677"/>
                <a:ext cx="117031" cy="987122"/>
              </a:xfrm>
              <a:custGeom>
                <a:rect b="b" l="l" r="r" t="t"/>
                <a:pathLst>
                  <a:path extrusionOk="0" h="987122" w="117031">
                    <a:moveTo>
                      <a:pt x="117031" y="1137"/>
                    </a:moveTo>
                    <a:lnTo>
                      <a:pt x="88626" y="247918"/>
                    </a:lnTo>
                    <a:lnTo>
                      <a:pt x="61356" y="494698"/>
                    </a:lnTo>
                    <a:lnTo>
                      <a:pt x="34087" y="741479"/>
                    </a:lnTo>
                    <a:cubicBezTo>
                      <a:pt x="24997" y="823360"/>
                      <a:pt x="14771" y="905241"/>
                      <a:pt x="3409" y="987122"/>
                    </a:cubicBezTo>
                    <a:lnTo>
                      <a:pt x="0" y="987122"/>
                    </a:lnTo>
                    <a:cubicBezTo>
                      <a:pt x="6817" y="905241"/>
                      <a:pt x="17043" y="822223"/>
                      <a:pt x="26133" y="740342"/>
                    </a:cubicBezTo>
                    <a:lnTo>
                      <a:pt x="55675" y="493561"/>
                    </a:lnTo>
                    <a:lnTo>
                      <a:pt x="85217" y="246781"/>
                    </a:lnTo>
                    <a:lnTo>
                      <a:pt x="113623" y="0"/>
                    </a:lnTo>
                    <a:lnTo>
                      <a:pt x="117031" y="113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8" name="Google Shape;728;p22"/>
              <p:cNvSpPr/>
              <p:nvPr/>
            </p:nvSpPr>
            <p:spPr>
              <a:xfrm>
                <a:off x="2871388" y="5443047"/>
                <a:ext cx="356775" cy="806301"/>
              </a:xfrm>
              <a:custGeom>
                <a:rect b="b" l="l" r="r" t="t"/>
                <a:pathLst>
                  <a:path extrusionOk="0" h="806301" w="356775">
                    <a:moveTo>
                      <a:pt x="356775" y="2274"/>
                    </a:moveTo>
                    <a:lnTo>
                      <a:pt x="265877" y="202428"/>
                    </a:lnTo>
                    <a:cubicBezTo>
                      <a:pt x="236335" y="269525"/>
                      <a:pt x="206793" y="336622"/>
                      <a:pt x="178388" y="403719"/>
                    </a:cubicBezTo>
                    <a:lnTo>
                      <a:pt x="92034" y="605010"/>
                    </a:lnTo>
                    <a:cubicBezTo>
                      <a:pt x="62492" y="672108"/>
                      <a:pt x="34087" y="739204"/>
                      <a:pt x="3409" y="806301"/>
                    </a:cubicBezTo>
                    <a:lnTo>
                      <a:pt x="0" y="805164"/>
                    </a:lnTo>
                    <a:cubicBezTo>
                      <a:pt x="26133" y="736930"/>
                      <a:pt x="54539" y="669833"/>
                      <a:pt x="84081" y="601599"/>
                    </a:cubicBezTo>
                    <a:lnTo>
                      <a:pt x="172707" y="400307"/>
                    </a:lnTo>
                    <a:lnTo>
                      <a:pt x="353367" y="0"/>
                    </a:lnTo>
                    <a:lnTo>
                      <a:pt x="356775" y="2274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9" name="Google Shape;729;p22"/>
              <p:cNvSpPr/>
              <p:nvPr/>
            </p:nvSpPr>
            <p:spPr>
              <a:xfrm>
                <a:off x="3064547" y="5784219"/>
                <a:ext cx="313598" cy="470816"/>
              </a:xfrm>
              <a:custGeom>
                <a:rect b="b" l="l" r="r" t="t"/>
                <a:pathLst>
                  <a:path extrusionOk="0" h="470816" w="313598">
                    <a:moveTo>
                      <a:pt x="313599" y="3412"/>
                    </a:moveTo>
                    <a:cubicBezTo>
                      <a:pt x="309054" y="14784"/>
                      <a:pt x="303373" y="25019"/>
                      <a:pt x="296555" y="34117"/>
                    </a:cubicBezTo>
                    <a:lnTo>
                      <a:pt x="277239" y="63685"/>
                    </a:lnTo>
                    <a:lnTo>
                      <a:pt x="238608" y="121684"/>
                    </a:lnTo>
                    <a:lnTo>
                      <a:pt x="161344" y="238820"/>
                    </a:lnTo>
                    <a:lnTo>
                      <a:pt x="84081" y="355955"/>
                    </a:lnTo>
                    <a:cubicBezTo>
                      <a:pt x="57948" y="394621"/>
                      <a:pt x="31814" y="433288"/>
                      <a:pt x="3409" y="470816"/>
                    </a:cubicBezTo>
                    <a:lnTo>
                      <a:pt x="0" y="468542"/>
                    </a:lnTo>
                    <a:cubicBezTo>
                      <a:pt x="23861" y="428738"/>
                      <a:pt x="49994" y="390072"/>
                      <a:pt x="76127" y="350269"/>
                    </a:cubicBezTo>
                    <a:lnTo>
                      <a:pt x="155663" y="234271"/>
                    </a:lnTo>
                    <a:lnTo>
                      <a:pt x="235199" y="118273"/>
                    </a:lnTo>
                    <a:lnTo>
                      <a:pt x="274967" y="60273"/>
                    </a:lnTo>
                    <a:lnTo>
                      <a:pt x="294283" y="30705"/>
                    </a:lnTo>
                    <a:cubicBezTo>
                      <a:pt x="301100" y="20470"/>
                      <a:pt x="306781" y="11372"/>
                      <a:pt x="311326" y="0"/>
                    </a:cubicBezTo>
                    <a:lnTo>
                      <a:pt x="313599" y="341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30" name="Google Shape;730;p22"/>
          <p:cNvGrpSpPr/>
          <p:nvPr/>
        </p:nvGrpSpPr>
        <p:grpSpPr>
          <a:xfrm>
            <a:off x="-796393" y="-268166"/>
            <a:ext cx="10566498" cy="857188"/>
            <a:chOff x="-796393" y="-268166"/>
            <a:chExt cx="10566498" cy="857188"/>
          </a:xfrm>
        </p:grpSpPr>
        <p:grpSp>
          <p:nvGrpSpPr>
            <p:cNvPr id="731" name="Google Shape;731;p22"/>
            <p:cNvGrpSpPr/>
            <p:nvPr/>
          </p:nvGrpSpPr>
          <p:grpSpPr>
            <a:xfrm rot="155981">
              <a:off x="6978321" y="-130921"/>
              <a:ext cx="2778307" cy="657272"/>
              <a:chOff x="6588852" y="-559632"/>
              <a:chExt cx="2787993" cy="659564"/>
            </a:xfrm>
          </p:grpSpPr>
          <p:sp>
            <p:nvSpPr>
              <p:cNvPr id="732" name="Google Shape;732;p22"/>
              <p:cNvSpPr/>
              <p:nvPr/>
            </p:nvSpPr>
            <p:spPr>
              <a:xfrm>
                <a:off x="8846455" y="-138933"/>
                <a:ext cx="299834" cy="238865"/>
              </a:xfrm>
              <a:custGeom>
                <a:rect b="b" l="l" r="r" t="t"/>
                <a:pathLst>
                  <a:path extrusionOk="0" h="536776" w="673785">
                    <a:moveTo>
                      <a:pt x="673785" y="42078"/>
                    </a:moveTo>
                    <a:lnTo>
                      <a:pt x="294285" y="536776"/>
                    </a:lnTo>
                    <a:lnTo>
                      <a:pt x="3" y="0"/>
                    </a:lnTo>
                    <a:cubicBezTo>
                      <a:pt x="-1134" y="0"/>
                      <a:pt x="321555" y="25019"/>
                      <a:pt x="673785" y="420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3" name="Google Shape;733;p22"/>
              <p:cNvSpPr/>
              <p:nvPr/>
            </p:nvSpPr>
            <p:spPr>
              <a:xfrm>
                <a:off x="8458541" y="-176441"/>
                <a:ext cx="299327" cy="242914"/>
              </a:xfrm>
              <a:custGeom>
                <a:rect b="b" l="l" r="r" t="t"/>
                <a:pathLst>
                  <a:path extrusionOk="0" h="545874" w="672646">
                    <a:moveTo>
                      <a:pt x="672646" y="63685"/>
                    </a:moveTo>
                    <a:lnTo>
                      <a:pt x="277240" y="545874"/>
                    </a:lnTo>
                    <a:lnTo>
                      <a:pt x="0" y="0"/>
                    </a:lnTo>
                    <a:cubicBezTo>
                      <a:pt x="0" y="0"/>
                      <a:pt x="321552" y="35254"/>
                      <a:pt x="672646" y="63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4" name="Google Shape;734;p22"/>
              <p:cNvSpPr/>
              <p:nvPr/>
            </p:nvSpPr>
            <p:spPr>
              <a:xfrm>
                <a:off x="6879535" y="-464341"/>
                <a:ext cx="291743" cy="258602"/>
              </a:xfrm>
              <a:custGeom>
                <a:rect b="b" l="l" r="r" t="t"/>
                <a:pathLst>
                  <a:path extrusionOk="0" h="581128" w="655602">
                    <a:moveTo>
                      <a:pt x="655603" y="162625"/>
                    </a:moveTo>
                    <a:lnTo>
                      <a:pt x="193159" y="581128"/>
                    </a:lnTo>
                    <a:lnTo>
                      <a:pt x="0" y="0"/>
                    </a:lnTo>
                    <a:cubicBezTo>
                      <a:pt x="0" y="0"/>
                      <a:pt x="312462" y="83018"/>
                      <a:pt x="655603" y="162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5" name="Google Shape;735;p22"/>
              <p:cNvSpPr/>
              <p:nvPr/>
            </p:nvSpPr>
            <p:spPr>
              <a:xfrm>
                <a:off x="8058472" y="-224096"/>
                <a:ext cx="298316" cy="246465"/>
              </a:xfrm>
              <a:custGeom>
                <a:rect b="b" l="l" r="r" t="t"/>
                <a:pathLst>
                  <a:path extrusionOk="0" h="553855" w="670373">
                    <a:moveTo>
                      <a:pt x="670374" y="84177"/>
                    </a:moveTo>
                    <a:lnTo>
                      <a:pt x="260196" y="553856"/>
                    </a:lnTo>
                    <a:lnTo>
                      <a:pt x="0" y="21"/>
                    </a:lnTo>
                    <a:cubicBezTo>
                      <a:pt x="0" y="-1116"/>
                      <a:pt x="320416" y="44373"/>
                      <a:pt x="670374" y="84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6" name="Google Shape;736;p22"/>
              <p:cNvSpPr/>
              <p:nvPr/>
            </p:nvSpPr>
            <p:spPr>
              <a:xfrm>
                <a:off x="7664987" y="-286938"/>
                <a:ext cx="296799" cy="251011"/>
              </a:xfrm>
              <a:custGeom>
                <a:rect b="b" l="l" r="r" t="t"/>
                <a:pathLst>
                  <a:path extrusionOk="0" h="564069" w="666964">
                    <a:moveTo>
                      <a:pt x="666965" y="111449"/>
                    </a:moveTo>
                    <a:lnTo>
                      <a:pt x="237471" y="564070"/>
                    </a:lnTo>
                    <a:lnTo>
                      <a:pt x="0" y="0"/>
                    </a:lnTo>
                    <a:cubicBezTo>
                      <a:pt x="0" y="0"/>
                      <a:pt x="319280" y="59136"/>
                      <a:pt x="666965" y="1114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7" name="Google Shape;737;p22"/>
              <p:cNvSpPr/>
              <p:nvPr/>
            </p:nvSpPr>
            <p:spPr>
              <a:xfrm>
                <a:off x="7270995" y="-371078"/>
                <a:ext cx="293765" cy="255565"/>
              </a:xfrm>
              <a:custGeom>
                <a:rect b="b" l="l" r="r" t="t"/>
                <a:pathLst>
                  <a:path extrusionOk="0" h="574304" w="660147">
                    <a:moveTo>
                      <a:pt x="660148" y="142155"/>
                    </a:moveTo>
                    <a:lnTo>
                      <a:pt x="211338" y="574305"/>
                    </a:lnTo>
                    <a:lnTo>
                      <a:pt x="0" y="0"/>
                    </a:lnTo>
                    <a:cubicBezTo>
                      <a:pt x="0" y="1137"/>
                      <a:pt x="315871" y="73920"/>
                      <a:pt x="660148" y="142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8" name="Google Shape;738;p22"/>
              <p:cNvSpPr/>
              <p:nvPr/>
            </p:nvSpPr>
            <p:spPr>
              <a:xfrm>
                <a:off x="6588852" y="-559632"/>
                <a:ext cx="2787993" cy="448378"/>
              </a:xfrm>
              <a:custGeom>
                <a:rect b="b" l="l" r="r" t="t"/>
                <a:pathLst>
                  <a:path extrusionOk="0" h="1007592" w="6265153">
                    <a:moveTo>
                      <a:pt x="6265154" y="1007593"/>
                    </a:moveTo>
                    <a:cubicBezTo>
                      <a:pt x="6265154" y="1007593"/>
                      <a:pt x="2679222" y="935947"/>
                      <a:pt x="0" y="0"/>
                    </a:cubicBezTo>
                  </a:path>
                </a:pathLst>
              </a:custGeom>
              <a:noFill/>
              <a:ln cap="flat" cmpd="sng" w="152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39" name="Google Shape;739;p22"/>
            <p:cNvGrpSpPr/>
            <p:nvPr/>
          </p:nvGrpSpPr>
          <p:grpSpPr>
            <a:xfrm flipH="1" rot="-155981">
              <a:off x="-782917" y="-205496"/>
              <a:ext cx="2778307" cy="657272"/>
              <a:chOff x="6588852" y="-559632"/>
              <a:chExt cx="2787993" cy="659564"/>
            </a:xfrm>
          </p:grpSpPr>
          <p:sp>
            <p:nvSpPr>
              <p:cNvPr id="740" name="Google Shape;740;p22"/>
              <p:cNvSpPr/>
              <p:nvPr/>
            </p:nvSpPr>
            <p:spPr>
              <a:xfrm>
                <a:off x="8846455" y="-138933"/>
                <a:ext cx="299834" cy="238865"/>
              </a:xfrm>
              <a:custGeom>
                <a:rect b="b" l="l" r="r" t="t"/>
                <a:pathLst>
                  <a:path extrusionOk="0" h="536776" w="673785">
                    <a:moveTo>
                      <a:pt x="673785" y="42078"/>
                    </a:moveTo>
                    <a:lnTo>
                      <a:pt x="294285" y="536776"/>
                    </a:lnTo>
                    <a:lnTo>
                      <a:pt x="3" y="0"/>
                    </a:lnTo>
                    <a:cubicBezTo>
                      <a:pt x="-1134" y="0"/>
                      <a:pt x="321555" y="25019"/>
                      <a:pt x="673785" y="420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1" name="Google Shape;741;p22"/>
              <p:cNvSpPr/>
              <p:nvPr/>
            </p:nvSpPr>
            <p:spPr>
              <a:xfrm>
                <a:off x="8458541" y="-176441"/>
                <a:ext cx="299327" cy="242914"/>
              </a:xfrm>
              <a:custGeom>
                <a:rect b="b" l="l" r="r" t="t"/>
                <a:pathLst>
                  <a:path extrusionOk="0" h="545874" w="672646">
                    <a:moveTo>
                      <a:pt x="672646" y="63685"/>
                    </a:moveTo>
                    <a:lnTo>
                      <a:pt x="277240" y="545874"/>
                    </a:lnTo>
                    <a:lnTo>
                      <a:pt x="0" y="0"/>
                    </a:lnTo>
                    <a:cubicBezTo>
                      <a:pt x="0" y="0"/>
                      <a:pt x="321552" y="35254"/>
                      <a:pt x="672646" y="63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2" name="Google Shape;742;p22"/>
              <p:cNvSpPr/>
              <p:nvPr/>
            </p:nvSpPr>
            <p:spPr>
              <a:xfrm>
                <a:off x="6879535" y="-464341"/>
                <a:ext cx="291743" cy="258602"/>
              </a:xfrm>
              <a:custGeom>
                <a:rect b="b" l="l" r="r" t="t"/>
                <a:pathLst>
                  <a:path extrusionOk="0" h="581128" w="655602">
                    <a:moveTo>
                      <a:pt x="655603" y="162625"/>
                    </a:moveTo>
                    <a:lnTo>
                      <a:pt x="193159" y="581128"/>
                    </a:lnTo>
                    <a:lnTo>
                      <a:pt x="0" y="0"/>
                    </a:lnTo>
                    <a:cubicBezTo>
                      <a:pt x="0" y="0"/>
                      <a:pt x="312462" y="83018"/>
                      <a:pt x="655603" y="162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3" name="Google Shape;743;p22"/>
              <p:cNvSpPr/>
              <p:nvPr/>
            </p:nvSpPr>
            <p:spPr>
              <a:xfrm>
                <a:off x="8058472" y="-224096"/>
                <a:ext cx="298316" cy="246465"/>
              </a:xfrm>
              <a:custGeom>
                <a:rect b="b" l="l" r="r" t="t"/>
                <a:pathLst>
                  <a:path extrusionOk="0" h="553855" w="670373">
                    <a:moveTo>
                      <a:pt x="670374" y="84177"/>
                    </a:moveTo>
                    <a:lnTo>
                      <a:pt x="260196" y="553856"/>
                    </a:lnTo>
                    <a:lnTo>
                      <a:pt x="0" y="21"/>
                    </a:lnTo>
                    <a:cubicBezTo>
                      <a:pt x="0" y="-1116"/>
                      <a:pt x="320416" y="44373"/>
                      <a:pt x="670374" y="84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4" name="Google Shape;744;p22"/>
              <p:cNvSpPr/>
              <p:nvPr/>
            </p:nvSpPr>
            <p:spPr>
              <a:xfrm>
                <a:off x="7664987" y="-286938"/>
                <a:ext cx="296799" cy="251011"/>
              </a:xfrm>
              <a:custGeom>
                <a:rect b="b" l="l" r="r" t="t"/>
                <a:pathLst>
                  <a:path extrusionOk="0" h="564069" w="666964">
                    <a:moveTo>
                      <a:pt x="666965" y="111449"/>
                    </a:moveTo>
                    <a:lnTo>
                      <a:pt x="237471" y="564070"/>
                    </a:lnTo>
                    <a:lnTo>
                      <a:pt x="0" y="0"/>
                    </a:lnTo>
                    <a:cubicBezTo>
                      <a:pt x="0" y="0"/>
                      <a:pt x="319280" y="59136"/>
                      <a:pt x="666965" y="1114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5" name="Google Shape;745;p22"/>
              <p:cNvSpPr/>
              <p:nvPr/>
            </p:nvSpPr>
            <p:spPr>
              <a:xfrm>
                <a:off x="7270995" y="-371078"/>
                <a:ext cx="293765" cy="255565"/>
              </a:xfrm>
              <a:custGeom>
                <a:rect b="b" l="l" r="r" t="t"/>
                <a:pathLst>
                  <a:path extrusionOk="0" h="574304" w="660147">
                    <a:moveTo>
                      <a:pt x="660148" y="142155"/>
                    </a:moveTo>
                    <a:lnTo>
                      <a:pt x="211338" y="574305"/>
                    </a:lnTo>
                    <a:lnTo>
                      <a:pt x="0" y="0"/>
                    </a:lnTo>
                    <a:cubicBezTo>
                      <a:pt x="0" y="1137"/>
                      <a:pt x="315871" y="73920"/>
                      <a:pt x="660148" y="142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6" name="Google Shape;746;p22"/>
              <p:cNvSpPr/>
              <p:nvPr/>
            </p:nvSpPr>
            <p:spPr>
              <a:xfrm>
                <a:off x="6588852" y="-559632"/>
                <a:ext cx="2787993" cy="448378"/>
              </a:xfrm>
              <a:custGeom>
                <a:rect b="b" l="l" r="r" t="t"/>
                <a:pathLst>
                  <a:path extrusionOk="0" h="1007592" w="6265153">
                    <a:moveTo>
                      <a:pt x="6265154" y="1007593"/>
                    </a:moveTo>
                    <a:cubicBezTo>
                      <a:pt x="6265154" y="1007593"/>
                      <a:pt x="2679222" y="935947"/>
                      <a:pt x="0" y="0"/>
                    </a:cubicBezTo>
                  </a:path>
                </a:pathLst>
              </a:custGeom>
              <a:noFill/>
              <a:ln cap="flat" cmpd="sng" w="152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747" name="Google Shape;747;p22"/>
          <p:cNvSpPr txBox="1"/>
          <p:nvPr>
            <p:ph type="title"/>
          </p:nvPr>
        </p:nvSpPr>
        <p:spPr>
          <a:xfrm>
            <a:off x="720000" y="521208"/>
            <a:ext cx="7704000" cy="6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_1_1"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23"/>
          <p:cNvSpPr txBox="1"/>
          <p:nvPr>
            <p:ph type="title"/>
          </p:nvPr>
        </p:nvSpPr>
        <p:spPr>
          <a:xfrm>
            <a:off x="720000" y="521208"/>
            <a:ext cx="7704000" cy="6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750" name="Google Shape;750;p23"/>
          <p:cNvGrpSpPr/>
          <p:nvPr/>
        </p:nvGrpSpPr>
        <p:grpSpPr>
          <a:xfrm>
            <a:off x="6406519" y="4013048"/>
            <a:ext cx="4075237" cy="2884590"/>
            <a:chOff x="6063619" y="3974948"/>
            <a:chExt cx="4075237" cy="2884590"/>
          </a:xfrm>
        </p:grpSpPr>
        <p:grpSp>
          <p:nvGrpSpPr>
            <p:cNvPr id="751" name="Google Shape;751;p23"/>
            <p:cNvGrpSpPr/>
            <p:nvPr/>
          </p:nvGrpSpPr>
          <p:grpSpPr>
            <a:xfrm rot="-765915">
              <a:off x="6252111" y="4357328"/>
              <a:ext cx="3698253" cy="2119830"/>
              <a:chOff x="1268172" y="1041938"/>
              <a:chExt cx="9019367" cy="5169881"/>
            </a:xfrm>
          </p:grpSpPr>
          <p:sp>
            <p:nvSpPr>
              <p:cNvPr id="752" name="Google Shape;752;p23"/>
              <p:cNvSpPr/>
              <p:nvPr/>
            </p:nvSpPr>
            <p:spPr>
              <a:xfrm>
                <a:off x="1268172" y="1370599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3" name="Google Shape;753;p23"/>
              <p:cNvSpPr/>
              <p:nvPr/>
            </p:nvSpPr>
            <p:spPr>
              <a:xfrm>
                <a:off x="1345436" y="1766358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4" name="Google Shape;754;p23"/>
              <p:cNvSpPr/>
              <p:nvPr/>
            </p:nvSpPr>
            <p:spPr>
              <a:xfrm>
                <a:off x="1422699" y="216211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5" name="Google Shape;755;p23"/>
              <p:cNvSpPr/>
              <p:nvPr/>
            </p:nvSpPr>
            <p:spPr>
              <a:xfrm>
                <a:off x="1499963" y="2557875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6" name="Google Shape;756;p23"/>
              <p:cNvSpPr/>
              <p:nvPr/>
            </p:nvSpPr>
            <p:spPr>
              <a:xfrm>
                <a:off x="1577226" y="2953634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7" name="Google Shape;757;p23"/>
              <p:cNvSpPr/>
              <p:nvPr/>
            </p:nvSpPr>
            <p:spPr>
              <a:xfrm>
                <a:off x="1654489" y="3350530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19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8" name="Google Shape;758;p23"/>
              <p:cNvSpPr/>
              <p:nvPr/>
            </p:nvSpPr>
            <p:spPr>
              <a:xfrm>
                <a:off x="1731753" y="3746289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9" name="Google Shape;759;p23"/>
              <p:cNvSpPr/>
              <p:nvPr/>
            </p:nvSpPr>
            <p:spPr>
              <a:xfrm>
                <a:off x="1809016" y="414204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760" name="Google Shape;760;p23"/>
              <p:cNvGrpSpPr/>
              <p:nvPr/>
            </p:nvGrpSpPr>
            <p:grpSpPr>
              <a:xfrm>
                <a:off x="1864691" y="1979022"/>
                <a:ext cx="3353004" cy="4232797"/>
                <a:chOff x="1864691" y="1979022"/>
                <a:chExt cx="3353004" cy="4232797"/>
              </a:xfrm>
            </p:grpSpPr>
            <p:sp>
              <p:nvSpPr>
                <p:cNvPr id="761" name="Google Shape;761;p23"/>
                <p:cNvSpPr/>
                <p:nvPr/>
              </p:nvSpPr>
              <p:spPr>
                <a:xfrm>
                  <a:off x="4501873" y="1979022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62" name="Google Shape;762;p23"/>
                <p:cNvSpPr/>
                <p:nvPr/>
              </p:nvSpPr>
              <p:spPr>
                <a:xfrm>
                  <a:off x="4124646" y="2059765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63" name="Google Shape;763;p23"/>
                <p:cNvSpPr/>
                <p:nvPr/>
              </p:nvSpPr>
              <p:spPr>
                <a:xfrm>
                  <a:off x="3748555" y="214050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64" name="Google Shape;764;p23"/>
                <p:cNvSpPr/>
                <p:nvPr/>
              </p:nvSpPr>
              <p:spPr>
                <a:xfrm>
                  <a:off x="3371328" y="2221253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65" name="Google Shape;765;p23"/>
                <p:cNvSpPr/>
                <p:nvPr/>
              </p:nvSpPr>
              <p:spPr>
                <a:xfrm>
                  <a:off x="2995237" y="2301997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66" name="Google Shape;766;p23"/>
                <p:cNvSpPr/>
                <p:nvPr/>
              </p:nvSpPr>
              <p:spPr>
                <a:xfrm>
                  <a:off x="2618010" y="2381604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67" name="Google Shape;767;p23"/>
                <p:cNvSpPr/>
                <p:nvPr/>
              </p:nvSpPr>
              <p:spPr>
                <a:xfrm>
                  <a:off x="2241919" y="246234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68" name="Google Shape;768;p23"/>
                <p:cNvSpPr/>
                <p:nvPr/>
              </p:nvSpPr>
              <p:spPr>
                <a:xfrm>
                  <a:off x="1864691" y="2543091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69" name="Google Shape;769;p23"/>
              <p:cNvGrpSpPr/>
              <p:nvPr/>
            </p:nvGrpSpPr>
            <p:grpSpPr>
              <a:xfrm>
                <a:off x="4906370" y="1354678"/>
                <a:ext cx="3351868" cy="4232798"/>
                <a:chOff x="4906370" y="1354678"/>
                <a:chExt cx="3351868" cy="4232798"/>
              </a:xfrm>
            </p:grpSpPr>
            <p:sp>
              <p:nvSpPr>
                <p:cNvPr id="770" name="Google Shape;770;p23"/>
                <p:cNvSpPr/>
                <p:nvPr/>
              </p:nvSpPr>
              <p:spPr>
                <a:xfrm>
                  <a:off x="7542416" y="135467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71" name="Google Shape;771;p23"/>
                <p:cNvSpPr/>
                <p:nvPr/>
              </p:nvSpPr>
              <p:spPr>
                <a:xfrm>
                  <a:off x="7165189" y="143542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72" name="Google Shape;772;p23"/>
                <p:cNvSpPr/>
                <p:nvPr/>
              </p:nvSpPr>
              <p:spPr>
                <a:xfrm>
                  <a:off x="6789098" y="1516166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73" name="Google Shape;773;p23"/>
                <p:cNvSpPr/>
                <p:nvPr/>
              </p:nvSpPr>
              <p:spPr>
                <a:xfrm>
                  <a:off x="6411871" y="1596910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74" name="Google Shape;774;p23"/>
                <p:cNvSpPr/>
                <p:nvPr/>
              </p:nvSpPr>
              <p:spPr>
                <a:xfrm>
                  <a:off x="6035779" y="167651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75" name="Google Shape;775;p23"/>
                <p:cNvSpPr/>
                <p:nvPr/>
              </p:nvSpPr>
              <p:spPr>
                <a:xfrm>
                  <a:off x="5658552" y="1757260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76" name="Google Shape;776;p23"/>
                <p:cNvSpPr/>
                <p:nvPr/>
              </p:nvSpPr>
              <p:spPr>
                <a:xfrm>
                  <a:off x="5282461" y="1838004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77" name="Google Shape;777;p23"/>
                <p:cNvSpPr/>
                <p:nvPr/>
              </p:nvSpPr>
              <p:spPr>
                <a:xfrm>
                  <a:off x="4906370" y="1918748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78" name="Google Shape;778;p23"/>
              <p:cNvGrpSpPr/>
              <p:nvPr/>
            </p:nvGrpSpPr>
            <p:grpSpPr>
              <a:xfrm>
                <a:off x="7982136" y="1041938"/>
                <a:ext cx="2222459" cy="3991703"/>
                <a:chOff x="7982136" y="1041938"/>
                <a:chExt cx="2222459" cy="3991703"/>
              </a:xfrm>
            </p:grpSpPr>
            <p:sp>
              <p:nvSpPr>
                <p:cNvPr id="779" name="Google Shape;779;p23"/>
                <p:cNvSpPr/>
                <p:nvPr/>
              </p:nvSpPr>
              <p:spPr>
                <a:xfrm>
                  <a:off x="9487636" y="1041938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80" name="Google Shape;780;p23"/>
                <p:cNvSpPr/>
                <p:nvPr/>
              </p:nvSpPr>
              <p:spPr>
                <a:xfrm>
                  <a:off x="9111545" y="112268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81" name="Google Shape;781;p23"/>
                <p:cNvSpPr/>
                <p:nvPr/>
              </p:nvSpPr>
              <p:spPr>
                <a:xfrm>
                  <a:off x="8734318" y="1203426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82" name="Google Shape;782;p23"/>
                <p:cNvSpPr/>
                <p:nvPr/>
              </p:nvSpPr>
              <p:spPr>
                <a:xfrm>
                  <a:off x="8358227" y="128416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83" name="Google Shape;783;p23"/>
                <p:cNvSpPr/>
                <p:nvPr/>
              </p:nvSpPr>
              <p:spPr>
                <a:xfrm>
                  <a:off x="7982136" y="136377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784" name="Google Shape;784;p23"/>
            <p:cNvGrpSpPr/>
            <p:nvPr/>
          </p:nvGrpSpPr>
          <p:grpSpPr>
            <a:xfrm>
              <a:off x="8293959" y="4056821"/>
              <a:ext cx="612482" cy="623717"/>
              <a:chOff x="5437921" y="1334151"/>
              <a:chExt cx="738731" cy="752282"/>
            </a:xfrm>
          </p:grpSpPr>
          <p:sp>
            <p:nvSpPr>
              <p:cNvPr id="785" name="Google Shape;785;p23"/>
              <p:cNvSpPr/>
              <p:nvPr/>
            </p:nvSpPr>
            <p:spPr>
              <a:xfrm>
                <a:off x="5705386" y="1334151"/>
                <a:ext cx="206225" cy="752282"/>
              </a:xfrm>
              <a:custGeom>
                <a:rect b="b" l="l" r="r" t="t"/>
                <a:pathLst>
                  <a:path extrusionOk="0" h="1003043" w="274966">
                    <a:moveTo>
                      <a:pt x="274967" y="501522"/>
                    </a:moveTo>
                    <a:cubicBezTo>
                      <a:pt x="274967" y="778505"/>
                      <a:pt x="213414" y="1003044"/>
                      <a:pt x="137484" y="1003044"/>
                    </a:cubicBezTo>
                    <a:cubicBezTo>
                      <a:pt x="61554" y="1003044"/>
                      <a:pt x="0" y="778505"/>
                      <a:pt x="0" y="501522"/>
                    </a:cubicBezTo>
                    <a:cubicBezTo>
                      <a:pt x="0" y="224539"/>
                      <a:pt x="61553" y="0"/>
                      <a:pt x="137484" y="0"/>
                    </a:cubicBezTo>
                    <a:cubicBezTo>
                      <a:pt x="213414" y="0"/>
                      <a:pt x="274967" y="224539"/>
                      <a:pt x="274967" y="501522"/>
                    </a:cubicBezTo>
                    <a:close/>
                  </a:path>
                </a:pathLst>
              </a:custGeom>
              <a:noFill/>
              <a:ln cap="flat" cmpd="sng" w="198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6" name="Google Shape;786;p23"/>
              <p:cNvSpPr/>
              <p:nvPr/>
            </p:nvSpPr>
            <p:spPr>
              <a:xfrm rot="-2030944">
                <a:off x="5431714" y="1606922"/>
                <a:ext cx="751145" cy="206279"/>
              </a:xfrm>
              <a:custGeom>
                <a:rect b="b" l="l" r="r" t="t"/>
                <a:pathLst>
                  <a:path extrusionOk="0" h="275207" w="1002139">
                    <a:moveTo>
                      <a:pt x="1002139" y="137604"/>
                    </a:moveTo>
                    <a:cubicBezTo>
                      <a:pt x="1002139" y="213601"/>
                      <a:pt x="777802" y="275208"/>
                      <a:pt x="501070" y="275208"/>
                    </a:cubicBezTo>
                    <a:cubicBezTo>
                      <a:pt x="224337" y="275208"/>
                      <a:pt x="0" y="213601"/>
                      <a:pt x="0" y="137604"/>
                    </a:cubicBezTo>
                    <a:cubicBezTo>
                      <a:pt x="0" y="61607"/>
                      <a:pt x="224336" y="0"/>
                      <a:pt x="501070" y="0"/>
                    </a:cubicBezTo>
                    <a:cubicBezTo>
                      <a:pt x="777803" y="0"/>
                      <a:pt x="1002139" y="61607"/>
                      <a:pt x="1002139" y="137604"/>
                    </a:cubicBezTo>
                    <a:close/>
                  </a:path>
                </a:pathLst>
              </a:custGeom>
              <a:noFill/>
              <a:ln cap="flat" cmpd="sng" w="198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7" name="Google Shape;787;p23"/>
              <p:cNvSpPr/>
              <p:nvPr/>
            </p:nvSpPr>
            <p:spPr>
              <a:xfrm>
                <a:off x="5475812" y="1506104"/>
                <a:ext cx="664520" cy="407672"/>
              </a:xfrm>
              <a:custGeom>
                <a:rect b="b" l="l" r="r" t="t"/>
                <a:pathLst>
                  <a:path extrusionOk="0" h="543563" w="886026">
                    <a:moveTo>
                      <a:pt x="376544" y="391661"/>
                    </a:moveTo>
                    <a:cubicBezTo>
                      <a:pt x="134528" y="257467"/>
                      <a:pt x="-31361" y="94842"/>
                      <a:pt x="4998" y="27745"/>
                    </a:cubicBezTo>
                    <a:cubicBezTo>
                      <a:pt x="41357" y="-38215"/>
                      <a:pt x="267467" y="17509"/>
                      <a:pt x="509483" y="151703"/>
                    </a:cubicBezTo>
                    <a:cubicBezTo>
                      <a:pt x="751499" y="285898"/>
                      <a:pt x="917388" y="448523"/>
                      <a:pt x="881029" y="515620"/>
                    </a:cubicBezTo>
                    <a:cubicBezTo>
                      <a:pt x="844670" y="581579"/>
                      <a:pt x="618561" y="526992"/>
                      <a:pt x="376544" y="391661"/>
                    </a:cubicBezTo>
                    <a:close/>
                  </a:path>
                </a:pathLst>
              </a:custGeom>
              <a:noFill/>
              <a:ln cap="flat" cmpd="sng" w="198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8" name="Google Shape;788;p23"/>
              <p:cNvSpPr/>
              <p:nvPr/>
            </p:nvSpPr>
            <p:spPr>
              <a:xfrm>
                <a:off x="5752255" y="1653146"/>
                <a:ext cx="93738" cy="93822"/>
              </a:xfrm>
              <a:custGeom>
                <a:rect b="b" l="l" r="r" t="t"/>
                <a:pathLst>
                  <a:path extrusionOk="0" h="125096" w="124984">
                    <a:moveTo>
                      <a:pt x="124985" y="62548"/>
                    </a:moveTo>
                    <a:cubicBezTo>
                      <a:pt x="124985" y="96665"/>
                      <a:pt x="96579" y="125096"/>
                      <a:pt x="62492" y="125096"/>
                    </a:cubicBezTo>
                    <a:cubicBezTo>
                      <a:pt x="28406" y="125096"/>
                      <a:pt x="0" y="96665"/>
                      <a:pt x="0" y="62548"/>
                    </a:cubicBezTo>
                    <a:cubicBezTo>
                      <a:pt x="0" y="28431"/>
                      <a:pt x="28406" y="0"/>
                      <a:pt x="62492" y="0"/>
                    </a:cubicBezTo>
                    <a:cubicBezTo>
                      <a:pt x="96579" y="0"/>
                      <a:pt x="124985" y="28431"/>
                      <a:pt x="124985" y="6254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9" name="Google Shape;789;p23"/>
              <p:cNvSpPr/>
              <p:nvPr/>
            </p:nvSpPr>
            <p:spPr>
              <a:xfrm>
                <a:off x="6027506" y="1607941"/>
                <a:ext cx="57947" cy="57999"/>
              </a:xfrm>
              <a:custGeom>
                <a:rect b="b" l="l" r="r" t="t"/>
                <a:pathLst>
                  <a:path extrusionOk="0" h="77332" w="77263">
                    <a:moveTo>
                      <a:pt x="77263" y="38666"/>
                    </a:moveTo>
                    <a:cubicBezTo>
                      <a:pt x="77263" y="60274"/>
                      <a:pt x="60220" y="77332"/>
                      <a:pt x="38632" y="77332"/>
                    </a:cubicBezTo>
                    <a:cubicBezTo>
                      <a:pt x="17043" y="77332"/>
                      <a:pt x="0" y="60274"/>
                      <a:pt x="0" y="38666"/>
                    </a:cubicBezTo>
                    <a:cubicBezTo>
                      <a:pt x="0" y="17059"/>
                      <a:pt x="17043" y="0"/>
                      <a:pt x="38632" y="0"/>
                    </a:cubicBezTo>
                    <a:cubicBezTo>
                      <a:pt x="60220" y="0"/>
                      <a:pt x="77263" y="17059"/>
                      <a:pt x="77263" y="3866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0" name="Google Shape;790;p23"/>
              <p:cNvSpPr/>
              <p:nvPr/>
            </p:nvSpPr>
            <p:spPr>
              <a:xfrm>
                <a:off x="5488934" y="1591735"/>
                <a:ext cx="51130" cy="51176"/>
              </a:xfrm>
              <a:custGeom>
                <a:rect b="b" l="l" r="r" t="t"/>
                <a:pathLst>
                  <a:path extrusionOk="0" h="68234" w="68173">
                    <a:moveTo>
                      <a:pt x="68174" y="34117"/>
                    </a:moveTo>
                    <a:cubicBezTo>
                      <a:pt x="68174" y="52960"/>
                      <a:pt x="52913" y="68234"/>
                      <a:pt x="34087" y="68234"/>
                    </a:cubicBezTo>
                    <a:cubicBezTo>
                      <a:pt x="15261" y="68234"/>
                      <a:pt x="0" y="52960"/>
                      <a:pt x="0" y="34117"/>
                    </a:cubicBezTo>
                    <a:cubicBezTo>
                      <a:pt x="0" y="15275"/>
                      <a:pt x="15261" y="0"/>
                      <a:pt x="34087" y="0"/>
                    </a:cubicBezTo>
                    <a:cubicBezTo>
                      <a:pt x="52913" y="0"/>
                      <a:pt x="68174" y="15275"/>
                      <a:pt x="68174" y="3411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1" name="Google Shape;791;p23"/>
              <p:cNvSpPr/>
              <p:nvPr/>
            </p:nvSpPr>
            <p:spPr>
              <a:xfrm>
                <a:off x="5845141" y="1978112"/>
                <a:ext cx="52834" cy="52881"/>
              </a:xfrm>
              <a:custGeom>
                <a:rect b="b" l="l" r="r" t="t"/>
                <a:pathLst>
                  <a:path extrusionOk="0" h="70508" w="70445">
                    <a:moveTo>
                      <a:pt x="70446" y="35254"/>
                    </a:moveTo>
                    <a:cubicBezTo>
                      <a:pt x="70446" y="54587"/>
                      <a:pt x="54539" y="70509"/>
                      <a:pt x="35223" y="70509"/>
                    </a:cubicBezTo>
                    <a:cubicBezTo>
                      <a:pt x="15907" y="70509"/>
                      <a:pt x="0" y="54587"/>
                      <a:pt x="0" y="35254"/>
                    </a:cubicBezTo>
                    <a:cubicBezTo>
                      <a:pt x="0" y="15921"/>
                      <a:pt x="15907" y="0"/>
                      <a:pt x="35223" y="0"/>
                    </a:cubicBezTo>
                    <a:cubicBezTo>
                      <a:pt x="55675" y="0"/>
                      <a:pt x="70446" y="15921"/>
                      <a:pt x="70446" y="3525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92" name="Google Shape;792;p23"/>
          <p:cNvGrpSpPr/>
          <p:nvPr/>
        </p:nvGrpSpPr>
        <p:grpSpPr>
          <a:xfrm>
            <a:off x="-1927111" y="-1368065"/>
            <a:ext cx="13485677" cy="8994614"/>
            <a:chOff x="-1717561" y="-1501415"/>
            <a:chExt cx="13485677" cy="8994614"/>
          </a:xfrm>
        </p:grpSpPr>
        <p:sp>
          <p:nvSpPr>
            <p:cNvPr id="793" name="Google Shape;793;p23"/>
            <p:cNvSpPr/>
            <p:nvPr/>
          </p:nvSpPr>
          <p:spPr>
            <a:xfrm rot="-10271592">
              <a:off x="8141304" y="-1250615"/>
              <a:ext cx="3462268" cy="2416065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23"/>
            <p:cNvSpPr/>
            <p:nvPr/>
          </p:nvSpPr>
          <p:spPr>
            <a:xfrm rot="-10272376">
              <a:off x="-1508103" y="4094450"/>
              <a:ext cx="4413017" cy="3079523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95" name="Google Shape;795;p23"/>
          <p:cNvGrpSpPr/>
          <p:nvPr/>
        </p:nvGrpSpPr>
        <p:grpSpPr>
          <a:xfrm>
            <a:off x="-2169354" y="-672122"/>
            <a:ext cx="12063994" cy="6601283"/>
            <a:chOff x="-2169354" y="-672122"/>
            <a:chExt cx="12063994" cy="6601283"/>
          </a:xfrm>
        </p:grpSpPr>
        <p:sp>
          <p:nvSpPr>
            <p:cNvPr id="796" name="Google Shape;796;p23"/>
            <p:cNvSpPr/>
            <p:nvPr/>
          </p:nvSpPr>
          <p:spPr>
            <a:xfrm rot="1033734">
              <a:off x="7153204" y="-291079"/>
              <a:ext cx="2688657" cy="763696"/>
            </a:xfrm>
            <a:custGeom>
              <a:rect b="b" l="l" r="r" t="t"/>
              <a:pathLst>
                <a:path extrusionOk="0" h="1016625" w="3579114">
                  <a:moveTo>
                    <a:pt x="3579114" y="386740"/>
                  </a:moveTo>
                  <a:cubicBezTo>
                    <a:pt x="3507532" y="403799"/>
                    <a:pt x="3432541" y="407211"/>
                    <a:pt x="3359823" y="393564"/>
                  </a:cubicBezTo>
                  <a:cubicBezTo>
                    <a:pt x="3215522" y="365133"/>
                    <a:pt x="3082583" y="252546"/>
                    <a:pt x="3057586" y="106980"/>
                  </a:cubicBezTo>
                  <a:cubicBezTo>
                    <a:pt x="3050769" y="68314"/>
                    <a:pt x="3056450" y="20550"/>
                    <a:pt x="3092809" y="4629"/>
                  </a:cubicBezTo>
                  <a:cubicBezTo>
                    <a:pt x="3118942" y="-6744"/>
                    <a:pt x="3149621" y="4629"/>
                    <a:pt x="3173481" y="19413"/>
                  </a:cubicBezTo>
                  <a:cubicBezTo>
                    <a:pt x="3328008" y="116078"/>
                    <a:pt x="3353005" y="351486"/>
                    <a:pt x="3253017" y="505013"/>
                  </a:cubicBezTo>
                  <a:cubicBezTo>
                    <a:pt x="3153029" y="657403"/>
                    <a:pt x="2962143" y="731323"/>
                    <a:pt x="2779210" y="733598"/>
                  </a:cubicBezTo>
                  <a:cubicBezTo>
                    <a:pt x="2331537" y="739284"/>
                    <a:pt x="1942948" y="384466"/>
                    <a:pt x="1495274" y="378780"/>
                  </a:cubicBezTo>
                  <a:cubicBezTo>
                    <a:pt x="1299844" y="376505"/>
                    <a:pt x="1103276" y="444739"/>
                    <a:pt x="952158" y="568698"/>
                  </a:cubicBezTo>
                  <a:cubicBezTo>
                    <a:pt x="887393" y="621011"/>
                    <a:pt x="829445" y="686971"/>
                    <a:pt x="806721" y="766578"/>
                  </a:cubicBezTo>
                  <a:cubicBezTo>
                    <a:pt x="783996" y="846184"/>
                    <a:pt x="804448" y="942850"/>
                    <a:pt x="872622" y="991751"/>
                  </a:cubicBezTo>
                  <a:cubicBezTo>
                    <a:pt x="940796" y="1039515"/>
                    <a:pt x="1053282" y="1016770"/>
                    <a:pt x="1080551" y="938300"/>
                  </a:cubicBezTo>
                  <a:cubicBezTo>
                    <a:pt x="1093050" y="904183"/>
                    <a:pt x="1087369" y="865517"/>
                    <a:pt x="1077143" y="830263"/>
                  </a:cubicBezTo>
                  <a:cubicBezTo>
                    <a:pt x="1031694" y="681285"/>
                    <a:pt x="888529" y="580071"/>
                    <a:pt x="739684" y="531170"/>
                  </a:cubicBezTo>
                  <a:cubicBezTo>
                    <a:pt x="496531" y="450426"/>
                    <a:pt x="217019" y="484543"/>
                    <a:pt x="0" y="622149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23"/>
            <p:cNvSpPr/>
            <p:nvPr/>
          </p:nvSpPr>
          <p:spPr>
            <a:xfrm rot="1990946">
              <a:off x="-2185339" y="3683231"/>
              <a:ext cx="4201631" cy="1193447"/>
            </a:xfrm>
            <a:custGeom>
              <a:rect b="b" l="l" r="r" t="t"/>
              <a:pathLst>
                <a:path extrusionOk="0" h="1016625" w="3579114">
                  <a:moveTo>
                    <a:pt x="3579114" y="386740"/>
                  </a:moveTo>
                  <a:cubicBezTo>
                    <a:pt x="3507532" y="403799"/>
                    <a:pt x="3432541" y="407211"/>
                    <a:pt x="3359823" y="393564"/>
                  </a:cubicBezTo>
                  <a:cubicBezTo>
                    <a:pt x="3215522" y="365133"/>
                    <a:pt x="3082583" y="252546"/>
                    <a:pt x="3057586" y="106980"/>
                  </a:cubicBezTo>
                  <a:cubicBezTo>
                    <a:pt x="3050769" y="68314"/>
                    <a:pt x="3056450" y="20550"/>
                    <a:pt x="3092809" y="4629"/>
                  </a:cubicBezTo>
                  <a:cubicBezTo>
                    <a:pt x="3118942" y="-6744"/>
                    <a:pt x="3149621" y="4629"/>
                    <a:pt x="3173481" y="19413"/>
                  </a:cubicBezTo>
                  <a:cubicBezTo>
                    <a:pt x="3328008" y="116078"/>
                    <a:pt x="3353005" y="351486"/>
                    <a:pt x="3253017" y="505013"/>
                  </a:cubicBezTo>
                  <a:cubicBezTo>
                    <a:pt x="3153029" y="657403"/>
                    <a:pt x="2962143" y="731323"/>
                    <a:pt x="2779210" y="733598"/>
                  </a:cubicBezTo>
                  <a:cubicBezTo>
                    <a:pt x="2331537" y="739284"/>
                    <a:pt x="1942948" y="384466"/>
                    <a:pt x="1495274" y="378780"/>
                  </a:cubicBezTo>
                  <a:cubicBezTo>
                    <a:pt x="1299844" y="376505"/>
                    <a:pt x="1103276" y="444739"/>
                    <a:pt x="952158" y="568698"/>
                  </a:cubicBezTo>
                  <a:cubicBezTo>
                    <a:pt x="887393" y="621011"/>
                    <a:pt x="829445" y="686971"/>
                    <a:pt x="806721" y="766578"/>
                  </a:cubicBezTo>
                  <a:cubicBezTo>
                    <a:pt x="783996" y="846184"/>
                    <a:pt x="804448" y="942850"/>
                    <a:pt x="872622" y="991751"/>
                  </a:cubicBezTo>
                  <a:cubicBezTo>
                    <a:pt x="940796" y="1039515"/>
                    <a:pt x="1053282" y="1016770"/>
                    <a:pt x="1080551" y="938300"/>
                  </a:cubicBezTo>
                  <a:cubicBezTo>
                    <a:pt x="1093050" y="904183"/>
                    <a:pt x="1087369" y="865517"/>
                    <a:pt x="1077143" y="830263"/>
                  </a:cubicBezTo>
                  <a:cubicBezTo>
                    <a:pt x="1031694" y="681285"/>
                    <a:pt x="888529" y="580071"/>
                    <a:pt x="739684" y="531170"/>
                  </a:cubicBezTo>
                  <a:cubicBezTo>
                    <a:pt x="496531" y="450426"/>
                    <a:pt x="217019" y="484543"/>
                    <a:pt x="0" y="622149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98" name="Google Shape;798;p23"/>
          <p:cNvGrpSpPr/>
          <p:nvPr/>
        </p:nvGrpSpPr>
        <p:grpSpPr>
          <a:xfrm>
            <a:off x="217407" y="415401"/>
            <a:ext cx="8617270" cy="654570"/>
            <a:chOff x="217407" y="415401"/>
            <a:chExt cx="8617270" cy="654570"/>
          </a:xfrm>
        </p:grpSpPr>
        <p:grpSp>
          <p:nvGrpSpPr>
            <p:cNvPr id="799" name="Google Shape;799;p23"/>
            <p:cNvGrpSpPr/>
            <p:nvPr/>
          </p:nvGrpSpPr>
          <p:grpSpPr>
            <a:xfrm>
              <a:off x="8499051" y="415401"/>
              <a:ext cx="335626" cy="508939"/>
              <a:chOff x="8499051" y="415401"/>
              <a:chExt cx="335626" cy="508939"/>
            </a:xfrm>
          </p:grpSpPr>
          <p:sp>
            <p:nvSpPr>
              <p:cNvPr id="800" name="Google Shape;800;p23"/>
              <p:cNvSpPr/>
              <p:nvPr/>
            </p:nvSpPr>
            <p:spPr>
              <a:xfrm>
                <a:off x="8520224" y="415401"/>
                <a:ext cx="314453" cy="393031"/>
              </a:xfrm>
              <a:custGeom>
                <a:rect b="b" l="l" r="r" t="t"/>
                <a:pathLst>
                  <a:path extrusionOk="0" h="689528" w="551672">
                    <a:moveTo>
                      <a:pt x="380102" y="689528"/>
                    </a:moveTo>
                    <a:cubicBezTo>
                      <a:pt x="491452" y="533726"/>
                      <a:pt x="547128" y="339259"/>
                      <a:pt x="536901" y="147066"/>
                    </a:cubicBezTo>
                    <a:cubicBezTo>
                      <a:pt x="534629" y="109537"/>
                      <a:pt x="530084" y="72008"/>
                      <a:pt x="509632" y="41303"/>
                    </a:cubicBezTo>
                    <a:cubicBezTo>
                      <a:pt x="489180" y="10597"/>
                      <a:pt x="448276" y="-9873"/>
                      <a:pt x="414189" y="4911"/>
                    </a:cubicBezTo>
                    <a:cubicBezTo>
                      <a:pt x="385783" y="16283"/>
                      <a:pt x="369876" y="48126"/>
                      <a:pt x="358514" y="76557"/>
                    </a:cubicBezTo>
                    <a:cubicBezTo>
                      <a:pt x="330108" y="147066"/>
                      <a:pt x="311929" y="220986"/>
                      <a:pt x="303975" y="296044"/>
                    </a:cubicBezTo>
                    <a:cubicBezTo>
                      <a:pt x="265343" y="249417"/>
                      <a:pt x="223303" y="201653"/>
                      <a:pt x="167628" y="180045"/>
                    </a:cubicBezTo>
                    <a:cubicBezTo>
                      <a:pt x="111953" y="158438"/>
                      <a:pt x="35826" y="172085"/>
                      <a:pt x="9692" y="226672"/>
                    </a:cubicBezTo>
                    <a:cubicBezTo>
                      <a:pt x="-23258" y="293769"/>
                      <a:pt x="33553" y="371102"/>
                      <a:pt x="93773" y="416591"/>
                    </a:cubicBezTo>
                    <a:cubicBezTo>
                      <a:pt x="224439" y="515531"/>
                      <a:pt x="386920" y="571255"/>
                      <a:pt x="551672" y="571255"/>
                    </a:cubicBezTo>
                  </a:path>
                </a:pathLst>
              </a:custGeom>
              <a:noFill/>
              <a:ln cap="flat" cmpd="sng" w="22700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1" name="Google Shape;801;p23"/>
              <p:cNvSpPr/>
              <p:nvPr/>
            </p:nvSpPr>
            <p:spPr>
              <a:xfrm>
                <a:off x="8499051" y="783029"/>
                <a:ext cx="126086" cy="141311"/>
              </a:xfrm>
              <a:custGeom>
                <a:rect b="b" l="l" r="r" t="t"/>
                <a:pathLst>
                  <a:path extrusionOk="0" h="224303" w="200136">
                    <a:moveTo>
                      <a:pt x="173937" y="162643"/>
                    </a:moveTo>
                    <a:cubicBezTo>
                      <a:pt x="187572" y="129663"/>
                      <a:pt x="201207" y="94409"/>
                      <a:pt x="200071" y="59154"/>
                    </a:cubicBezTo>
                    <a:cubicBezTo>
                      <a:pt x="200071" y="40959"/>
                      <a:pt x="195526" y="21625"/>
                      <a:pt x="180755" y="9116"/>
                    </a:cubicBezTo>
                    <a:cubicBezTo>
                      <a:pt x="167120" y="-3394"/>
                      <a:pt x="142123" y="-3394"/>
                      <a:pt x="133033" y="11390"/>
                    </a:cubicBezTo>
                    <a:cubicBezTo>
                      <a:pt x="129625" y="17077"/>
                      <a:pt x="128488" y="22763"/>
                      <a:pt x="126216" y="29586"/>
                    </a:cubicBezTo>
                    <a:cubicBezTo>
                      <a:pt x="121671" y="52331"/>
                      <a:pt x="115990" y="75076"/>
                      <a:pt x="111445" y="98957"/>
                    </a:cubicBezTo>
                    <a:cubicBezTo>
                      <a:pt x="98946" y="76213"/>
                      <a:pt x="77358" y="58017"/>
                      <a:pt x="53497" y="48919"/>
                    </a:cubicBezTo>
                    <a:cubicBezTo>
                      <a:pt x="45544" y="45507"/>
                      <a:pt x="36454" y="43233"/>
                      <a:pt x="27364" y="45507"/>
                    </a:cubicBezTo>
                    <a:cubicBezTo>
                      <a:pt x="8048" y="50056"/>
                      <a:pt x="-1042" y="72801"/>
                      <a:pt x="95" y="93271"/>
                    </a:cubicBezTo>
                    <a:cubicBezTo>
                      <a:pt x="2367" y="137624"/>
                      <a:pt x="38726" y="172878"/>
                      <a:pt x="75086" y="199035"/>
                    </a:cubicBezTo>
                    <a:cubicBezTo>
                      <a:pt x="136442" y="244524"/>
                      <a:pt x="147804" y="226328"/>
                      <a:pt x="173937" y="1626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2" name="Google Shape;802;p23"/>
            <p:cNvGrpSpPr/>
            <p:nvPr/>
          </p:nvGrpSpPr>
          <p:grpSpPr>
            <a:xfrm>
              <a:off x="217407" y="771963"/>
              <a:ext cx="205223" cy="298008"/>
              <a:chOff x="5660354" y="5884171"/>
              <a:chExt cx="115229" cy="167298"/>
            </a:xfrm>
          </p:grpSpPr>
          <p:sp>
            <p:nvSpPr>
              <p:cNvPr id="803" name="Google Shape;803;p23"/>
              <p:cNvSpPr/>
              <p:nvPr/>
            </p:nvSpPr>
            <p:spPr>
              <a:xfrm>
                <a:off x="5726726" y="5997911"/>
                <a:ext cx="48857" cy="53558"/>
              </a:xfrm>
              <a:custGeom>
                <a:rect b="b" l="l" r="r" t="t"/>
                <a:pathLst>
                  <a:path extrusionOk="0" h="53558" w="48857">
                    <a:moveTo>
                      <a:pt x="29542" y="53559"/>
                    </a:moveTo>
                    <a:cubicBezTo>
                      <a:pt x="24997" y="52422"/>
                      <a:pt x="20452" y="50147"/>
                      <a:pt x="17043" y="47873"/>
                    </a:cubicBezTo>
                    <a:cubicBezTo>
                      <a:pt x="13635" y="45598"/>
                      <a:pt x="10226" y="43324"/>
                      <a:pt x="7954" y="39912"/>
                    </a:cubicBezTo>
                    <a:cubicBezTo>
                      <a:pt x="5681" y="36500"/>
                      <a:pt x="3409" y="33088"/>
                      <a:pt x="2273" y="29677"/>
                    </a:cubicBezTo>
                    <a:cubicBezTo>
                      <a:pt x="1136" y="26265"/>
                      <a:pt x="0" y="21716"/>
                      <a:pt x="0" y="16030"/>
                    </a:cubicBezTo>
                    <a:cubicBezTo>
                      <a:pt x="1136" y="6932"/>
                      <a:pt x="9090" y="-1029"/>
                      <a:pt x="18180" y="109"/>
                    </a:cubicBezTo>
                    <a:cubicBezTo>
                      <a:pt x="19316" y="109"/>
                      <a:pt x="19316" y="109"/>
                      <a:pt x="20452" y="109"/>
                    </a:cubicBezTo>
                    <a:cubicBezTo>
                      <a:pt x="24997" y="1246"/>
                      <a:pt x="29542" y="3521"/>
                      <a:pt x="32951" y="5795"/>
                    </a:cubicBezTo>
                    <a:cubicBezTo>
                      <a:pt x="36359" y="8069"/>
                      <a:pt x="38632" y="11481"/>
                      <a:pt x="40904" y="13756"/>
                    </a:cubicBezTo>
                    <a:cubicBezTo>
                      <a:pt x="43176" y="17167"/>
                      <a:pt x="45449" y="20579"/>
                      <a:pt x="46585" y="23991"/>
                    </a:cubicBezTo>
                    <a:cubicBezTo>
                      <a:pt x="47722" y="28540"/>
                      <a:pt x="48858" y="31952"/>
                      <a:pt x="48858" y="37638"/>
                    </a:cubicBezTo>
                    <a:cubicBezTo>
                      <a:pt x="47722" y="46735"/>
                      <a:pt x="40904" y="52422"/>
                      <a:pt x="31814" y="52422"/>
                    </a:cubicBezTo>
                    <a:cubicBezTo>
                      <a:pt x="30678" y="53559"/>
                      <a:pt x="29542" y="53559"/>
                      <a:pt x="29542" y="535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4" name="Google Shape;804;p23"/>
              <p:cNvSpPr/>
              <p:nvPr/>
            </p:nvSpPr>
            <p:spPr>
              <a:xfrm>
                <a:off x="5660354" y="5909315"/>
                <a:ext cx="41374" cy="41411"/>
              </a:xfrm>
              <a:custGeom>
                <a:rect b="b" l="l" r="r" t="t"/>
                <a:pathLst>
                  <a:path extrusionOk="0" h="41411" w="41374">
                    <a:moveTo>
                      <a:pt x="23195" y="40941"/>
                    </a:moveTo>
                    <a:cubicBezTo>
                      <a:pt x="18650" y="42078"/>
                      <a:pt x="15241" y="40941"/>
                      <a:pt x="12969" y="39803"/>
                    </a:cubicBezTo>
                    <a:cubicBezTo>
                      <a:pt x="9560" y="38666"/>
                      <a:pt x="7288" y="37529"/>
                      <a:pt x="6152" y="35254"/>
                    </a:cubicBezTo>
                    <a:cubicBezTo>
                      <a:pt x="3879" y="32980"/>
                      <a:pt x="2743" y="30705"/>
                      <a:pt x="1607" y="28431"/>
                    </a:cubicBezTo>
                    <a:cubicBezTo>
                      <a:pt x="471" y="26156"/>
                      <a:pt x="-666" y="22745"/>
                      <a:pt x="471" y="18196"/>
                    </a:cubicBezTo>
                    <a:cubicBezTo>
                      <a:pt x="1607" y="7960"/>
                      <a:pt x="9560" y="1137"/>
                      <a:pt x="18650" y="0"/>
                    </a:cubicBezTo>
                    <a:cubicBezTo>
                      <a:pt x="23195" y="0"/>
                      <a:pt x="26604" y="0"/>
                      <a:pt x="28876" y="1137"/>
                    </a:cubicBezTo>
                    <a:cubicBezTo>
                      <a:pt x="31149" y="2274"/>
                      <a:pt x="33421" y="3412"/>
                      <a:pt x="35693" y="5686"/>
                    </a:cubicBezTo>
                    <a:cubicBezTo>
                      <a:pt x="37966" y="7960"/>
                      <a:pt x="39102" y="10235"/>
                      <a:pt x="40239" y="12510"/>
                    </a:cubicBezTo>
                    <a:cubicBezTo>
                      <a:pt x="41375" y="15921"/>
                      <a:pt x="41375" y="18196"/>
                      <a:pt x="41375" y="22745"/>
                    </a:cubicBezTo>
                    <a:cubicBezTo>
                      <a:pt x="39102" y="32980"/>
                      <a:pt x="32285" y="39803"/>
                      <a:pt x="23195" y="4094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5" name="Google Shape;805;p23"/>
              <p:cNvSpPr/>
              <p:nvPr/>
            </p:nvSpPr>
            <p:spPr>
              <a:xfrm>
                <a:off x="5719438" y="5884171"/>
                <a:ext cx="47056" cy="54836"/>
              </a:xfrm>
              <a:custGeom>
                <a:rect b="b" l="l" r="r" t="t"/>
                <a:pathLst>
                  <a:path extrusionOk="0" h="54836" w="47056">
                    <a:moveTo>
                      <a:pt x="27740" y="53574"/>
                    </a:moveTo>
                    <a:cubicBezTo>
                      <a:pt x="23195" y="52437"/>
                      <a:pt x="18650" y="50162"/>
                      <a:pt x="15242" y="47888"/>
                    </a:cubicBezTo>
                    <a:cubicBezTo>
                      <a:pt x="11833" y="45614"/>
                      <a:pt x="9561" y="42202"/>
                      <a:pt x="7288" y="38790"/>
                    </a:cubicBezTo>
                    <a:cubicBezTo>
                      <a:pt x="5016" y="35378"/>
                      <a:pt x="2743" y="31967"/>
                      <a:pt x="1607" y="28555"/>
                    </a:cubicBezTo>
                    <a:cubicBezTo>
                      <a:pt x="471" y="24006"/>
                      <a:pt x="-666" y="20595"/>
                      <a:pt x="471" y="14908"/>
                    </a:cubicBezTo>
                    <a:cubicBezTo>
                      <a:pt x="1607" y="5810"/>
                      <a:pt x="10697" y="-1013"/>
                      <a:pt x="19787" y="124"/>
                    </a:cubicBezTo>
                    <a:cubicBezTo>
                      <a:pt x="20923" y="124"/>
                      <a:pt x="22059" y="124"/>
                      <a:pt x="22059" y="124"/>
                    </a:cubicBezTo>
                    <a:cubicBezTo>
                      <a:pt x="26604" y="1261"/>
                      <a:pt x="31149" y="3536"/>
                      <a:pt x="33421" y="6948"/>
                    </a:cubicBezTo>
                    <a:cubicBezTo>
                      <a:pt x="36830" y="9222"/>
                      <a:pt x="39102" y="12634"/>
                      <a:pt x="41375" y="16045"/>
                    </a:cubicBezTo>
                    <a:cubicBezTo>
                      <a:pt x="43647" y="19457"/>
                      <a:pt x="44783" y="22869"/>
                      <a:pt x="45920" y="27418"/>
                    </a:cubicBezTo>
                    <a:cubicBezTo>
                      <a:pt x="47056" y="31967"/>
                      <a:pt x="47056" y="35378"/>
                      <a:pt x="47056" y="41065"/>
                    </a:cubicBezTo>
                    <a:cubicBezTo>
                      <a:pt x="45920" y="49025"/>
                      <a:pt x="37966" y="55849"/>
                      <a:pt x="30013" y="54712"/>
                    </a:cubicBezTo>
                    <a:cubicBezTo>
                      <a:pt x="28876" y="53574"/>
                      <a:pt x="27740" y="53574"/>
                      <a:pt x="27740" y="5357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06" name="Google Shape;806;p23"/>
          <p:cNvGrpSpPr/>
          <p:nvPr/>
        </p:nvGrpSpPr>
        <p:grpSpPr>
          <a:xfrm rot="-1135975">
            <a:off x="-381400" y="-266897"/>
            <a:ext cx="3915691" cy="926347"/>
            <a:chOff x="6588852" y="-559632"/>
            <a:chExt cx="2787993" cy="659564"/>
          </a:xfrm>
        </p:grpSpPr>
        <p:sp>
          <p:nvSpPr>
            <p:cNvPr id="807" name="Google Shape;807;p23"/>
            <p:cNvSpPr/>
            <p:nvPr/>
          </p:nvSpPr>
          <p:spPr>
            <a:xfrm>
              <a:off x="8846455" y="-138933"/>
              <a:ext cx="299834" cy="238865"/>
            </a:xfrm>
            <a:custGeom>
              <a:rect b="b" l="l" r="r" t="t"/>
              <a:pathLst>
                <a:path extrusionOk="0" h="536776" w="673785">
                  <a:moveTo>
                    <a:pt x="673785" y="42078"/>
                  </a:moveTo>
                  <a:lnTo>
                    <a:pt x="294285" y="536776"/>
                  </a:lnTo>
                  <a:lnTo>
                    <a:pt x="3" y="0"/>
                  </a:lnTo>
                  <a:cubicBezTo>
                    <a:pt x="-1134" y="0"/>
                    <a:pt x="321555" y="25019"/>
                    <a:pt x="673785" y="4207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23"/>
            <p:cNvSpPr/>
            <p:nvPr/>
          </p:nvSpPr>
          <p:spPr>
            <a:xfrm>
              <a:off x="8458541" y="-176441"/>
              <a:ext cx="299327" cy="242914"/>
            </a:xfrm>
            <a:custGeom>
              <a:rect b="b" l="l" r="r" t="t"/>
              <a:pathLst>
                <a:path extrusionOk="0" h="545874" w="672646">
                  <a:moveTo>
                    <a:pt x="672646" y="63685"/>
                  </a:moveTo>
                  <a:lnTo>
                    <a:pt x="277240" y="545874"/>
                  </a:lnTo>
                  <a:lnTo>
                    <a:pt x="0" y="0"/>
                  </a:lnTo>
                  <a:cubicBezTo>
                    <a:pt x="0" y="0"/>
                    <a:pt x="321552" y="35254"/>
                    <a:pt x="672646" y="63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9" name="Google Shape;809;p23"/>
            <p:cNvSpPr/>
            <p:nvPr/>
          </p:nvSpPr>
          <p:spPr>
            <a:xfrm>
              <a:off x="6879535" y="-464341"/>
              <a:ext cx="291743" cy="258602"/>
            </a:xfrm>
            <a:custGeom>
              <a:rect b="b" l="l" r="r" t="t"/>
              <a:pathLst>
                <a:path extrusionOk="0" h="581128" w="655602">
                  <a:moveTo>
                    <a:pt x="655603" y="162625"/>
                  </a:moveTo>
                  <a:lnTo>
                    <a:pt x="193159" y="581128"/>
                  </a:lnTo>
                  <a:lnTo>
                    <a:pt x="0" y="0"/>
                  </a:lnTo>
                  <a:cubicBezTo>
                    <a:pt x="0" y="0"/>
                    <a:pt x="312462" y="83018"/>
                    <a:pt x="655603" y="1626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0" name="Google Shape;810;p23"/>
            <p:cNvSpPr/>
            <p:nvPr/>
          </p:nvSpPr>
          <p:spPr>
            <a:xfrm>
              <a:off x="8058472" y="-224096"/>
              <a:ext cx="298316" cy="246465"/>
            </a:xfrm>
            <a:custGeom>
              <a:rect b="b" l="l" r="r" t="t"/>
              <a:pathLst>
                <a:path extrusionOk="0" h="553855" w="670373">
                  <a:moveTo>
                    <a:pt x="670374" y="84177"/>
                  </a:moveTo>
                  <a:lnTo>
                    <a:pt x="260196" y="553856"/>
                  </a:lnTo>
                  <a:lnTo>
                    <a:pt x="0" y="21"/>
                  </a:lnTo>
                  <a:cubicBezTo>
                    <a:pt x="0" y="-1116"/>
                    <a:pt x="320416" y="44373"/>
                    <a:pt x="670374" y="841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1" name="Google Shape;811;p23"/>
            <p:cNvSpPr/>
            <p:nvPr/>
          </p:nvSpPr>
          <p:spPr>
            <a:xfrm>
              <a:off x="7664987" y="-286938"/>
              <a:ext cx="296799" cy="251011"/>
            </a:xfrm>
            <a:custGeom>
              <a:rect b="b" l="l" r="r" t="t"/>
              <a:pathLst>
                <a:path extrusionOk="0" h="564069" w="666964">
                  <a:moveTo>
                    <a:pt x="666965" y="111449"/>
                  </a:moveTo>
                  <a:lnTo>
                    <a:pt x="237471" y="564070"/>
                  </a:lnTo>
                  <a:lnTo>
                    <a:pt x="0" y="0"/>
                  </a:lnTo>
                  <a:cubicBezTo>
                    <a:pt x="0" y="0"/>
                    <a:pt x="319280" y="59136"/>
                    <a:pt x="666965" y="1114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2" name="Google Shape;812;p23"/>
            <p:cNvSpPr/>
            <p:nvPr/>
          </p:nvSpPr>
          <p:spPr>
            <a:xfrm>
              <a:off x="7270995" y="-371078"/>
              <a:ext cx="293765" cy="255565"/>
            </a:xfrm>
            <a:custGeom>
              <a:rect b="b" l="l" r="r" t="t"/>
              <a:pathLst>
                <a:path extrusionOk="0" h="574304" w="660147">
                  <a:moveTo>
                    <a:pt x="660148" y="142155"/>
                  </a:moveTo>
                  <a:lnTo>
                    <a:pt x="211338" y="574305"/>
                  </a:lnTo>
                  <a:lnTo>
                    <a:pt x="0" y="0"/>
                  </a:lnTo>
                  <a:cubicBezTo>
                    <a:pt x="0" y="1137"/>
                    <a:pt x="315871" y="73920"/>
                    <a:pt x="660148" y="1421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3" name="Google Shape;813;p23"/>
            <p:cNvSpPr/>
            <p:nvPr/>
          </p:nvSpPr>
          <p:spPr>
            <a:xfrm>
              <a:off x="6588852" y="-559632"/>
              <a:ext cx="2787993" cy="448378"/>
            </a:xfrm>
            <a:custGeom>
              <a:rect b="b" l="l" r="r" t="t"/>
              <a:pathLst>
                <a:path extrusionOk="0" h="1007592" w="6265153">
                  <a:moveTo>
                    <a:pt x="6265154" y="1007593"/>
                  </a:moveTo>
                  <a:cubicBezTo>
                    <a:pt x="6265154" y="1007593"/>
                    <a:pt x="2679222" y="935947"/>
                    <a:pt x="0" y="0"/>
                  </a:cubicBezTo>
                </a:path>
              </a:pathLst>
            </a:custGeom>
            <a:noFill/>
            <a:ln cap="flat" cmpd="sng" w="152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24"/>
          <p:cNvSpPr txBox="1"/>
          <p:nvPr>
            <p:ph type="title"/>
          </p:nvPr>
        </p:nvSpPr>
        <p:spPr>
          <a:xfrm>
            <a:off x="720000" y="521208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16" name="Google Shape;816;p24"/>
          <p:cNvSpPr txBox="1"/>
          <p:nvPr>
            <p:ph idx="1" type="subTitle"/>
          </p:nvPr>
        </p:nvSpPr>
        <p:spPr>
          <a:xfrm>
            <a:off x="5055244" y="3695200"/>
            <a:ext cx="2505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817" name="Google Shape;817;p24"/>
          <p:cNvSpPr txBox="1"/>
          <p:nvPr>
            <p:ph idx="2" type="subTitle"/>
          </p:nvPr>
        </p:nvSpPr>
        <p:spPr>
          <a:xfrm>
            <a:off x="1583156" y="3695200"/>
            <a:ext cx="2505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818" name="Google Shape;818;p24"/>
          <p:cNvSpPr txBox="1"/>
          <p:nvPr>
            <p:ph idx="3" type="subTitle"/>
          </p:nvPr>
        </p:nvSpPr>
        <p:spPr>
          <a:xfrm>
            <a:off x="5055244" y="3175000"/>
            <a:ext cx="2505600" cy="52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sp>
        <p:nvSpPr>
          <p:cNvPr id="819" name="Google Shape;819;p24"/>
          <p:cNvSpPr txBox="1"/>
          <p:nvPr>
            <p:ph idx="4" type="subTitle"/>
          </p:nvPr>
        </p:nvSpPr>
        <p:spPr>
          <a:xfrm>
            <a:off x="1583156" y="3175000"/>
            <a:ext cx="2505600" cy="52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grpSp>
        <p:nvGrpSpPr>
          <p:cNvPr id="820" name="Google Shape;820;p24"/>
          <p:cNvGrpSpPr/>
          <p:nvPr/>
        </p:nvGrpSpPr>
        <p:grpSpPr>
          <a:xfrm>
            <a:off x="-1060298" y="-1134541"/>
            <a:ext cx="11457100" cy="2871983"/>
            <a:chOff x="-1060298" y="-1134541"/>
            <a:chExt cx="11457100" cy="2871983"/>
          </a:xfrm>
        </p:grpSpPr>
        <p:grpSp>
          <p:nvGrpSpPr>
            <p:cNvPr id="821" name="Google Shape;821;p24"/>
            <p:cNvGrpSpPr/>
            <p:nvPr/>
          </p:nvGrpSpPr>
          <p:grpSpPr>
            <a:xfrm rot="-2161776">
              <a:off x="-1156335" y="-134351"/>
              <a:ext cx="3684283" cy="871602"/>
              <a:chOff x="6588852" y="-559632"/>
              <a:chExt cx="2787993" cy="659564"/>
            </a:xfrm>
          </p:grpSpPr>
          <p:sp>
            <p:nvSpPr>
              <p:cNvPr id="822" name="Google Shape;822;p24"/>
              <p:cNvSpPr/>
              <p:nvPr/>
            </p:nvSpPr>
            <p:spPr>
              <a:xfrm>
                <a:off x="8846455" y="-138933"/>
                <a:ext cx="299834" cy="238865"/>
              </a:xfrm>
              <a:custGeom>
                <a:rect b="b" l="l" r="r" t="t"/>
                <a:pathLst>
                  <a:path extrusionOk="0" h="536776" w="673785">
                    <a:moveTo>
                      <a:pt x="673785" y="42078"/>
                    </a:moveTo>
                    <a:lnTo>
                      <a:pt x="294285" y="536776"/>
                    </a:lnTo>
                    <a:lnTo>
                      <a:pt x="3" y="0"/>
                    </a:lnTo>
                    <a:cubicBezTo>
                      <a:pt x="-1134" y="0"/>
                      <a:pt x="321555" y="25019"/>
                      <a:pt x="673785" y="420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3" name="Google Shape;823;p24"/>
              <p:cNvSpPr/>
              <p:nvPr/>
            </p:nvSpPr>
            <p:spPr>
              <a:xfrm>
                <a:off x="8458541" y="-176441"/>
                <a:ext cx="299327" cy="242914"/>
              </a:xfrm>
              <a:custGeom>
                <a:rect b="b" l="l" r="r" t="t"/>
                <a:pathLst>
                  <a:path extrusionOk="0" h="545874" w="672646">
                    <a:moveTo>
                      <a:pt x="672646" y="63685"/>
                    </a:moveTo>
                    <a:lnTo>
                      <a:pt x="277240" y="545874"/>
                    </a:lnTo>
                    <a:lnTo>
                      <a:pt x="0" y="0"/>
                    </a:lnTo>
                    <a:cubicBezTo>
                      <a:pt x="0" y="0"/>
                      <a:pt x="321552" y="35254"/>
                      <a:pt x="672646" y="63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4" name="Google Shape;824;p24"/>
              <p:cNvSpPr/>
              <p:nvPr/>
            </p:nvSpPr>
            <p:spPr>
              <a:xfrm>
                <a:off x="6879535" y="-464341"/>
                <a:ext cx="291743" cy="258602"/>
              </a:xfrm>
              <a:custGeom>
                <a:rect b="b" l="l" r="r" t="t"/>
                <a:pathLst>
                  <a:path extrusionOk="0" h="581128" w="655602">
                    <a:moveTo>
                      <a:pt x="655603" y="162625"/>
                    </a:moveTo>
                    <a:lnTo>
                      <a:pt x="193159" y="581128"/>
                    </a:lnTo>
                    <a:lnTo>
                      <a:pt x="0" y="0"/>
                    </a:lnTo>
                    <a:cubicBezTo>
                      <a:pt x="0" y="0"/>
                      <a:pt x="312462" y="83018"/>
                      <a:pt x="655603" y="162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5" name="Google Shape;825;p24"/>
              <p:cNvSpPr/>
              <p:nvPr/>
            </p:nvSpPr>
            <p:spPr>
              <a:xfrm>
                <a:off x="8058472" y="-224096"/>
                <a:ext cx="298316" cy="246465"/>
              </a:xfrm>
              <a:custGeom>
                <a:rect b="b" l="l" r="r" t="t"/>
                <a:pathLst>
                  <a:path extrusionOk="0" h="553855" w="670373">
                    <a:moveTo>
                      <a:pt x="670374" y="84177"/>
                    </a:moveTo>
                    <a:lnTo>
                      <a:pt x="260196" y="553856"/>
                    </a:lnTo>
                    <a:lnTo>
                      <a:pt x="0" y="21"/>
                    </a:lnTo>
                    <a:cubicBezTo>
                      <a:pt x="0" y="-1116"/>
                      <a:pt x="320416" y="44373"/>
                      <a:pt x="670374" y="84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6" name="Google Shape;826;p24"/>
              <p:cNvSpPr/>
              <p:nvPr/>
            </p:nvSpPr>
            <p:spPr>
              <a:xfrm>
                <a:off x="7664987" y="-286938"/>
                <a:ext cx="296799" cy="251011"/>
              </a:xfrm>
              <a:custGeom>
                <a:rect b="b" l="l" r="r" t="t"/>
                <a:pathLst>
                  <a:path extrusionOk="0" h="564069" w="666964">
                    <a:moveTo>
                      <a:pt x="666965" y="111449"/>
                    </a:moveTo>
                    <a:lnTo>
                      <a:pt x="237471" y="564070"/>
                    </a:lnTo>
                    <a:lnTo>
                      <a:pt x="0" y="0"/>
                    </a:lnTo>
                    <a:cubicBezTo>
                      <a:pt x="0" y="0"/>
                      <a:pt x="319280" y="59136"/>
                      <a:pt x="666965" y="1114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7" name="Google Shape;827;p24"/>
              <p:cNvSpPr/>
              <p:nvPr/>
            </p:nvSpPr>
            <p:spPr>
              <a:xfrm>
                <a:off x="7270995" y="-371078"/>
                <a:ext cx="293765" cy="255565"/>
              </a:xfrm>
              <a:custGeom>
                <a:rect b="b" l="l" r="r" t="t"/>
                <a:pathLst>
                  <a:path extrusionOk="0" h="574304" w="660147">
                    <a:moveTo>
                      <a:pt x="660148" y="142155"/>
                    </a:moveTo>
                    <a:lnTo>
                      <a:pt x="211338" y="574305"/>
                    </a:lnTo>
                    <a:lnTo>
                      <a:pt x="0" y="0"/>
                    </a:lnTo>
                    <a:cubicBezTo>
                      <a:pt x="0" y="1137"/>
                      <a:pt x="315871" y="73920"/>
                      <a:pt x="660148" y="142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8" name="Google Shape;828;p24"/>
              <p:cNvSpPr/>
              <p:nvPr/>
            </p:nvSpPr>
            <p:spPr>
              <a:xfrm>
                <a:off x="6588852" y="-559632"/>
                <a:ext cx="2787993" cy="448378"/>
              </a:xfrm>
              <a:custGeom>
                <a:rect b="b" l="l" r="r" t="t"/>
                <a:pathLst>
                  <a:path extrusionOk="0" h="1007592" w="6265153">
                    <a:moveTo>
                      <a:pt x="6265154" y="1007593"/>
                    </a:moveTo>
                    <a:cubicBezTo>
                      <a:pt x="6265154" y="1007593"/>
                      <a:pt x="2679222" y="935947"/>
                      <a:pt x="0" y="0"/>
                    </a:cubicBezTo>
                  </a:path>
                </a:pathLst>
              </a:custGeom>
              <a:noFill/>
              <a:ln cap="flat" cmpd="sng" w="152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29" name="Google Shape;829;p24"/>
            <p:cNvGrpSpPr/>
            <p:nvPr/>
          </p:nvGrpSpPr>
          <p:grpSpPr>
            <a:xfrm rot="1182117">
              <a:off x="6673503" y="84197"/>
              <a:ext cx="3684220" cy="871587"/>
              <a:chOff x="6588852" y="-559632"/>
              <a:chExt cx="2787993" cy="659564"/>
            </a:xfrm>
          </p:grpSpPr>
          <p:sp>
            <p:nvSpPr>
              <p:cNvPr id="830" name="Google Shape;830;p24"/>
              <p:cNvSpPr/>
              <p:nvPr/>
            </p:nvSpPr>
            <p:spPr>
              <a:xfrm>
                <a:off x="8846455" y="-138933"/>
                <a:ext cx="299834" cy="238865"/>
              </a:xfrm>
              <a:custGeom>
                <a:rect b="b" l="l" r="r" t="t"/>
                <a:pathLst>
                  <a:path extrusionOk="0" h="536776" w="673785">
                    <a:moveTo>
                      <a:pt x="673785" y="42078"/>
                    </a:moveTo>
                    <a:lnTo>
                      <a:pt x="294285" y="536776"/>
                    </a:lnTo>
                    <a:lnTo>
                      <a:pt x="3" y="0"/>
                    </a:lnTo>
                    <a:cubicBezTo>
                      <a:pt x="-1134" y="0"/>
                      <a:pt x="321555" y="25019"/>
                      <a:pt x="673785" y="420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1" name="Google Shape;831;p24"/>
              <p:cNvSpPr/>
              <p:nvPr/>
            </p:nvSpPr>
            <p:spPr>
              <a:xfrm>
                <a:off x="8458541" y="-176441"/>
                <a:ext cx="299327" cy="242914"/>
              </a:xfrm>
              <a:custGeom>
                <a:rect b="b" l="l" r="r" t="t"/>
                <a:pathLst>
                  <a:path extrusionOk="0" h="545874" w="672646">
                    <a:moveTo>
                      <a:pt x="672646" y="63685"/>
                    </a:moveTo>
                    <a:lnTo>
                      <a:pt x="277240" y="545874"/>
                    </a:lnTo>
                    <a:lnTo>
                      <a:pt x="0" y="0"/>
                    </a:lnTo>
                    <a:cubicBezTo>
                      <a:pt x="0" y="0"/>
                      <a:pt x="321552" y="35254"/>
                      <a:pt x="672646" y="63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2" name="Google Shape;832;p24"/>
              <p:cNvSpPr/>
              <p:nvPr/>
            </p:nvSpPr>
            <p:spPr>
              <a:xfrm>
                <a:off x="6879535" y="-464341"/>
                <a:ext cx="291743" cy="258602"/>
              </a:xfrm>
              <a:custGeom>
                <a:rect b="b" l="l" r="r" t="t"/>
                <a:pathLst>
                  <a:path extrusionOk="0" h="581128" w="655602">
                    <a:moveTo>
                      <a:pt x="655603" y="162625"/>
                    </a:moveTo>
                    <a:lnTo>
                      <a:pt x="193159" y="581128"/>
                    </a:lnTo>
                    <a:lnTo>
                      <a:pt x="0" y="0"/>
                    </a:lnTo>
                    <a:cubicBezTo>
                      <a:pt x="0" y="0"/>
                      <a:pt x="312462" y="83018"/>
                      <a:pt x="655603" y="162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3" name="Google Shape;833;p24"/>
              <p:cNvSpPr/>
              <p:nvPr/>
            </p:nvSpPr>
            <p:spPr>
              <a:xfrm>
                <a:off x="8058472" y="-224096"/>
                <a:ext cx="298316" cy="246465"/>
              </a:xfrm>
              <a:custGeom>
                <a:rect b="b" l="l" r="r" t="t"/>
                <a:pathLst>
                  <a:path extrusionOk="0" h="553855" w="670373">
                    <a:moveTo>
                      <a:pt x="670374" y="84177"/>
                    </a:moveTo>
                    <a:lnTo>
                      <a:pt x="260196" y="553856"/>
                    </a:lnTo>
                    <a:lnTo>
                      <a:pt x="0" y="21"/>
                    </a:lnTo>
                    <a:cubicBezTo>
                      <a:pt x="0" y="-1116"/>
                      <a:pt x="320416" y="44373"/>
                      <a:pt x="670374" y="84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4" name="Google Shape;834;p24"/>
              <p:cNvSpPr/>
              <p:nvPr/>
            </p:nvSpPr>
            <p:spPr>
              <a:xfrm>
                <a:off x="7664987" y="-286938"/>
                <a:ext cx="296799" cy="251011"/>
              </a:xfrm>
              <a:custGeom>
                <a:rect b="b" l="l" r="r" t="t"/>
                <a:pathLst>
                  <a:path extrusionOk="0" h="564069" w="666964">
                    <a:moveTo>
                      <a:pt x="666965" y="111449"/>
                    </a:moveTo>
                    <a:lnTo>
                      <a:pt x="237471" y="564070"/>
                    </a:lnTo>
                    <a:lnTo>
                      <a:pt x="0" y="0"/>
                    </a:lnTo>
                    <a:cubicBezTo>
                      <a:pt x="0" y="0"/>
                      <a:pt x="319280" y="59136"/>
                      <a:pt x="666965" y="1114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5" name="Google Shape;835;p24"/>
              <p:cNvSpPr/>
              <p:nvPr/>
            </p:nvSpPr>
            <p:spPr>
              <a:xfrm>
                <a:off x="7270995" y="-371078"/>
                <a:ext cx="293765" cy="255565"/>
              </a:xfrm>
              <a:custGeom>
                <a:rect b="b" l="l" r="r" t="t"/>
                <a:pathLst>
                  <a:path extrusionOk="0" h="574304" w="660147">
                    <a:moveTo>
                      <a:pt x="660148" y="142155"/>
                    </a:moveTo>
                    <a:lnTo>
                      <a:pt x="211338" y="574305"/>
                    </a:lnTo>
                    <a:lnTo>
                      <a:pt x="0" y="0"/>
                    </a:lnTo>
                    <a:cubicBezTo>
                      <a:pt x="0" y="1137"/>
                      <a:pt x="315871" y="73920"/>
                      <a:pt x="660148" y="142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6" name="Google Shape;836;p24"/>
              <p:cNvSpPr/>
              <p:nvPr/>
            </p:nvSpPr>
            <p:spPr>
              <a:xfrm>
                <a:off x="6588852" y="-559632"/>
                <a:ext cx="2787993" cy="448378"/>
              </a:xfrm>
              <a:custGeom>
                <a:rect b="b" l="l" r="r" t="t"/>
                <a:pathLst>
                  <a:path extrusionOk="0" h="1007592" w="6265153">
                    <a:moveTo>
                      <a:pt x="6265154" y="1007593"/>
                    </a:moveTo>
                    <a:cubicBezTo>
                      <a:pt x="6265154" y="1007593"/>
                      <a:pt x="2679222" y="935947"/>
                      <a:pt x="0" y="0"/>
                    </a:cubicBezTo>
                  </a:path>
                </a:pathLst>
              </a:custGeom>
              <a:noFill/>
              <a:ln cap="flat" cmpd="sng" w="152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37" name="Google Shape;837;p24"/>
          <p:cNvGrpSpPr/>
          <p:nvPr/>
        </p:nvGrpSpPr>
        <p:grpSpPr>
          <a:xfrm>
            <a:off x="-1924995" y="1103606"/>
            <a:ext cx="13514712" cy="8186281"/>
            <a:chOff x="-1924995" y="1103606"/>
            <a:chExt cx="13514712" cy="8186281"/>
          </a:xfrm>
        </p:grpSpPr>
        <p:sp>
          <p:nvSpPr>
            <p:cNvPr id="838" name="Google Shape;838;p24"/>
            <p:cNvSpPr/>
            <p:nvPr/>
          </p:nvSpPr>
          <p:spPr>
            <a:xfrm rot="-6947762">
              <a:off x="-1772157" y="4709213"/>
              <a:ext cx="4817074" cy="3361486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9" name="Google Shape;839;p24"/>
            <p:cNvSpPr/>
            <p:nvPr/>
          </p:nvSpPr>
          <p:spPr>
            <a:xfrm rot="-2459750">
              <a:off x="7810880" y="1931721"/>
              <a:ext cx="3415844" cy="2383670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40" name="Google Shape;840;p24"/>
          <p:cNvGrpSpPr/>
          <p:nvPr/>
        </p:nvGrpSpPr>
        <p:grpSpPr>
          <a:xfrm rot="1464930">
            <a:off x="330142" y="1395398"/>
            <a:ext cx="612452" cy="877818"/>
            <a:chOff x="4541362" y="1315866"/>
            <a:chExt cx="816637" cy="1170474"/>
          </a:xfrm>
        </p:grpSpPr>
        <p:sp>
          <p:nvSpPr>
            <p:cNvPr id="841" name="Google Shape;841;p24"/>
            <p:cNvSpPr/>
            <p:nvPr/>
          </p:nvSpPr>
          <p:spPr>
            <a:xfrm>
              <a:off x="4655072" y="1427237"/>
              <a:ext cx="611404" cy="838368"/>
            </a:xfrm>
            <a:custGeom>
              <a:rect b="b" l="l" r="r" t="t"/>
              <a:pathLst>
                <a:path extrusionOk="0" h="838368" w="611404">
                  <a:moveTo>
                    <a:pt x="49050" y="768997"/>
                  </a:moveTo>
                  <a:cubicBezTo>
                    <a:pt x="63821" y="712135"/>
                    <a:pt x="76320" y="652998"/>
                    <a:pt x="66094" y="594999"/>
                  </a:cubicBezTo>
                  <a:cubicBezTo>
                    <a:pt x="59276" y="555196"/>
                    <a:pt x="41097" y="518804"/>
                    <a:pt x="27462" y="480138"/>
                  </a:cubicBezTo>
                  <a:cubicBezTo>
                    <a:pt x="-11170" y="374375"/>
                    <a:pt x="-11170" y="253828"/>
                    <a:pt x="41097" y="153751"/>
                  </a:cubicBezTo>
                  <a:cubicBezTo>
                    <a:pt x="82001" y="76419"/>
                    <a:pt x="153583" y="11596"/>
                    <a:pt x="239936" y="1361"/>
                  </a:cubicBezTo>
                  <a:cubicBezTo>
                    <a:pt x="271751" y="-2050"/>
                    <a:pt x="303565" y="1361"/>
                    <a:pt x="334243" y="7047"/>
                  </a:cubicBezTo>
                  <a:cubicBezTo>
                    <a:pt x="418324" y="21831"/>
                    <a:pt x="502405" y="54811"/>
                    <a:pt x="555807" y="120771"/>
                  </a:cubicBezTo>
                  <a:cubicBezTo>
                    <a:pt x="598984" y="175359"/>
                    <a:pt x="616027" y="247004"/>
                    <a:pt x="610346" y="316376"/>
                  </a:cubicBezTo>
                  <a:cubicBezTo>
                    <a:pt x="603529" y="385748"/>
                    <a:pt x="573987" y="450570"/>
                    <a:pt x="533083" y="507432"/>
                  </a:cubicBezTo>
                  <a:cubicBezTo>
                    <a:pt x="508086" y="541549"/>
                    <a:pt x="479680" y="572255"/>
                    <a:pt x="452411" y="604097"/>
                  </a:cubicBezTo>
                  <a:cubicBezTo>
                    <a:pt x="395599" y="672331"/>
                    <a:pt x="339924" y="757624"/>
                    <a:pt x="301293" y="838368"/>
                  </a:cubicBezTo>
                  <a:lnTo>
                    <a:pt x="49050" y="768997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2" name="Google Shape;842;p24"/>
            <p:cNvSpPr/>
            <p:nvPr/>
          </p:nvSpPr>
          <p:spPr>
            <a:xfrm>
              <a:off x="4668226" y="2195097"/>
              <a:ext cx="285865" cy="291243"/>
            </a:xfrm>
            <a:custGeom>
              <a:rect b="b" l="l" r="r" t="t"/>
              <a:pathLst>
                <a:path extrusionOk="0" h="291243" w="285865">
                  <a:moveTo>
                    <a:pt x="34759" y="0"/>
                  </a:moveTo>
                  <a:cubicBezTo>
                    <a:pt x="27942" y="34117"/>
                    <a:pt x="15443" y="65960"/>
                    <a:pt x="7490" y="100077"/>
                  </a:cubicBezTo>
                  <a:cubicBezTo>
                    <a:pt x="-464" y="134194"/>
                    <a:pt x="-3872" y="169448"/>
                    <a:pt x="6354" y="202428"/>
                  </a:cubicBezTo>
                  <a:cubicBezTo>
                    <a:pt x="19988" y="243369"/>
                    <a:pt x="55211" y="277486"/>
                    <a:pt x="97252" y="287721"/>
                  </a:cubicBezTo>
                  <a:cubicBezTo>
                    <a:pt x="139292" y="297956"/>
                    <a:pt x="185878" y="285447"/>
                    <a:pt x="217692" y="255878"/>
                  </a:cubicBezTo>
                  <a:cubicBezTo>
                    <a:pt x="241553" y="233134"/>
                    <a:pt x="255187" y="201291"/>
                    <a:pt x="264277" y="169448"/>
                  </a:cubicBezTo>
                  <a:cubicBezTo>
                    <a:pt x="273367" y="137606"/>
                    <a:pt x="277912" y="104626"/>
                    <a:pt x="285865" y="71646"/>
                  </a:cubicBezTo>
                  <a:lnTo>
                    <a:pt x="347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3" name="Google Shape;843;p24"/>
            <p:cNvSpPr/>
            <p:nvPr/>
          </p:nvSpPr>
          <p:spPr>
            <a:xfrm>
              <a:off x="4791611" y="1843499"/>
              <a:ext cx="223552" cy="393675"/>
            </a:xfrm>
            <a:custGeom>
              <a:rect b="b" l="l" r="r" t="t"/>
              <a:pathLst>
                <a:path extrusionOk="0" h="393675" w="223552">
                  <a:moveTo>
                    <a:pt x="73855" y="393675"/>
                  </a:moveTo>
                  <a:cubicBezTo>
                    <a:pt x="80672" y="269717"/>
                    <a:pt x="122712" y="148032"/>
                    <a:pt x="192022" y="44544"/>
                  </a:cubicBezTo>
                  <a:cubicBezTo>
                    <a:pt x="196567" y="37720"/>
                    <a:pt x="202248" y="30897"/>
                    <a:pt x="209066" y="26348"/>
                  </a:cubicBezTo>
                  <a:cubicBezTo>
                    <a:pt x="212474" y="24073"/>
                    <a:pt x="217019" y="24073"/>
                    <a:pt x="220428" y="26348"/>
                  </a:cubicBezTo>
                  <a:cubicBezTo>
                    <a:pt x="224973" y="29759"/>
                    <a:pt x="223836" y="36583"/>
                    <a:pt x="221564" y="42269"/>
                  </a:cubicBezTo>
                  <a:cubicBezTo>
                    <a:pt x="210202" y="70700"/>
                    <a:pt x="192022" y="95719"/>
                    <a:pt x="168161" y="113915"/>
                  </a:cubicBezTo>
                  <a:cubicBezTo>
                    <a:pt x="151118" y="127562"/>
                    <a:pt x="131802" y="137797"/>
                    <a:pt x="111350" y="141209"/>
                  </a:cubicBezTo>
                  <a:cubicBezTo>
                    <a:pt x="90898" y="144620"/>
                    <a:pt x="67037" y="140072"/>
                    <a:pt x="51130" y="127562"/>
                  </a:cubicBezTo>
                  <a:cubicBezTo>
                    <a:pt x="40904" y="118464"/>
                    <a:pt x="32951" y="107092"/>
                    <a:pt x="27269" y="94582"/>
                  </a:cubicBezTo>
                  <a:cubicBezTo>
                    <a:pt x="18179" y="71837"/>
                    <a:pt x="18179" y="44544"/>
                    <a:pt x="27269" y="21799"/>
                  </a:cubicBezTo>
                  <a:cubicBezTo>
                    <a:pt x="31814" y="9289"/>
                    <a:pt x="45449" y="-4358"/>
                    <a:pt x="57947" y="1328"/>
                  </a:cubicBezTo>
                  <a:cubicBezTo>
                    <a:pt x="65901" y="5877"/>
                    <a:pt x="68174" y="16113"/>
                    <a:pt x="69310" y="25211"/>
                  </a:cubicBezTo>
                  <a:cubicBezTo>
                    <a:pt x="74991" y="75249"/>
                    <a:pt x="65901" y="124150"/>
                    <a:pt x="56811" y="173051"/>
                  </a:cubicBezTo>
                  <a:cubicBezTo>
                    <a:pt x="44313" y="242423"/>
                    <a:pt x="31814" y="311794"/>
                    <a:pt x="0" y="374342"/>
                  </a:cubicBezTo>
                </a:path>
              </a:pathLst>
            </a:custGeom>
            <a:noFill/>
            <a:ln cap="flat" cmpd="sng" w="180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4" name="Google Shape;844;p24"/>
            <p:cNvSpPr/>
            <p:nvPr/>
          </p:nvSpPr>
          <p:spPr>
            <a:xfrm>
              <a:off x="4679125" y="2282664"/>
              <a:ext cx="259059" cy="60273"/>
            </a:xfrm>
            <a:custGeom>
              <a:rect b="b" l="l" r="r" t="t"/>
              <a:pathLst>
                <a:path extrusionOk="0" h="60273" w="259059">
                  <a:moveTo>
                    <a:pt x="259060" y="60274"/>
                  </a:moveTo>
                  <a:lnTo>
                    <a:pt x="0" y="0"/>
                  </a:lnTo>
                </a:path>
              </a:pathLst>
            </a:custGeom>
            <a:noFill/>
            <a:ln cap="flat" cmpd="sng" w="180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5" name="Google Shape;845;p24"/>
            <p:cNvSpPr/>
            <p:nvPr/>
          </p:nvSpPr>
          <p:spPr>
            <a:xfrm>
              <a:off x="4668899" y="2357722"/>
              <a:ext cx="239743" cy="65959"/>
            </a:xfrm>
            <a:custGeom>
              <a:rect b="b" l="l" r="r" t="t"/>
              <a:pathLst>
                <a:path extrusionOk="0" h="65959" w="239743">
                  <a:moveTo>
                    <a:pt x="239744" y="65960"/>
                  </a:moveTo>
                  <a:lnTo>
                    <a:pt x="0" y="0"/>
                  </a:lnTo>
                </a:path>
              </a:pathLst>
            </a:custGeom>
            <a:noFill/>
            <a:ln cap="flat" cmpd="sng" w="180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46" name="Google Shape;846;p24"/>
            <p:cNvGrpSpPr/>
            <p:nvPr/>
          </p:nvGrpSpPr>
          <p:grpSpPr>
            <a:xfrm>
              <a:off x="4541362" y="1315866"/>
              <a:ext cx="816637" cy="549111"/>
              <a:chOff x="4541362" y="1315866"/>
              <a:chExt cx="816637" cy="549111"/>
            </a:xfrm>
          </p:grpSpPr>
          <p:sp>
            <p:nvSpPr>
              <p:cNvPr id="847" name="Google Shape;847;p24"/>
              <p:cNvSpPr/>
              <p:nvPr/>
            </p:nvSpPr>
            <p:spPr>
              <a:xfrm>
                <a:off x="5052944" y="1322606"/>
                <a:ext cx="34510" cy="75571"/>
              </a:xfrm>
              <a:custGeom>
                <a:rect b="b" l="l" r="r" t="t"/>
                <a:pathLst>
                  <a:path extrusionOk="0" h="75571" w="34510">
                    <a:moveTo>
                      <a:pt x="34087" y="5915"/>
                    </a:moveTo>
                    <a:cubicBezTo>
                      <a:pt x="36359" y="29797"/>
                      <a:pt x="29542" y="54816"/>
                      <a:pt x="12498" y="73012"/>
                    </a:cubicBezTo>
                    <a:cubicBezTo>
                      <a:pt x="9090" y="76424"/>
                      <a:pt x="4545" y="76424"/>
                      <a:pt x="2272" y="73012"/>
                    </a:cubicBezTo>
                    <a:cubicBezTo>
                      <a:pt x="0" y="70738"/>
                      <a:pt x="0" y="68463"/>
                      <a:pt x="0" y="66189"/>
                    </a:cubicBezTo>
                    <a:cubicBezTo>
                      <a:pt x="2272" y="54816"/>
                      <a:pt x="5681" y="44581"/>
                      <a:pt x="9090" y="34346"/>
                    </a:cubicBezTo>
                    <a:cubicBezTo>
                      <a:pt x="12498" y="24111"/>
                      <a:pt x="15907" y="13876"/>
                      <a:pt x="21588" y="3641"/>
                    </a:cubicBezTo>
                    <a:cubicBezTo>
                      <a:pt x="23860" y="-2045"/>
                      <a:pt x="34087" y="-908"/>
                      <a:pt x="34087" y="5915"/>
                    </a:cubicBezTo>
                    <a:lnTo>
                      <a:pt x="34087" y="591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8" name="Google Shape;848;p24"/>
              <p:cNvSpPr/>
              <p:nvPr/>
            </p:nvSpPr>
            <p:spPr>
              <a:xfrm>
                <a:off x="4934776" y="1315866"/>
                <a:ext cx="22724" cy="62739"/>
              </a:xfrm>
              <a:custGeom>
                <a:rect b="b" l="l" r="r" t="t"/>
                <a:pathLst>
                  <a:path extrusionOk="0" h="62739" w="22724">
                    <a:moveTo>
                      <a:pt x="15907" y="4695"/>
                    </a:moveTo>
                    <a:cubicBezTo>
                      <a:pt x="24997" y="21753"/>
                      <a:pt x="24997" y="42223"/>
                      <a:pt x="15907" y="59282"/>
                    </a:cubicBezTo>
                    <a:cubicBezTo>
                      <a:pt x="13635" y="62694"/>
                      <a:pt x="9090" y="63831"/>
                      <a:pt x="5681" y="61556"/>
                    </a:cubicBezTo>
                    <a:cubicBezTo>
                      <a:pt x="3409" y="60419"/>
                      <a:pt x="2273" y="59282"/>
                      <a:pt x="2273" y="57007"/>
                    </a:cubicBezTo>
                    <a:cubicBezTo>
                      <a:pt x="0" y="47910"/>
                      <a:pt x="0" y="39949"/>
                      <a:pt x="0" y="30851"/>
                    </a:cubicBezTo>
                    <a:cubicBezTo>
                      <a:pt x="1136" y="22890"/>
                      <a:pt x="-1136" y="-2129"/>
                      <a:pt x="11362" y="146"/>
                    </a:cubicBezTo>
                    <a:cubicBezTo>
                      <a:pt x="13635" y="2420"/>
                      <a:pt x="14771" y="3557"/>
                      <a:pt x="15907" y="4695"/>
                    </a:cubicBezTo>
                    <a:lnTo>
                      <a:pt x="15907" y="469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9" name="Google Shape;849;p24"/>
              <p:cNvSpPr/>
              <p:nvPr/>
            </p:nvSpPr>
            <p:spPr>
              <a:xfrm>
                <a:off x="4786636" y="1345769"/>
                <a:ext cx="31684" cy="63496"/>
              </a:xfrm>
              <a:custGeom>
                <a:rect b="b" l="l" r="r" t="t"/>
                <a:pathLst>
                  <a:path extrusionOk="0" h="63496" w="31684">
                    <a:moveTo>
                      <a:pt x="12929" y="3223"/>
                    </a:moveTo>
                    <a:cubicBezTo>
                      <a:pt x="19747" y="12321"/>
                      <a:pt x="43607" y="61222"/>
                      <a:pt x="24291" y="63496"/>
                    </a:cubicBezTo>
                    <a:cubicBezTo>
                      <a:pt x="22019" y="63496"/>
                      <a:pt x="19747" y="62359"/>
                      <a:pt x="18610" y="61222"/>
                    </a:cubicBezTo>
                    <a:cubicBezTo>
                      <a:pt x="4976" y="46438"/>
                      <a:pt x="-1842" y="27105"/>
                      <a:pt x="431" y="6635"/>
                    </a:cubicBezTo>
                    <a:cubicBezTo>
                      <a:pt x="431" y="-189"/>
                      <a:pt x="9521" y="-2463"/>
                      <a:pt x="12929" y="3223"/>
                    </a:cubicBezTo>
                    <a:lnTo>
                      <a:pt x="12929" y="322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0" name="Google Shape;850;p24"/>
              <p:cNvSpPr/>
              <p:nvPr/>
            </p:nvSpPr>
            <p:spPr>
              <a:xfrm>
                <a:off x="4656009" y="1453618"/>
                <a:ext cx="43004" cy="40306"/>
              </a:xfrm>
              <a:custGeom>
                <a:rect b="b" l="l" r="r" t="t"/>
                <a:pathLst>
                  <a:path extrusionOk="0" h="40306" w="43004">
                    <a:moveTo>
                      <a:pt x="9481" y="0"/>
                    </a:moveTo>
                    <a:cubicBezTo>
                      <a:pt x="20843" y="2274"/>
                      <a:pt x="56066" y="29568"/>
                      <a:pt x="37887" y="39803"/>
                    </a:cubicBezTo>
                    <a:cubicBezTo>
                      <a:pt x="24252" y="45490"/>
                      <a:pt x="-18925" y="1137"/>
                      <a:pt x="9481" y="0"/>
                    </a:cubicBezTo>
                    <a:lnTo>
                      <a:pt x="94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1" name="Google Shape;851;p24"/>
              <p:cNvSpPr/>
              <p:nvPr/>
            </p:nvSpPr>
            <p:spPr>
              <a:xfrm>
                <a:off x="4575951" y="1578821"/>
                <a:ext cx="53331" cy="34345"/>
              </a:xfrm>
              <a:custGeom>
                <a:rect b="b" l="l" r="r" t="t"/>
                <a:pathLst>
                  <a:path extrusionOk="0" h="34345" w="53331">
                    <a:moveTo>
                      <a:pt x="10004" y="1030"/>
                    </a:moveTo>
                    <a:cubicBezTo>
                      <a:pt x="24774" y="7853"/>
                      <a:pt x="35001" y="11265"/>
                      <a:pt x="48635" y="19226"/>
                    </a:cubicBezTo>
                    <a:cubicBezTo>
                      <a:pt x="55453" y="21500"/>
                      <a:pt x="54316" y="31735"/>
                      <a:pt x="48635" y="32873"/>
                    </a:cubicBezTo>
                    <a:cubicBezTo>
                      <a:pt x="29319" y="38559"/>
                      <a:pt x="7731" y="27186"/>
                      <a:pt x="914" y="8991"/>
                    </a:cubicBezTo>
                    <a:cubicBezTo>
                      <a:pt x="-2495" y="3304"/>
                      <a:pt x="4323" y="-2382"/>
                      <a:pt x="10004" y="1030"/>
                    </a:cubicBezTo>
                    <a:lnTo>
                      <a:pt x="10004" y="103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2" name="Google Shape;852;p24"/>
              <p:cNvSpPr/>
              <p:nvPr/>
            </p:nvSpPr>
            <p:spPr>
              <a:xfrm>
                <a:off x="5181305" y="1386938"/>
                <a:ext cx="36391" cy="58740"/>
              </a:xfrm>
              <a:custGeom>
                <a:rect b="b" l="l" r="r" t="t"/>
                <a:pathLst>
                  <a:path extrusionOk="0" h="58740" w="36391">
                    <a:moveTo>
                      <a:pt x="36391" y="7544"/>
                    </a:moveTo>
                    <a:cubicBezTo>
                      <a:pt x="36391" y="18916"/>
                      <a:pt x="18212" y="70092"/>
                      <a:pt x="2304" y="56445"/>
                    </a:cubicBezTo>
                    <a:cubicBezTo>
                      <a:pt x="1168" y="55308"/>
                      <a:pt x="32" y="53033"/>
                      <a:pt x="32" y="50759"/>
                    </a:cubicBezTo>
                    <a:cubicBezTo>
                      <a:pt x="-1104" y="39387"/>
                      <a:pt x="28438" y="-20887"/>
                      <a:pt x="36391" y="7544"/>
                    </a:cubicBezTo>
                    <a:lnTo>
                      <a:pt x="36391" y="754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3" name="Google Shape;853;p24"/>
              <p:cNvSpPr/>
              <p:nvPr/>
            </p:nvSpPr>
            <p:spPr>
              <a:xfrm>
                <a:off x="5294960" y="1520185"/>
                <a:ext cx="60219" cy="32705"/>
              </a:xfrm>
              <a:custGeom>
                <a:rect b="b" l="l" r="r" t="t"/>
                <a:pathLst>
                  <a:path extrusionOk="0" h="32705" w="60219">
                    <a:moveTo>
                      <a:pt x="57948" y="13040"/>
                    </a:moveTo>
                    <a:cubicBezTo>
                      <a:pt x="49994" y="22137"/>
                      <a:pt x="1136" y="44882"/>
                      <a:pt x="0" y="24412"/>
                    </a:cubicBezTo>
                    <a:cubicBezTo>
                      <a:pt x="0" y="22137"/>
                      <a:pt x="1136" y="19863"/>
                      <a:pt x="2273" y="18726"/>
                    </a:cubicBezTo>
                    <a:cubicBezTo>
                      <a:pt x="9090" y="11902"/>
                      <a:pt x="18180" y="8491"/>
                      <a:pt x="26133" y="5079"/>
                    </a:cubicBezTo>
                    <a:cubicBezTo>
                      <a:pt x="34087" y="2804"/>
                      <a:pt x="59084" y="-6293"/>
                      <a:pt x="60220" y="7353"/>
                    </a:cubicBezTo>
                    <a:cubicBezTo>
                      <a:pt x="60220" y="9628"/>
                      <a:pt x="59084" y="11902"/>
                      <a:pt x="57948" y="13040"/>
                    </a:cubicBezTo>
                    <a:lnTo>
                      <a:pt x="57948" y="1304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4" name="Google Shape;854;p24"/>
              <p:cNvSpPr/>
              <p:nvPr/>
            </p:nvSpPr>
            <p:spPr>
              <a:xfrm>
                <a:off x="5314312" y="1675783"/>
                <a:ext cx="43687" cy="22377"/>
              </a:xfrm>
              <a:custGeom>
                <a:rect b="b" l="l" r="r" t="t"/>
                <a:pathLst>
                  <a:path extrusionOk="0" h="22377" w="43687">
                    <a:moveTo>
                      <a:pt x="39732" y="17792"/>
                    </a:moveTo>
                    <a:cubicBezTo>
                      <a:pt x="30641" y="24615"/>
                      <a:pt x="-6854" y="25753"/>
                      <a:pt x="1100" y="7557"/>
                    </a:cubicBezTo>
                    <a:cubicBezTo>
                      <a:pt x="7917" y="-6090"/>
                      <a:pt x="57911" y="-404"/>
                      <a:pt x="39732" y="17792"/>
                    </a:cubicBezTo>
                    <a:lnTo>
                      <a:pt x="39732" y="1779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5" name="Google Shape;855;p24"/>
              <p:cNvSpPr/>
              <p:nvPr/>
            </p:nvSpPr>
            <p:spPr>
              <a:xfrm>
                <a:off x="5299467" y="1839141"/>
                <a:ext cx="47244" cy="25836"/>
              </a:xfrm>
              <a:custGeom>
                <a:rect b="b" l="l" r="r" t="t"/>
                <a:pathLst>
                  <a:path extrusionOk="0" h="25836" w="47244">
                    <a:moveTo>
                      <a:pt x="44351" y="21608"/>
                    </a:moveTo>
                    <a:cubicBezTo>
                      <a:pt x="30716" y="29568"/>
                      <a:pt x="10264" y="26157"/>
                      <a:pt x="1174" y="12510"/>
                    </a:cubicBezTo>
                    <a:cubicBezTo>
                      <a:pt x="-2234" y="7961"/>
                      <a:pt x="2310" y="0"/>
                      <a:pt x="7992" y="0"/>
                    </a:cubicBezTo>
                    <a:cubicBezTo>
                      <a:pt x="21626" y="0"/>
                      <a:pt x="30716" y="3412"/>
                      <a:pt x="43215" y="9098"/>
                    </a:cubicBezTo>
                    <a:cubicBezTo>
                      <a:pt x="47759" y="11372"/>
                      <a:pt x="48896" y="19333"/>
                      <a:pt x="44351" y="21608"/>
                    </a:cubicBezTo>
                    <a:lnTo>
                      <a:pt x="44351" y="2160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6" name="Google Shape;856;p24"/>
              <p:cNvSpPr/>
              <p:nvPr/>
            </p:nvSpPr>
            <p:spPr>
              <a:xfrm>
                <a:off x="4541362" y="1716604"/>
                <a:ext cx="54129" cy="36719"/>
              </a:xfrm>
              <a:custGeom>
                <a:rect b="b" l="l" r="r" t="t"/>
                <a:pathLst>
                  <a:path extrusionOk="0" h="36719" w="54129">
                    <a:moveTo>
                      <a:pt x="8232" y="853"/>
                    </a:moveTo>
                    <a:cubicBezTo>
                      <a:pt x="25276" y="5402"/>
                      <a:pt x="37774" y="12225"/>
                      <a:pt x="51409" y="22460"/>
                    </a:cubicBezTo>
                    <a:cubicBezTo>
                      <a:pt x="54818" y="24735"/>
                      <a:pt x="54818" y="30421"/>
                      <a:pt x="52545" y="33833"/>
                    </a:cubicBezTo>
                    <a:cubicBezTo>
                      <a:pt x="43456" y="40656"/>
                      <a:pt x="29821" y="33833"/>
                      <a:pt x="20731" y="29284"/>
                    </a:cubicBezTo>
                    <a:cubicBezTo>
                      <a:pt x="13914" y="24735"/>
                      <a:pt x="-8811" y="9951"/>
                      <a:pt x="3688" y="853"/>
                    </a:cubicBezTo>
                    <a:cubicBezTo>
                      <a:pt x="4824" y="-284"/>
                      <a:pt x="7096" y="-284"/>
                      <a:pt x="8232" y="853"/>
                    </a:cubicBezTo>
                    <a:lnTo>
                      <a:pt x="8232" y="85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57" name="Google Shape;857;p24"/>
            <p:cNvSpPr/>
            <p:nvPr/>
          </p:nvSpPr>
          <p:spPr>
            <a:xfrm>
              <a:off x="4720668" y="1509900"/>
              <a:ext cx="304797" cy="461526"/>
            </a:xfrm>
            <a:custGeom>
              <a:rect b="b" l="l" r="r" t="t"/>
              <a:pathLst>
                <a:path extrusionOk="0" h="461526" w="304797">
                  <a:moveTo>
                    <a:pt x="298189" y="71089"/>
                  </a:moveTo>
                  <a:cubicBezTo>
                    <a:pt x="311823" y="108618"/>
                    <a:pt x="303870" y="152970"/>
                    <a:pt x="278873" y="182538"/>
                  </a:cubicBezTo>
                  <a:cubicBezTo>
                    <a:pt x="261829" y="201871"/>
                    <a:pt x="239105" y="215518"/>
                    <a:pt x="217516" y="229165"/>
                  </a:cubicBezTo>
                  <a:cubicBezTo>
                    <a:pt x="190247" y="247361"/>
                    <a:pt x="161841" y="267831"/>
                    <a:pt x="148207" y="297399"/>
                  </a:cubicBezTo>
                  <a:cubicBezTo>
                    <a:pt x="134572" y="326967"/>
                    <a:pt x="134572" y="359947"/>
                    <a:pt x="136844" y="392927"/>
                  </a:cubicBezTo>
                  <a:cubicBezTo>
                    <a:pt x="139117" y="414535"/>
                    <a:pt x="140253" y="438417"/>
                    <a:pt x="124346" y="453201"/>
                  </a:cubicBezTo>
                  <a:cubicBezTo>
                    <a:pt x="108439" y="466848"/>
                    <a:pt x="82305" y="462299"/>
                    <a:pt x="65262" y="449789"/>
                  </a:cubicBezTo>
                  <a:cubicBezTo>
                    <a:pt x="32311" y="425907"/>
                    <a:pt x="19813" y="382692"/>
                    <a:pt x="11859" y="342889"/>
                  </a:cubicBezTo>
                  <a:cubicBezTo>
                    <a:pt x="2769" y="292850"/>
                    <a:pt x="-4048" y="241674"/>
                    <a:pt x="2769" y="191636"/>
                  </a:cubicBezTo>
                  <a:cubicBezTo>
                    <a:pt x="8451" y="141598"/>
                    <a:pt x="27766" y="91559"/>
                    <a:pt x="62990" y="55167"/>
                  </a:cubicBezTo>
                  <a:cubicBezTo>
                    <a:pt x="125482" y="-10792"/>
                    <a:pt x="260693" y="-31263"/>
                    <a:pt x="298189" y="710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8" name="Google Shape;858;p24"/>
            <p:cNvSpPr/>
            <p:nvPr/>
          </p:nvSpPr>
          <p:spPr>
            <a:xfrm>
              <a:off x="5090232" y="1580076"/>
              <a:ext cx="126345" cy="312799"/>
            </a:xfrm>
            <a:custGeom>
              <a:rect b="b" l="l" r="r" t="t"/>
              <a:pathLst>
                <a:path extrusionOk="0" h="312799" w="126345">
                  <a:moveTo>
                    <a:pt x="96786" y="267026"/>
                  </a:moveTo>
                  <a:cubicBezTo>
                    <a:pt x="88832" y="282947"/>
                    <a:pt x="77470" y="297731"/>
                    <a:pt x="62699" y="305692"/>
                  </a:cubicBezTo>
                  <a:cubicBezTo>
                    <a:pt x="47928" y="314790"/>
                    <a:pt x="27476" y="315927"/>
                    <a:pt x="13842" y="304555"/>
                  </a:cubicBezTo>
                  <a:cubicBezTo>
                    <a:pt x="2479" y="295457"/>
                    <a:pt x="-929" y="278398"/>
                    <a:pt x="207" y="263614"/>
                  </a:cubicBezTo>
                  <a:cubicBezTo>
                    <a:pt x="3615" y="240869"/>
                    <a:pt x="18387" y="220399"/>
                    <a:pt x="27476" y="199929"/>
                  </a:cubicBezTo>
                  <a:cubicBezTo>
                    <a:pt x="41111" y="168086"/>
                    <a:pt x="43383" y="129420"/>
                    <a:pt x="30885" y="96440"/>
                  </a:cubicBezTo>
                  <a:cubicBezTo>
                    <a:pt x="22931" y="73696"/>
                    <a:pt x="9297" y="50951"/>
                    <a:pt x="16114" y="28206"/>
                  </a:cubicBezTo>
                  <a:cubicBezTo>
                    <a:pt x="20659" y="14559"/>
                    <a:pt x="33157" y="3187"/>
                    <a:pt x="46792" y="912"/>
                  </a:cubicBezTo>
                  <a:cubicBezTo>
                    <a:pt x="99059" y="-9323"/>
                    <a:pt x="117238" y="69147"/>
                    <a:pt x="122919" y="106675"/>
                  </a:cubicBezTo>
                  <a:cubicBezTo>
                    <a:pt x="132009" y="161263"/>
                    <a:pt x="122919" y="218125"/>
                    <a:pt x="96786" y="2670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59" name="Google Shape;859;p24"/>
          <p:cNvSpPr/>
          <p:nvPr/>
        </p:nvSpPr>
        <p:spPr>
          <a:xfrm rot="9955046">
            <a:off x="5948849" y="4531796"/>
            <a:ext cx="2176818" cy="1215269"/>
          </a:xfrm>
          <a:custGeom>
            <a:rect b="b" l="l" r="r" t="t"/>
            <a:pathLst>
              <a:path extrusionOk="0" h="1620268" w="2902263">
                <a:moveTo>
                  <a:pt x="2428117" y="0"/>
                </a:moveTo>
                <a:cubicBezTo>
                  <a:pt x="2415618" y="93253"/>
                  <a:pt x="2420163" y="186507"/>
                  <a:pt x="2453114" y="272937"/>
                </a:cubicBezTo>
                <a:cubicBezTo>
                  <a:pt x="2503107" y="402582"/>
                  <a:pt x="2634910" y="507208"/>
                  <a:pt x="2772393" y="489012"/>
                </a:cubicBezTo>
                <a:cubicBezTo>
                  <a:pt x="2801935" y="485600"/>
                  <a:pt x="2832613" y="475365"/>
                  <a:pt x="2855338" y="456032"/>
                </a:cubicBezTo>
                <a:cubicBezTo>
                  <a:pt x="2915558" y="407131"/>
                  <a:pt x="2914421" y="309329"/>
                  <a:pt x="2871245" y="245643"/>
                </a:cubicBezTo>
                <a:cubicBezTo>
                  <a:pt x="2828068" y="181958"/>
                  <a:pt x="2753077" y="146704"/>
                  <a:pt x="2678086" y="126233"/>
                </a:cubicBezTo>
                <a:cubicBezTo>
                  <a:pt x="2342900" y="31843"/>
                  <a:pt x="1954310" y="197879"/>
                  <a:pt x="1788421" y="503796"/>
                </a:cubicBezTo>
                <a:cubicBezTo>
                  <a:pt x="1732746" y="607285"/>
                  <a:pt x="1700931" y="722146"/>
                  <a:pt x="1649801" y="827909"/>
                </a:cubicBezTo>
                <a:cubicBezTo>
                  <a:pt x="1545268" y="1043984"/>
                  <a:pt x="1364608" y="1212295"/>
                  <a:pt x="1188493" y="1376058"/>
                </a:cubicBezTo>
                <a:cubicBezTo>
                  <a:pt x="1108957" y="1449978"/>
                  <a:pt x="1026013" y="1526173"/>
                  <a:pt x="926025" y="1568251"/>
                </a:cubicBezTo>
                <a:cubicBezTo>
                  <a:pt x="840808" y="1604642"/>
                  <a:pt x="746501" y="1616015"/>
                  <a:pt x="654467" y="1619426"/>
                </a:cubicBezTo>
                <a:cubicBezTo>
                  <a:pt x="554479" y="1622838"/>
                  <a:pt x="452218" y="1617152"/>
                  <a:pt x="359048" y="1578486"/>
                </a:cubicBezTo>
                <a:cubicBezTo>
                  <a:pt x="228382" y="1525036"/>
                  <a:pt x="127257" y="1404489"/>
                  <a:pt x="95443" y="1265745"/>
                </a:cubicBezTo>
                <a:cubicBezTo>
                  <a:pt x="63629" y="1127003"/>
                  <a:pt x="103397" y="975750"/>
                  <a:pt x="197703" y="869987"/>
                </a:cubicBezTo>
                <a:cubicBezTo>
                  <a:pt x="222700" y="842693"/>
                  <a:pt x="254515" y="816537"/>
                  <a:pt x="292010" y="816537"/>
                </a:cubicBezTo>
                <a:cubicBezTo>
                  <a:pt x="342004" y="817674"/>
                  <a:pt x="377227" y="866575"/>
                  <a:pt x="387453" y="915476"/>
                </a:cubicBezTo>
                <a:cubicBezTo>
                  <a:pt x="403360" y="990534"/>
                  <a:pt x="371546" y="1072415"/>
                  <a:pt x="311326" y="1117905"/>
                </a:cubicBezTo>
                <a:cubicBezTo>
                  <a:pt x="224973" y="1182727"/>
                  <a:pt x="102260" y="1169080"/>
                  <a:pt x="0" y="1133826"/>
                </a:cubicBezTo>
              </a:path>
            </a:pathLst>
          </a:custGeom>
          <a:noFill/>
          <a:ln cap="rnd" cmpd="sng" w="14400">
            <a:solidFill>
              <a:schemeClr val="dk1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25"/>
          <p:cNvSpPr/>
          <p:nvPr/>
        </p:nvSpPr>
        <p:spPr>
          <a:xfrm rot="693343">
            <a:off x="119458" y="-419595"/>
            <a:ext cx="8783223" cy="6002189"/>
          </a:xfrm>
          <a:custGeom>
            <a:rect b="b" l="l" r="r" t="t"/>
            <a:pathLst>
              <a:path extrusionOk="0" h="164331" w="253616">
                <a:moveTo>
                  <a:pt x="0" y="46567"/>
                </a:moveTo>
                <a:lnTo>
                  <a:pt x="230525" y="0"/>
                </a:lnTo>
                <a:lnTo>
                  <a:pt x="253616" y="113146"/>
                </a:lnTo>
                <a:lnTo>
                  <a:pt x="23091" y="16433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rotWithShape="0" algn="bl" dir="2460000" dist="171450">
              <a:srgbClr val="000000">
                <a:alpha val="7843"/>
              </a:srgbClr>
            </a:outerShdw>
          </a:effectLst>
        </p:spPr>
      </p:sp>
      <p:sp>
        <p:nvSpPr>
          <p:cNvPr id="862" name="Google Shape;862;p25"/>
          <p:cNvSpPr txBox="1"/>
          <p:nvPr>
            <p:ph type="title"/>
          </p:nvPr>
        </p:nvSpPr>
        <p:spPr>
          <a:xfrm>
            <a:off x="1562850" y="539500"/>
            <a:ext cx="6018300" cy="139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63" name="Google Shape;863;p25"/>
          <p:cNvSpPr txBox="1"/>
          <p:nvPr>
            <p:ph idx="1" type="subTitle"/>
          </p:nvPr>
        </p:nvSpPr>
        <p:spPr>
          <a:xfrm>
            <a:off x="1562700" y="1765250"/>
            <a:ext cx="6018600" cy="11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64" name="Google Shape;864;p25"/>
          <p:cNvSpPr txBox="1"/>
          <p:nvPr/>
        </p:nvSpPr>
        <p:spPr>
          <a:xfrm>
            <a:off x="1786750" y="3611950"/>
            <a:ext cx="55704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CREDITS: This presentation template was created by </a:t>
            </a:r>
            <a:r>
              <a:rPr b="0" i="0" lang="en" sz="1200" u="none" cap="none" strike="noStrike">
                <a:solidFill>
                  <a:schemeClr val="hlink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2"/>
              </a:rPr>
              <a:t>Slidesgo</a:t>
            </a:r>
            <a:r>
              <a:rPr b="0" i="0" lang="en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and includes icons by </a:t>
            </a:r>
            <a:r>
              <a:rPr b="0" i="0" lang="en" sz="1200" u="none" cap="none" strike="noStrike">
                <a:solidFill>
                  <a:schemeClr val="hlink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3"/>
              </a:rPr>
              <a:t>Flaticon</a:t>
            </a:r>
            <a:r>
              <a:rPr b="0" i="0" lang="en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and infographics &amp; images by </a:t>
            </a:r>
            <a:r>
              <a:rPr b="0" i="0" lang="en" sz="1200" u="none" cap="none" strike="noStrike">
                <a:solidFill>
                  <a:schemeClr val="hlink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/>
              </a:rPr>
              <a:t>Freepik</a:t>
            </a:r>
            <a:r>
              <a:rPr b="0" i="0" lang="en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865" name="Google Shape;865;p25"/>
          <p:cNvGrpSpPr/>
          <p:nvPr/>
        </p:nvGrpSpPr>
        <p:grpSpPr>
          <a:xfrm>
            <a:off x="-3162503" y="-2142248"/>
            <a:ext cx="16578179" cy="10595289"/>
            <a:chOff x="-3162503" y="-2142248"/>
            <a:chExt cx="16578179" cy="10595289"/>
          </a:xfrm>
        </p:grpSpPr>
        <p:sp>
          <p:nvSpPr>
            <p:cNvPr id="866" name="Google Shape;866;p25"/>
            <p:cNvSpPr/>
            <p:nvPr/>
          </p:nvSpPr>
          <p:spPr>
            <a:xfrm rot="-320993">
              <a:off x="5960203" y="3077348"/>
              <a:ext cx="7235838" cy="5049365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7" name="Google Shape;867;p25"/>
            <p:cNvSpPr/>
            <p:nvPr/>
          </p:nvSpPr>
          <p:spPr>
            <a:xfrm rot="376460">
              <a:off x="-2999823" y="-1898930"/>
              <a:ext cx="4629822" cy="3230816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8" name="Google Shape;868;p25"/>
          <p:cNvGrpSpPr/>
          <p:nvPr/>
        </p:nvGrpSpPr>
        <p:grpSpPr>
          <a:xfrm rot="-1448790">
            <a:off x="-412805" y="-11907"/>
            <a:ext cx="3684418" cy="871634"/>
            <a:chOff x="6588852" y="-559632"/>
            <a:chExt cx="2787993" cy="659564"/>
          </a:xfrm>
        </p:grpSpPr>
        <p:sp>
          <p:nvSpPr>
            <p:cNvPr id="869" name="Google Shape;869;p25"/>
            <p:cNvSpPr/>
            <p:nvPr/>
          </p:nvSpPr>
          <p:spPr>
            <a:xfrm>
              <a:off x="8846455" y="-138933"/>
              <a:ext cx="299834" cy="238865"/>
            </a:xfrm>
            <a:custGeom>
              <a:rect b="b" l="l" r="r" t="t"/>
              <a:pathLst>
                <a:path extrusionOk="0" h="536776" w="673785">
                  <a:moveTo>
                    <a:pt x="673785" y="42078"/>
                  </a:moveTo>
                  <a:lnTo>
                    <a:pt x="294285" y="536776"/>
                  </a:lnTo>
                  <a:lnTo>
                    <a:pt x="3" y="0"/>
                  </a:lnTo>
                  <a:cubicBezTo>
                    <a:pt x="-1134" y="0"/>
                    <a:pt x="321555" y="25019"/>
                    <a:pt x="673785" y="4207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0" name="Google Shape;870;p25"/>
            <p:cNvSpPr/>
            <p:nvPr/>
          </p:nvSpPr>
          <p:spPr>
            <a:xfrm>
              <a:off x="8458541" y="-176441"/>
              <a:ext cx="299327" cy="242914"/>
            </a:xfrm>
            <a:custGeom>
              <a:rect b="b" l="l" r="r" t="t"/>
              <a:pathLst>
                <a:path extrusionOk="0" h="545874" w="672646">
                  <a:moveTo>
                    <a:pt x="672646" y="63685"/>
                  </a:moveTo>
                  <a:lnTo>
                    <a:pt x="277240" y="545874"/>
                  </a:lnTo>
                  <a:lnTo>
                    <a:pt x="0" y="0"/>
                  </a:lnTo>
                  <a:cubicBezTo>
                    <a:pt x="0" y="0"/>
                    <a:pt x="321552" y="35254"/>
                    <a:pt x="672646" y="63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1" name="Google Shape;871;p25"/>
            <p:cNvSpPr/>
            <p:nvPr/>
          </p:nvSpPr>
          <p:spPr>
            <a:xfrm>
              <a:off x="6879535" y="-464341"/>
              <a:ext cx="291743" cy="258602"/>
            </a:xfrm>
            <a:custGeom>
              <a:rect b="b" l="l" r="r" t="t"/>
              <a:pathLst>
                <a:path extrusionOk="0" h="581128" w="655602">
                  <a:moveTo>
                    <a:pt x="655603" y="162625"/>
                  </a:moveTo>
                  <a:lnTo>
                    <a:pt x="193159" y="581128"/>
                  </a:lnTo>
                  <a:lnTo>
                    <a:pt x="0" y="0"/>
                  </a:lnTo>
                  <a:cubicBezTo>
                    <a:pt x="0" y="0"/>
                    <a:pt x="312462" y="83018"/>
                    <a:pt x="655603" y="1626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2" name="Google Shape;872;p25"/>
            <p:cNvSpPr/>
            <p:nvPr/>
          </p:nvSpPr>
          <p:spPr>
            <a:xfrm>
              <a:off x="8058472" y="-224096"/>
              <a:ext cx="298316" cy="246465"/>
            </a:xfrm>
            <a:custGeom>
              <a:rect b="b" l="l" r="r" t="t"/>
              <a:pathLst>
                <a:path extrusionOk="0" h="553855" w="670373">
                  <a:moveTo>
                    <a:pt x="670374" y="84177"/>
                  </a:moveTo>
                  <a:lnTo>
                    <a:pt x="260196" y="553856"/>
                  </a:lnTo>
                  <a:lnTo>
                    <a:pt x="0" y="21"/>
                  </a:lnTo>
                  <a:cubicBezTo>
                    <a:pt x="0" y="-1116"/>
                    <a:pt x="320416" y="44373"/>
                    <a:pt x="670374" y="841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3" name="Google Shape;873;p25"/>
            <p:cNvSpPr/>
            <p:nvPr/>
          </p:nvSpPr>
          <p:spPr>
            <a:xfrm>
              <a:off x="7664987" y="-286938"/>
              <a:ext cx="296799" cy="251011"/>
            </a:xfrm>
            <a:custGeom>
              <a:rect b="b" l="l" r="r" t="t"/>
              <a:pathLst>
                <a:path extrusionOk="0" h="564069" w="666964">
                  <a:moveTo>
                    <a:pt x="666965" y="111449"/>
                  </a:moveTo>
                  <a:lnTo>
                    <a:pt x="237471" y="564070"/>
                  </a:lnTo>
                  <a:lnTo>
                    <a:pt x="0" y="0"/>
                  </a:lnTo>
                  <a:cubicBezTo>
                    <a:pt x="0" y="0"/>
                    <a:pt x="319280" y="59136"/>
                    <a:pt x="666965" y="1114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4" name="Google Shape;874;p25"/>
            <p:cNvSpPr/>
            <p:nvPr/>
          </p:nvSpPr>
          <p:spPr>
            <a:xfrm>
              <a:off x="7270995" y="-371078"/>
              <a:ext cx="293765" cy="255565"/>
            </a:xfrm>
            <a:custGeom>
              <a:rect b="b" l="l" r="r" t="t"/>
              <a:pathLst>
                <a:path extrusionOk="0" h="574304" w="660147">
                  <a:moveTo>
                    <a:pt x="660148" y="142155"/>
                  </a:moveTo>
                  <a:lnTo>
                    <a:pt x="211338" y="574305"/>
                  </a:lnTo>
                  <a:lnTo>
                    <a:pt x="0" y="0"/>
                  </a:lnTo>
                  <a:cubicBezTo>
                    <a:pt x="0" y="1137"/>
                    <a:pt x="315871" y="73920"/>
                    <a:pt x="660148" y="1421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5" name="Google Shape;875;p25"/>
            <p:cNvSpPr/>
            <p:nvPr/>
          </p:nvSpPr>
          <p:spPr>
            <a:xfrm>
              <a:off x="6588852" y="-559632"/>
              <a:ext cx="2787993" cy="448378"/>
            </a:xfrm>
            <a:custGeom>
              <a:rect b="b" l="l" r="r" t="t"/>
              <a:pathLst>
                <a:path extrusionOk="0" h="1007592" w="6265153">
                  <a:moveTo>
                    <a:pt x="6265154" y="1007593"/>
                  </a:moveTo>
                  <a:cubicBezTo>
                    <a:pt x="6265154" y="1007593"/>
                    <a:pt x="2679222" y="935947"/>
                    <a:pt x="0" y="0"/>
                  </a:cubicBezTo>
                </a:path>
              </a:pathLst>
            </a:custGeom>
            <a:noFill/>
            <a:ln cap="flat" cmpd="sng" w="152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6" name="Google Shape;876;p25"/>
          <p:cNvSpPr/>
          <p:nvPr/>
        </p:nvSpPr>
        <p:spPr>
          <a:xfrm rot="1841983">
            <a:off x="6072977" y="-379888"/>
            <a:ext cx="3329971" cy="945857"/>
          </a:xfrm>
          <a:custGeom>
            <a:rect b="b" l="l" r="r" t="t"/>
            <a:pathLst>
              <a:path extrusionOk="0" h="1016625" w="3579114">
                <a:moveTo>
                  <a:pt x="3579114" y="386740"/>
                </a:moveTo>
                <a:cubicBezTo>
                  <a:pt x="3507532" y="403799"/>
                  <a:pt x="3432541" y="407211"/>
                  <a:pt x="3359823" y="393564"/>
                </a:cubicBezTo>
                <a:cubicBezTo>
                  <a:pt x="3215522" y="365133"/>
                  <a:pt x="3082583" y="252546"/>
                  <a:pt x="3057586" y="106980"/>
                </a:cubicBezTo>
                <a:cubicBezTo>
                  <a:pt x="3050769" y="68314"/>
                  <a:pt x="3056450" y="20550"/>
                  <a:pt x="3092809" y="4629"/>
                </a:cubicBezTo>
                <a:cubicBezTo>
                  <a:pt x="3118942" y="-6744"/>
                  <a:pt x="3149621" y="4629"/>
                  <a:pt x="3173481" y="19413"/>
                </a:cubicBezTo>
                <a:cubicBezTo>
                  <a:pt x="3328008" y="116078"/>
                  <a:pt x="3353005" y="351486"/>
                  <a:pt x="3253017" y="505013"/>
                </a:cubicBezTo>
                <a:cubicBezTo>
                  <a:pt x="3153029" y="657403"/>
                  <a:pt x="2962143" y="731323"/>
                  <a:pt x="2779210" y="733598"/>
                </a:cubicBezTo>
                <a:cubicBezTo>
                  <a:pt x="2331537" y="739284"/>
                  <a:pt x="1942948" y="384466"/>
                  <a:pt x="1495274" y="378780"/>
                </a:cubicBezTo>
                <a:cubicBezTo>
                  <a:pt x="1299844" y="376505"/>
                  <a:pt x="1103276" y="444739"/>
                  <a:pt x="952158" y="568698"/>
                </a:cubicBezTo>
                <a:cubicBezTo>
                  <a:pt x="887393" y="621011"/>
                  <a:pt x="829445" y="686971"/>
                  <a:pt x="806721" y="766578"/>
                </a:cubicBezTo>
                <a:cubicBezTo>
                  <a:pt x="783996" y="846184"/>
                  <a:pt x="804448" y="942850"/>
                  <a:pt x="872622" y="991751"/>
                </a:cubicBezTo>
                <a:cubicBezTo>
                  <a:pt x="940796" y="1039515"/>
                  <a:pt x="1053282" y="1016770"/>
                  <a:pt x="1080551" y="938300"/>
                </a:cubicBezTo>
                <a:cubicBezTo>
                  <a:pt x="1093050" y="904183"/>
                  <a:pt x="1087369" y="865517"/>
                  <a:pt x="1077143" y="830263"/>
                </a:cubicBezTo>
                <a:cubicBezTo>
                  <a:pt x="1031694" y="681285"/>
                  <a:pt x="888529" y="580071"/>
                  <a:pt x="739684" y="531170"/>
                </a:cubicBezTo>
                <a:cubicBezTo>
                  <a:pt x="496531" y="450426"/>
                  <a:pt x="217019" y="484543"/>
                  <a:pt x="0" y="622149"/>
                </a:cubicBezTo>
              </a:path>
            </a:pathLst>
          </a:custGeom>
          <a:noFill/>
          <a:ln cap="rnd" cmpd="sng" w="14400">
            <a:solidFill>
              <a:schemeClr val="dk1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77" name="Google Shape;877;p25"/>
          <p:cNvGrpSpPr/>
          <p:nvPr/>
        </p:nvGrpSpPr>
        <p:grpSpPr>
          <a:xfrm>
            <a:off x="-2243293" y="3768297"/>
            <a:ext cx="3697940" cy="2119651"/>
            <a:chOff x="1268172" y="1041938"/>
            <a:chExt cx="9019367" cy="5169881"/>
          </a:xfrm>
        </p:grpSpPr>
        <p:sp>
          <p:nvSpPr>
            <p:cNvPr id="878" name="Google Shape;878;p25"/>
            <p:cNvSpPr/>
            <p:nvPr/>
          </p:nvSpPr>
          <p:spPr>
            <a:xfrm>
              <a:off x="1268172" y="1370599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20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9" name="Google Shape;879;p25"/>
            <p:cNvSpPr/>
            <p:nvPr/>
          </p:nvSpPr>
          <p:spPr>
            <a:xfrm>
              <a:off x="1345436" y="1766358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20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0" name="Google Shape;880;p25"/>
            <p:cNvSpPr/>
            <p:nvPr/>
          </p:nvSpPr>
          <p:spPr>
            <a:xfrm>
              <a:off x="1422699" y="2162117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1" name="Google Shape;881;p25"/>
            <p:cNvSpPr/>
            <p:nvPr/>
          </p:nvSpPr>
          <p:spPr>
            <a:xfrm>
              <a:off x="1499963" y="2557875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2" name="Google Shape;882;p25"/>
            <p:cNvSpPr/>
            <p:nvPr/>
          </p:nvSpPr>
          <p:spPr>
            <a:xfrm>
              <a:off x="1577226" y="2953634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3" name="Google Shape;883;p25"/>
            <p:cNvSpPr/>
            <p:nvPr/>
          </p:nvSpPr>
          <p:spPr>
            <a:xfrm>
              <a:off x="1654489" y="3350530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19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4" name="Google Shape;884;p25"/>
            <p:cNvSpPr/>
            <p:nvPr/>
          </p:nvSpPr>
          <p:spPr>
            <a:xfrm>
              <a:off x="1731753" y="3746289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5" name="Google Shape;885;p25"/>
            <p:cNvSpPr/>
            <p:nvPr/>
          </p:nvSpPr>
          <p:spPr>
            <a:xfrm>
              <a:off x="1809016" y="4142047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86" name="Google Shape;886;p25"/>
            <p:cNvGrpSpPr/>
            <p:nvPr/>
          </p:nvGrpSpPr>
          <p:grpSpPr>
            <a:xfrm>
              <a:off x="1864691" y="1979022"/>
              <a:ext cx="3353004" cy="4232797"/>
              <a:chOff x="1864691" y="1979022"/>
              <a:chExt cx="3353004" cy="4232797"/>
            </a:xfrm>
          </p:grpSpPr>
          <p:sp>
            <p:nvSpPr>
              <p:cNvPr id="887" name="Google Shape;887;p25"/>
              <p:cNvSpPr/>
              <p:nvPr/>
            </p:nvSpPr>
            <p:spPr>
              <a:xfrm>
                <a:off x="4501873" y="1979022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8" name="Google Shape;888;p25"/>
              <p:cNvSpPr/>
              <p:nvPr/>
            </p:nvSpPr>
            <p:spPr>
              <a:xfrm>
                <a:off x="4124646" y="2059765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9" name="Google Shape;889;p25"/>
              <p:cNvSpPr/>
              <p:nvPr/>
            </p:nvSpPr>
            <p:spPr>
              <a:xfrm>
                <a:off x="3748555" y="2140509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0" name="Google Shape;890;p25"/>
              <p:cNvSpPr/>
              <p:nvPr/>
            </p:nvSpPr>
            <p:spPr>
              <a:xfrm>
                <a:off x="3371328" y="2221253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1" name="Google Shape;891;p25"/>
              <p:cNvSpPr/>
              <p:nvPr/>
            </p:nvSpPr>
            <p:spPr>
              <a:xfrm>
                <a:off x="2995237" y="2301997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2" name="Google Shape;892;p25"/>
              <p:cNvSpPr/>
              <p:nvPr/>
            </p:nvSpPr>
            <p:spPr>
              <a:xfrm>
                <a:off x="2618010" y="2381604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3" name="Google Shape;893;p25"/>
              <p:cNvSpPr/>
              <p:nvPr/>
            </p:nvSpPr>
            <p:spPr>
              <a:xfrm>
                <a:off x="2241919" y="2462348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4" name="Google Shape;894;p25"/>
              <p:cNvSpPr/>
              <p:nvPr/>
            </p:nvSpPr>
            <p:spPr>
              <a:xfrm>
                <a:off x="1864691" y="2543091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95" name="Google Shape;895;p25"/>
            <p:cNvGrpSpPr/>
            <p:nvPr/>
          </p:nvGrpSpPr>
          <p:grpSpPr>
            <a:xfrm>
              <a:off x="4906370" y="1354678"/>
              <a:ext cx="3351868" cy="4232798"/>
              <a:chOff x="4906370" y="1354678"/>
              <a:chExt cx="3351868" cy="4232798"/>
            </a:xfrm>
          </p:grpSpPr>
          <p:sp>
            <p:nvSpPr>
              <p:cNvPr id="896" name="Google Shape;896;p25"/>
              <p:cNvSpPr/>
              <p:nvPr/>
            </p:nvSpPr>
            <p:spPr>
              <a:xfrm>
                <a:off x="7542416" y="1354678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7" name="Google Shape;897;p25"/>
              <p:cNvSpPr/>
              <p:nvPr/>
            </p:nvSpPr>
            <p:spPr>
              <a:xfrm>
                <a:off x="7165189" y="1435422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8" name="Google Shape;898;p25"/>
              <p:cNvSpPr/>
              <p:nvPr/>
            </p:nvSpPr>
            <p:spPr>
              <a:xfrm>
                <a:off x="6789098" y="1516166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9" name="Google Shape;899;p25"/>
              <p:cNvSpPr/>
              <p:nvPr/>
            </p:nvSpPr>
            <p:spPr>
              <a:xfrm>
                <a:off x="6411871" y="1596910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0" name="Google Shape;900;p25"/>
              <p:cNvSpPr/>
              <p:nvPr/>
            </p:nvSpPr>
            <p:spPr>
              <a:xfrm>
                <a:off x="6035779" y="1676516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1" name="Google Shape;901;p25"/>
              <p:cNvSpPr/>
              <p:nvPr/>
            </p:nvSpPr>
            <p:spPr>
              <a:xfrm>
                <a:off x="5658552" y="1757260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2" name="Google Shape;902;p25"/>
              <p:cNvSpPr/>
              <p:nvPr/>
            </p:nvSpPr>
            <p:spPr>
              <a:xfrm>
                <a:off x="5282461" y="1838004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3" name="Google Shape;903;p25"/>
              <p:cNvSpPr/>
              <p:nvPr/>
            </p:nvSpPr>
            <p:spPr>
              <a:xfrm>
                <a:off x="4906370" y="1918748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04" name="Google Shape;904;p25"/>
            <p:cNvGrpSpPr/>
            <p:nvPr/>
          </p:nvGrpSpPr>
          <p:grpSpPr>
            <a:xfrm>
              <a:off x="7982136" y="1041938"/>
              <a:ext cx="2222459" cy="3991703"/>
              <a:chOff x="7982136" y="1041938"/>
              <a:chExt cx="2222459" cy="3991703"/>
            </a:xfrm>
          </p:grpSpPr>
          <p:sp>
            <p:nvSpPr>
              <p:cNvPr id="905" name="Google Shape;905;p25"/>
              <p:cNvSpPr/>
              <p:nvPr/>
            </p:nvSpPr>
            <p:spPr>
              <a:xfrm>
                <a:off x="9487636" y="1041938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6" name="Google Shape;906;p25"/>
              <p:cNvSpPr/>
              <p:nvPr/>
            </p:nvSpPr>
            <p:spPr>
              <a:xfrm>
                <a:off x="9111545" y="1122682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7" name="Google Shape;907;p25"/>
              <p:cNvSpPr/>
              <p:nvPr/>
            </p:nvSpPr>
            <p:spPr>
              <a:xfrm>
                <a:off x="8734318" y="1203426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8" name="Google Shape;908;p25"/>
              <p:cNvSpPr/>
              <p:nvPr/>
            </p:nvSpPr>
            <p:spPr>
              <a:xfrm>
                <a:off x="8358227" y="1284169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9" name="Google Shape;909;p25"/>
              <p:cNvSpPr/>
              <p:nvPr/>
            </p:nvSpPr>
            <p:spPr>
              <a:xfrm>
                <a:off x="7982136" y="1363776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26"/>
          <p:cNvSpPr txBox="1"/>
          <p:nvPr>
            <p:ph type="title"/>
          </p:nvPr>
        </p:nvSpPr>
        <p:spPr>
          <a:xfrm>
            <a:off x="720000" y="521208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912" name="Google Shape;912;p26"/>
          <p:cNvSpPr txBox="1"/>
          <p:nvPr>
            <p:ph idx="1" type="body"/>
          </p:nvPr>
        </p:nvSpPr>
        <p:spPr>
          <a:xfrm>
            <a:off x="720000" y="1215822"/>
            <a:ext cx="7704000" cy="34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ato"/>
              <a:buChar char="●"/>
              <a:defRPr sz="1200"/>
            </a:lvl1pPr>
            <a:lvl2pPr indent="-4064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2800"/>
              <a:buFont typeface="Lato"/>
              <a:buChar char="○"/>
              <a:defRPr/>
            </a:lvl2pPr>
            <a:lvl3pPr indent="-4064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2800"/>
              <a:buFont typeface="Lato"/>
              <a:buChar char="■"/>
              <a:defRPr/>
            </a:lvl3pPr>
            <a:lvl4pPr indent="-4064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2800"/>
              <a:buFont typeface="Lato"/>
              <a:buChar char="●"/>
              <a:defRPr/>
            </a:lvl4pPr>
            <a:lvl5pPr indent="-4064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2800"/>
              <a:buFont typeface="Lato"/>
              <a:buChar char="○"/>
              <a:defRPr/>
            </a:lvl5pPr>
            <a:lvl6pPr indent="-4064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2800"/>
              <a:buFont typeface="Lato"/>
              <a:buChar char="■"/>
              <a:defRPr/>
            </a:lvl6pPr>
            <a:lvl7pPr indent="-4064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2800"/>
              <a:buFont typeface="Lato"/>
              <a:buChar char="●"/>
              <a:defRPr/>
            </a:lvl7pPr>
            <a:lvl8pPr indent="-4064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2800"/>
              <a:buFont typeface="Lato"/>
              <a:buChar char="○"/>
              <a:defRPr/>
            </a:lvl8pPr>
            <a:lvl9pPr indent="-4064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2800"/>
              <a:buFont typeface="Lato"/>
              <a:buChar char="■"/>
              <a:defRPr/>
            </a:lvl9pPr>
          </a:lstStyle>
          <a:p/>
        </p:txBody>
      </p:sp>
      <p:grpSp>
        <p:nvGrpSpPr>
          <p:cNvPr id="913" name="Google Shape;913;p26"/>
          <p:cNvGrpSpPr/>
          <p:nvPr/>
        </p:nvGrpSpPr>
        <p:grpSpPr>
          <a:xfrm>
            <a:off x="-554170" y="2984512"/>
            <a:ext cx="11653005" cy="6572351"/>
            <a:chOff x="-554170" y="2984512"/>
            <a:chExt cx="11653005" cy="6572351"/>
          </a:xfrm>
        </p:grpSpPr>
        <p:sp>
          <p:nvSpPr>
            <p:cNvPr id="914" name="Google Shape;914;p26"/>
            <p:cNvSpPr/>
            <p:nvPr/>
          </p:nvSpPr>
          <p:spPr>
            <a:xfrm rot="1380044">
              <a:off x="-59044" y="4150931"/>
              <a:ext cx="6413041" cy="3839070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5" name="Google Shape;915;p26"/>
            <p:cNvSpPr/>
            <p:nvPr/>
          </p:nvSpPr>
          <p:spPr>
            <a:xfrm rot="1791326">
              <a:off x="4313500" y="4259681"/>
              <a:ext cx="6195339" cy="4022014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6" name="Google Shape;916;p26"/>
          <p:cNvGrpSpPr/>
          <p:nvPr/>
        </p:nvGrpSpPr>
        <p:grpSpPr>
          <a:xfrm>
            <a:off x="-958714" y="-962825"/>
            <a:ext cx="11415890" cy="2835239"/>
            <a:chOff x="-958714" y="-962825"/>
            <a:chExt cx="11415890" cy="2835239"/>
          </a:xfrm>
        </p:grpSpPr>
        <p:grpSp>
          <p:nvGrpSpPr>
            <p:cNvPr id="917" name="Google Shape;917;p26"/>
            <p:cNvGrpSpPr/>
            <p:nvPr/>
          </p:nvGrpSpPr>
          <p:grpSpPr>
            <a:xfrm rot="-2110730">
              <a:off x="-1044094" y="18962"/>
              <a:ext cx="3684544" cy="871664"/>
              <a:chOff x="6588852" y="-559632"/>
              <a:chExt cx="2787993" cy="659564"/>
            </a:xfrm>
          </p:grpSpPr>
          <p:sp>
            <p:nvSpPr>
              <p:cNvPr id="918" name="Google Shape;918;p26"/>
              <p:cNvSpPr/>
              <p:nvPr/>
            </p:nvSpPr>
            <p:spPr>
              <a:xfrm>
                <a:off x="8846455" y="-138933"/>
                <a:ext cx="299834" cy="238865"/>
              </a:xfrm>
              <a:custGeom>
                <a:rect b="b" l="l" r="r" t="t"/>
                <a:pathLst>
                  <a:path extrusionOk="0" h="536776" w="673785">
                    <a:moveTo>
                      <a:pt x="673785" y="42078"/>
                    </a:moveTo>
                    <a:lnTo>
                      <a:pt x="294285" y="536776"/>
                    </a:lnTo>
                    <a:lnTo>
                      <a:pt x="3" y="0"/>
                    </a:lnTo>
                    <a:cubicBezTo>
                      <a:pt x="-1134" y="0"/>
                      <a:pt x="321555" y="25019"/>
                      <a:pt x="673785" y="420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9" name="Google Shape;919;p26"/>
              <p:cNvSpPr/>
              <p:nvPr/>
            </p:nvSpPr>
            <p:spPr>
              <a:xfrm>
                <a:off x="8458541" y="-176441"/>
                <a:ext cx="299327" cy="242914"/>
              </a:xfrm>
              <a:custGeom>
                <a:rect b="b" l="l" r="r" t="t"/>
                <a:pathLst>
                  <a:path extrusionOk="0" h="545874" w="672646">
                    <a:moveTo>
                      <a:pt x="672646" y="63685"/>
                    </a:moveTo>
                    <a:lnTo>
                      <a:pt x="277240" y="545874"/>
                    </a:lnTo>
                    <a:lnTo>
                      <a:pt x="0" y="0"/>
                    </a:lnTo>
                    <a:cubicBezTo>
                      <a:pt x="0" y="0"/>
                      <a:pt x="321552" y="35254"/>
                      <a:pt x="672646" y="63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0" name="Google Shape;920;p26"/>
              <p:cNvSpPr/>
              <p:nvPr/>
            </p:nvSpPr>
            <p:spPr>
              <a:xfrm>
                <a:off x="6879535" y="-464341"/>
                <a:ext cx="291743" cy="258602"/>
              </a:xfrm>
              <a:custGeom>
                <a:rect b="b" l="l" r="r" t="t"/>
                <a:pathLst>
                  <a:path extrusionOk="0" h="581128" w="655602">
                    <a:moveTo>
                      <a:pt x="655603" y="162625"/>
                    </a:moveTo>
                    <a:lnTo>
                      <a:pt x="193159" y="581128"/>
                    </a:lnTo>
                    <a:lnTo>
                      <a:pt x="0" y="0"/>
                    </a:lnTo>
                    <a:cubicBezTo>
                      <a:pt x="0" y="0"/>
                      <a:pt x="312462" y="83018"/>
                      <a:pt x="655603" y="162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1" name="Google Shape;921;p26"/>
              <p:cNvSpPr/>
              <p:nvPr/>
            </p:nvSpPr>
            <p:spPr>
              <a:xfrm>
                <a:off x="8058472" y="-224096"/>
                <a:ext cx="298316" cy="246465"/>
              </a:xfrm>
              <a:custGeom>
                <a:rect b="b" l="l" r="r" t="t"/>
                <a:pathLst>
                  <a:path extrusionOk="0" h="553855" w="670373">
                    <a:moveTo>
                      <a:pt x="670374" y="84177"/>
                    </a:moveTo>
                    <a:lnTo>
                      <a:pt x="260196" y="553856"/>
                    </a:lnTo>
                    <a:lnTo>
                      <a:pt x="0" y="21"/>
                    </a:lnTo>
                    <a:cubicBezTo>
                      <a:pt x="0" y="-1116"/>
                      <a:pt x="320416" y="44373"/>
                      <a:pt x="670374" y="84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2" name="Google Shape;922;p26"/>
              <p:cNvSpPr/>
              <p:nvPr/>
            </p:nvSpPr>
            <p:spPr>
              <a:xfrm>
                <a:off x="7664987" y="-286938"/>
                <a:ext cx="296799" cy="251011"/>
              </a:xfrm>
              <a:custGeom>
                <a:rect b="b" l="l" r="r" t="t"/>
                <a:pathLst>
                  <a:path extrusionOk="0" h="564069" w="666964">
                    <a:moveTo>
                      <a:pt x="666965" y="111449"/>
                    </a:moveTo>
                    <a:lnTo>
                      <a:pt x="237471" y="564070"/>
                    </a:lnTo>
                    <a:lnTo>
                      <a:pt x="0" y="0"/>
                    </a:lnTo>
                    <a:cubicBezTo>
                      <a:pt x="0" y="0"/>
                      <a:pt x="319280" y="59136"/>
                      <a:pt x="666965" y="1114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3" name="Google Shape;923;p26"/>
              <p:cNvSpPr/>
              <p:nvPr/>
            </p:nvSpPr>
            <p:spPr>
              <a:xfrm>
                <a:off x="7270995" y="-371078"/>
                <a:ext cx="293765" cy="255565"/>
              </a:xfrm>
              <a:custGeom>
                <a:rect b="b" l="l" r="r" t="t"/>
                <a:pathLst>
                  <a:path extrusionOk="0" h="574304" w="660147">
                    <a:moveTo>
                      <a:pt x="660148" y="142155"/>
                    </a:moveTo>
                    <a:lnTo>
                      <a:pt x="211338" y="574305"/>
                    </a:lnTo>
                    <a:lnTo>
                      <a:pt x="0" y="0"/>
                    </a:lnTo>
                    <a:cubicBezTo>
                      <a:pt x="0" y="1137"/>
                      <a:pt x="315871" y="73920"/>
                      <a:pt x="660148" y="142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4" name="Google Shape;924;p26"/>
              <p:cNvSpPr/>
              <p:nvPr/>
            </p:nvSpPr>
            <p:spPr>
              <a:xfrm>
                <a:off x="6588852" y="-559632"/>
                <a:ext cx="2787993" cy="448378"/>
              </a:xfrm>
              <a:custGeom>
                <a:rect b="b" l="l" r="r" t="t"/>
                <a:pathLst>
                  <a:path extrusionOk="0" h="1007592" w="6265153">
                    <a:moveTo>
                      <a:pt x="6265154" y="1007593"/>
                    </a:moveTo>
                    <a:cubicBezTo>
                      <a:pt x="6265154" y="1007593"/>
                      <a:pt x="2679222" y="935947"/>
                      <a:pt x="0" y="0"/>
                    </a:cubicBezTo>
                  </a:path>
                </a:pathLst>
              </a:custGeom>
              <a:noFill/>
              <a:ln cap="flat" cmpd="sng" w="152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25" name="Google Shape;925;p26"/>
            <p:cNvGrpSpPr/>
            <p:nvPr/>
          </p:nvGrpSpPr>
          <p:grpSpPr>
            <a:xfrm rot="1734232">
              <a:off x="6791305" y="84423"/>
              <a:ext cx="3684704" cy="871702"/>
              <a:chOff x="6588852" y="-559632"/>
              <a:chExt cx="2787993" cy="659564"/>
            </a:xfrm>
          </p:grpSpPr>
          <p:sp>
            <p:nvSpPr>
              <p:cNvPr id="926" name="Google Shape;926;p26"/>
              <p:cNvSpPr/>
              <p:nvPr/>
            </p:nvSpPr>
            <p:spPr>
              <a:xfrm>
                <a:off x="8846455" y="-138933"/>
                <a:ext cx="299834" cy="238865"/>
              </a:xfrm>
              <a:custGeom>
                <a:rect b="b" l="l" r="r" t="t"/>
                <a:pathLst>
                  <a:path extrusionOk="0" h="536776" w="673785">
                    <a:moveTo>
                      <a:pt x="673785" y="42078"/>
                    </a:moveTo>
                    <a:lnTo>
                      <a:pt x="294285" y="536776"/>
                    </a:lnTo>
                    <a:lnTo>
                      <a:pt x="3" y="0"/>
                    </a:lnTo>
                    <a:cubicBezTo>
                      <a:pt x="-1134" y="0"/>
                      <a:pt x="321555" y="25019"/>
                      <a:pt x="673785" y="420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7" name="Google Shape;927;p26"/>
              <p:cNvSpPr/>
              <p:nvPr/>
            </p:nvSpPr>
            <p:spPr>
              <a:xfrm>
                <a:off x="8458541" y="-176441"/>
                <a:ext cx="299327" cy="242914"/>
              </a:xfrm>
              <a:custGeom>
                <a:rect b="b" l="l" r="r" t="t"/>
                <a:pathLst>
                  <a:path extrusionOk="0" h="545874" w="672646">
                    <a:moveTo>
                      <a:pt x="672646" y="63685"/>
                    </a:moveTo>
                    <a:lnTo>
                      <a:pt x="277240" y="545874"/>
                    </a:lnTo>
                    <a:lnTo>
                      <a:pt x="0" y="0"/>
                    </a:lnTo>
                    <a:cubicBezTo>
                      <a:pt x="0" y="0"/>
                      <a:pt x="321552" y="35254"/>
                      <a:pt x="672646" y="63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8" name="Google Shape;928;p26"/>
              <p:cNvSpPr/>
              <p:nvPr/>
            </p:nvSpPr>
            <p:spPr>
              <a:xfrm>
                <a:off x="6879535" y="-464341"/>
                <a:ext cx="291743" cy="258602"/>
              </a:xfrm>
              <a:custGeom>
                <a:rect b="b" l="l" r="r" t="t"/>
                <a:pathLst>
                  <a:path extrusionOk="0" h="581128" w="655602">
                    <a:moveTo>
                      <a:pt x="655603" y="162625"/>
                    </a:moveTo>
                    <a:lnTo>
                      <a:pt x="193159" y="581128"/>
                    </a:lnTo>
                    <a:lnTo>
                      <a:pt x="0" y="0"/>
                    </a:lnTo>
                    <a:cubicBezTo>
                      <a:pt x="0" y="0"/>
                      <a:pt x="312462" y="83018"/>
                      <a:pt x="655603" y="162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9" name="Google Shape;929;p26"/>
              <p:cNvSpPr/>
              <p:nvPr/>
            </p:nvSpPr>
            <p:spPr>
              <a:xfrm>
                <a:off x="8058472" y="-224096"/>
                <a:ext cx="298316" cy="246465"/>
              </a:xfrm>
              <a:custGeom>
                <a:rect b="b" l="l" r="r" t="t"/>
                <a:pathLst>
                  <a:path extrusionOk="0" h="553855" w="670373">
                    <a:moveTo>
                      <a:pt x="670374" y="84177"/>
                    </a:moveTo>
                    <a:lnTo>
                      <a:pt x="260196" y="553856"/>
                    </a:lnTo>
                    <a:lnTo>
                      <a:pt x="0" y="21"/>
                    </a:lnTo>
                    <a:cubicBezTo>
                      <a:pt x="0" y="-1116"/>
                      <a:pt x="320416" y="44373"/>
                      <a:pt x="670374" y="84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0" name="Google Shape;930;p26"/>
              <p:cNvSpPr/>
              <p:nvPr/>
            </p:nvSpPr>
            <p:spPr>
              <a:xfrm>
                <a:off x="7664987" y="-286938"/>
                <a:ext cx="296799" cy="251011"/>
              </a:xfrm>
              <a:custGeom>
                <a:rect b="b" l="l" r="r" t="t"/>
                <a:pathLst>
                  <a:path extrusionOk="0" h="564069" w="666964">
                    <a:moveTo>
                      <a:pt x="666965" y="111449"/>
                    </a:moveTo>
                    <a:lnTo>
                      <a:pt x="237471" y="564070"/>
                    </a:lnTo>
                    <a:lnTo>
                      <a:pt x="0" y="0"/>
                    </a:lnTo>
                    <a:cubicBezTo>
                      <a:pt x="0" y="0"/>
                      <a:pt x="319280" y="59136"/>
                      <a:pt x="666965" y="1114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1" name="Google Shape;931;p26"/>
              <p:cNvSpPr/>
              <p:nvPr/>
            </p:nvSpPr>
            <p:spPr>
              <a:xfrm>
                <a:off x="7270995" y="-371078"/>
                <a:ext cx="293765" cy="255565"/>
              </a:xfrm>
              <a:custGeom>
                <a:rect b="b" l="l" r="r" t="t"/>
                <a:pathLst>
                  <a:path extrusionOk="0" h="574304" w="660147">
                    <a:moveTo>
                      <a:pt x="660148" y="142155"/>
                    </a:moveTo>
                    <a:lnTo>
                      <a:pt x="211338" y="574305"/>
                    </a:lnTo>
                    <a:lnTo>
                      <a:pt x="0" y="0"/>
                    </a:lnTo>
                    <a:cubicBezTo>
                      <a:pt x="0" y="1137"/>
                      <a:pt x="315871" y="73920"/>
                      <a:pt x="660148" y="142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2" name="Google Shape;932;p26"/>
              <p:cNvSpPr/>
              <p:nvPr/>
            </p:nvSpPr>
            <p:spPr>
              <a:xfrm>
                <a:off x="6588852" y="-559632"/>
                <a:ext cx="2787993" cy="448378"/>
              </a:xfrm>
              <a:custGeom>
                <a:rect b="b" l="l" r="r" t="t"/>
                <a:pathLst>
                  <a:path extrusionOk="0" h="1007592" w="6265153">
                    <a:moveTo>
                      <a:pt x="6265154" y="1007593"/>
                    </a:moveTo>
                    <a:cubicBezTo>
                      <a:pt x="6265154" y="1007593"/>
                      <a:pt x="2679222" y="935947"/>
                      <a:pt x="0" y="0"/>
                    </a:cubicBezTo>
                  </a:path>
                </a:pathLst>
              </a:custGeom>
              <a:noFill/>
              <a:ln cap="flat" cmpd="sng" w="152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933" name="Google Shape;933;p26"/>
          <p:cNvGrpSpPr/>
          <p:nvPr/>
        </p:nvGrpSpPr>
        <p:grpSpPr>
          <a:xfrm>
            <a:off x="-1048090" y="3120223"/>
            <a:ext cx="4255052" cy="3797348"/>
            <a:chOff x="-1048090" y="3120223"/>
            <a:chExt cx="4255052" cy="3797348"/>
          </a:xfrm>
        </p:grpSpPr>
        <p:grpSp>
          <p:nvGrpSpPr>
            <p:cNvPr id="934" name="Google Shape;934;p26"/>
            <p:cNvGrpSpPr/>
            <p:nvPr/>
          </p:nvGrpSpPr>
          <p:grpSpPr>
            <a:xfrm rot="1990009">
              <a:off x="-769517" y="3959081"/>
              <a:ext cx="3697905" cy="2119631"/>
              <a:chOff x="1268172" y="1041938"/>
              <a:chExt cx="9019367" cy="5169881"/>
            </a:xfrm>
          </p:grpSpPr>
          <p:sp>
            <p:nvSpPr>
              <p:cNvPr id="935" name="Google Shape;935;p26"/>
              <p:cNvSpPr/>
              <p:nvPr/>
            </p:nvSpPr>
            <p:spPr>
              <a:xfrm>
                <a:off x="1268172" y="1370599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6" name="Google Shape;936;p26"/>
              <p:cNvSpPr/>
              <p:nvPr/>
            </p:nvSpPr>
            <p:spPr>
              <a:xfrm>
                <a:off x="1345436" y="1766358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7" name="Google Shape;937;p26"/>
              <p:cNvSpPr/>
              <p:nvPr/>
            </p:nvSpPr>
            <p:spPr>
              <a:xfrm>
                <a:off x="1422699" y="216211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8" name="Google Shape;938;p26"/>
              <p:cNvSpPr/>
              <p:nvPr/>
            </p:nvSpPr>
            <p:spPr>
              <a:xfrm>
                <a:off x="1499963" y="2557875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9" name="Google Shape;939;p26"/>
              <p:cNvSpPr/>
              <p:nvPr/>
            </p:nvSpPr>
            <p:spPr>
              <a:xfrm>
                <a:off x="1577226" y="2953634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0" name="Google Shape;940;p26"/>
              <p:cNvSpPr/>
              <p:nvPr/>
            </p:nvSpPr>
            <p:spPr>
              <a:xfrm>
                <a:off x="1654489" y="3350530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19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1" name="Google Shape;941;p26"/>
              <p:cNvSpPr/>
              <p:nvPr/>
            </p:nvSpPr>
            <p:spPr>
              <a:xfrm>
                <a:off x="1731753" y="3746289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2" name="Google Shape;942;p26"/>
              <p:cNvSpPr/>
              <p:nvPr/>
            </p:nvSpPr>
            <p:spPr>
              <a:xfrm>
                <a:off x="1809016" y="414204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943" name="Google Shape;943;p26"/>
              <p:cNvGrpSpPr/>
              <p:nvPr/>
            </p:nvGrpSpPr>
            <p:grpSpPr>
              <a:xfrm>
                <a:off x="1864691" y="1979022"/>
                <a:ext cx="3353004" cy="4232797"/>
                <a:chOff x="1864691" y="1979022"/>
                <a:chExt cx="3353004" cy="4232797"/>
              </a:xfrm>
            </p:grpSpPr>
            <p:sp>
              <p:nvSpPr>
                <p:cNvPr id="944" name="Google Shape;944;p26"/>
                <p:cNvSpPr/>
                <p:nvPr/>
              </p:nvSpPr>
              <p:spPr>
                <a:xfrm>
                  <a:off x="4501873" y="1979022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5" name="Google Shape;945;p26"/>
                <p:cNvSpPr/>
                <p:nvPr/>
              </p:nvSpPr>
              <p:spPr>
                <a:xfrm>
                  <a:off x="4124646" y="2059765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6" name="Google Shape;946;p26"/>
                <p:cNvSpPr/>
                <p:nvPr/>
              </p:nvSpPr>
              <p:spPr>
                <a:xfrm>
                  <a:off x="3748555" y="214050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7" name="Google Shape;947;p26"/>
                <p:cNvSpPr/>
                <p:nvPr/>
              </p:nvSpPr>
              <p:spPr>
                <a:xfrm>
                  <a:off x="3371328" y="2221253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8" name="Google Shape;948;p26"/>
                <p:cNvSpPr/>
                <p:nvPr/>
              </p:nvSpPr>
              <p:spPr>
                <a:xfrm>
                  <a:off x="2995237" y="2301997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9" name="Google Shape;949;p26"/>
                <p:cNvSpPr/>
                <p:nvPr/>
              </p:nvSpPr>
              <p:spPr>
                <a:xfrm>
                  <a:off x="2618010" y="2381604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0" name="Google Shape;950;p26"/>
                <p:cNvSpPr/>
                <p:nvPr/>
              </p:nvSpPr>
              <p:spPr>
                <a:xfrm>
                  <a:off x="2241919" y="246234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1" name="Google Shape;951;p26"/>
                <p:cNvSpPr/>
                <p:nvPr/>
              </p:nvSpPr>
              <p:spPr>
                <a:xfrm>
                  <a:off x="1864691" y="2543091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52" name="Google Shape;952;p26"/>
              <p:cNvGrpSpPr/>
              <p:nvPr/>
            </p:nvGrpSpPr>
            <p:grpSpPr>
              <a:xfrm>
                <a:off x="4906370" y="1354678"/>
                <a:ext cx="3351868" cy="4232798"/>
                <a:chOff x="4906370" y="1354678"/>
                <a:chExt cx="3351868" cy="4232798"/>
              </a:xfrm>
            </p:grpSpPr>
            <p:sp>
              <p:nvSpPr>
                <p:cNvPr id="953" name="Google Shape;953;p26"/>
                <p:cNvSpPr/>
                <p:nvPr/>
              </p:nvSpPr>
              <p:spPr>
                <a:xfrm>
                  <a:off x="7542416" y="135467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4" name="Google Shape;954;p26"/>
                <p:cNvSpPr/>
                <p:nvPr/>
              </p:nvSpPr>
              <p:spPr>
                <a:xfrm>
                  <a:off x="7165189" y="143542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5" name="Google Shape;955;p26"/>
                <p:cNvSpPr/>
                <p:nvPr/>
              </p:nvSpPr>
              <p:spPr>
                <a:xfrm>
                  <a:off x="6789098" y="1516166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6" name="Google Shape;956;p26"/>
                <p:cNvSpPr/>
                <p:nvPr/>
              </p:nvSpPr>
              <p:spPr>
                <a:xfrm>
                  <a:off x="6411871" y="1596910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7" name="Google Shape;957;p26"/>
                <p:cNvSpPr/>
                <p:nvPr/>
              </p:nvSpPr>
              <p:spPr>
                <a:xfrm>
                  <a:off x="6035779" y="167651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8" name="Google Shape;958;p26"/>
                <p:cNvSpPr/>
                <p:nvPr/>
              </p:nvSpPr>
              <p:spPr>
                <a:xfrm>
                  <a:off x="5658552" y="1757260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9" name="Google Shape;959;p26"/>
                <p:cNvSpPr/>
                <p:nvPr/>
              </p:nvSpPr>
              <p:spPr>
                <a:xfrm>
                  <a:off x="5282461" y="1838004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0" name="Google Shape;960;p26"/>
                <p:cNvSpPr/>
                <p:nvPr/>
              </p:nvSpPr>
              <p:spPr>
                <a:xfrm>
                  <a:off x="4906370" y="1918748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61" name="Google Shape;961;p26"/>
              <p:cNvGrpSpPr/>
              <p:nvPr/>
            </p:nvGrpSpPr>
            <p:grpSpPr>
              <a:xfrm>
                <a:off x="7982136" y="1041938"/>
                <a:ext cx="2222459" cy="3991703"/>
                <a:chOff x="7982136" y="1041938"/>
                <a:chExt cx="2222459" cy="3991703"/>
              </a:xfrm>
            </p:grpSpPr>
            <p:sp>
              <p:nvSpPr>
                <p:cNvPr id="962" name="Google Shape;962;p26"/>
                <p:cNvSpPr/>
                <p:nvPr/>
              </p:nvSpPr>
              <p:spPr>
                <a:xfrm>
                  <a:off x="9487636" y="1041938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3" name="Google Shape;963;p26"/>
                <p:cNvSpPr/>
                <p:nvPr/>
              </p:nvSpPr>
              <p:spPr>
                <a:xfrm>
                  <a:off x="9111545" y="112268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4" name="Google Shape;964;p26"/>
                <p:cNvSpPr/>
                <p:nvPr/>
              </p:nvSpPr>
              <p:spPr>
                <a:xfrm>
                  <a:off x="8734318" y="1203426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5" name="Google Shape;965;p26"/>
                <p:cNvSpPr/>
                <p:nvPr/>
              </p:nvSpPr>
              <p:spPr>
                <a:xfrm>
                  <a:off x="8358227" y="128416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6" name="Google Shape;966;p26"/>
                <p:cNvSpPr/>
                <p:nvPr/>
              </p:nvSpPr>
              <p:spPr>
                <a:xfrm>
                  <a:off x="7982136" y="136377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967" name="Google Shape;967;p26"/>
            <p:cNvGrpSpPr/>
            <p:nvPr/>
          </p:nvGrpSpPr>
          <p:grpSpPr>
            <a:xfrm>
              <a:off x="536374" y="3812515"/>
              <a:ext cx="1086569" cy="1118150"/>
              <a:chOff x="2174801" y="4954035"/>
              <a:chExt cx="1281936" cy="1319195"/>
            </a:xfrm>
          </p:grpSpPr>
          <p:sp>
            <p:nvSpPr>
              <p:cNvPr id="968" name="Google Shape;968;p26"/>
              <p:cNvSpPr/>
              <p:nvPr/>
            </p:nvSpPr>
            <p:spPr>
              <a:xfrm>
                <a:off x="2174801" y="4954035"/>
                <a:ext cx="1281936" cy="1319195"/>
              </a:xfrm>
              <a:custGeom>
                <a:rect b="b" l="l" r="r" t="t"/>
                <a:pathLst>
                  <a:path extrusionOk="0" h="1319195" w="1281936">
                    <a:moveTo>
                      <a:pt x="201192" y="1318058"/>
                    </a:moveTo>
                    <a:cubicBezTo>
                      <a:pt x="114839" y="1180453"/>
                      <a:pt x="51211" y="1028063"/>
                      <a:pt x="12579" y="868849"/>
                    </a:cubicBezTo>
                    <a:cubicBezTo>
                      <a:pt x="2353" y="824497"/>
                      <a:pt x="-6737" y="777870"/>
                      <a:pt x="6898" y="734656"/>
                    </a:cubicBezTo>
                    <a:cubicBezTo>
                      <a:pt x="21669" y="691440"/>
                      <a:pt x="65981" y="655049"/>
                      <a:pt x="110294" y="666421"/>
                    </a:cubicBezTo>
                    <a:cubicBezTo>
                      <a:pt x="136428" y="673244"/>
                      <a:pt x="155743" y="692578"/>
                      <a:pt x="172787" y="713048"/>
                    </a:cubicBezTo>
                    <a:cubicBezTo>
                      <a:pt x="209146" y="758537"/>
                      <a:pt x="238688" y="809713"/>
                      <a:pt x="259140" y="864301"/>
                    </a:cubicBezTo>
                    <a:cubicBezTo>
                      <a:pt x="200056" y="623206"/>
                      <a:pt x="178468" y="371877"/>
                      <a:pt x="195511" y="123959"/>
                    </a:cubicBezTo>
                    <a:cubicBezTo>
                      <a:pt x="198920" y="69372"/>
                      <a:pt x="220508" y="0"/>
                      <a:pt x="275047" y="0"/>
                    </a:cubicBezTo>
                    <a:cubicBezTo>
                      <a:pt x="303453" y="0"/>
                      <a:pt x="327314" y="21607"/>
                      <a:pt x="344357" y="43215"/>
                    </a:cubicBezTo>
                    <a:cubicBezTo>
                      <a:pt x="407986" y="122822"/>
                      <a:pt x="428438" y="227448"/>
                      <a:pt x="447754" y="327524"/>
                    </a:cubicBezTo>
                    <a:cubicBezTo>
                      <a:pt x="471614" y="456032"/>
                      <a:pt x="495475" y="583403"/>
                      <a:pt x="519336" y="711911"/>
                    </a:cubicBezTo>
                    <a:cubicBezTo>
                      <a:pt x="527290" y="565207"/>
                      <a:pt x="567057" y="400307"/>
                      <a:pt x="626141" y="264976"/>
                    </a:cubicBezTo>
                    <a:cubicBezTo>
                      <a:pt x="644321" y="224036"/>
                      <a:pt x="674999" y="178546"/>
                      <a:pt x="719312" y="181958"/>
                    </a:cubicBezTo>
                    <a:cubicBezTo>
                      <a:pt x="770442" y="185370"/>
                      <a:pt x="790894" y="247918"/>
                      <a:pt x="796575" y="299093"/>
                    </a:cubicBezTo>
                    <a:cubicBezTo>
                      <a:pt x="811346" y="429876"/>
                      <a:pt x="810210" y="561795"/>
                      <a:pt x="793167" y="691440"/>
                    </a:cubicBezTo>
                    <a:cubicBezTo>
                      <a:pt x="832934" y="573168"/>
                      <a:pt x="909062" y="466267"/>
                      <a:pt x="1007913" y="391210"/>
                    </a:cubicBezTo>
                    <a:cubicBezTo>
                      <a:pt x="1022684" y="379837"/>
                      <a:pt x="1038592" y="369602"/>
                      <a:pt x="1056771" y="369602"/>
                    </a:cubicBezTo>
                    <a:cubicBezTo>
                      <a:pt x="1102220" y="369602"/>
                      <a:pt x="1119264" y="429876"/>
                      <a:pt x="1119264" y="475365"/>
                    </a:cubicBezTo>
                    <a:cubicBezTo>
                      <a:pt x="1119264" y="622069"/>
                      <a:pt x="1081768" y="768773"/>
                      <a:pt x="1013595" y="897280"/>
                    </a:cubicBezTo>
                    <a:cubicBezTo>
                      <a:pt x="1060180" y="838144"/>
                      <a:pt x="1119264" y="788106"/>
                      <a:pt x="1186301" y="752851"/>
                    </a:cubicBezTo>
                    <a:cubicBezTo>
                      <a:pt x="1203344" y="743753"/>
                      <a:pt x="1222660" y="735793"/>
                      <a:pt x="1240840" y="740342"/>
                    </a:cubicBezTo>
                    <a:cubicBezTo>
                      <a:pt x="1279472" y="749440"/>
                      <a:pt x="1285153" y="802890"/>
                      <a:pt x="1280608" y="842693"/>
                    </a:cubicBezTo>
                    <a:cubicBezTo>
                      <a:pt x="1262428" y="1003043"/>
                      <a:pt x="1218115" y="1171355"/>
                      <a:pt x="1155623" y="1319196"/>
                    </a:cubicBezTo>
                    <a:lnTo>
                      <a:pt x="201192" y="13180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969" name="Google Shape;969;p26"/>
              <p:cNvGrpSpPr/>
              <p:nvPr/>
            </p:nvGrpSpPr>
            <p:grpSpPr>
              <a:xfrm>
                <a:off x="2266916" y="5090504"/>
                <a:ext cx="1111229" cy="1164531"/>
                <a:chOff x="2266916" y="5090504"/>
                <a:chExt cx="1111229" cy="1164531"/>
              </a:xfrm>
            </p:grpSpPr>
            <p:sp>
              <p:nvSpPr>
                <p:cNvPr id="970" name="Google Shape;970;p26"/>
                <p:cNvSpPr/>
                <p:nvPr/>
              </p:nvSpPr>
              <p:spPr>
                <a:xfrm>
                  <a:off x="2468028" y="5090504"/>
                  <a:ext cx="181164" cy="1153158"/>
                </a:xfrm>
                <a:custGeom>
                  <a:rect b="b" l="l" r="r" t="t"/>
                  <a:pathLst>
                    <a:path extrusionOk="0" h="1153158" w="181164">
                      <a:moveTo>
                        <a:pt x="3409" y="0"/>
                      </a:moveTo>
                      <a:lnTo>
                        <a:pt x="46585" y="288858"/>
                      </a:lnTo>
                      <a:lnTo>
                        <a:pt x="90898" y="577717"/>
                      </a:lnTo>
                      <a:lnTo>
                        <a:pt x="135211" y="866575"/>
                      </a:lnTo>
                      <a:lnTo>
                        <a:pt x="156799" y="1011004"/>
                      </a:lnTo>
                      <a:lnTo>
                        <a:pt x="167025" y="1083787"/>
                      </a:lnTo>
                      <a:lnTo>
                        <a:pt x="171570" y="1120179"/>
                      </a:lnTo>
                      <a:lnTo>
                        <a:pt x="173843" y="1138375"/>
                      </a:lnTo>
                      <a:lnTo>
                        <a:pt x="174979" y="1147473"/>
                      </a:lnTo>
                      <a:cubicBezTo>
                        <a:pt x="174979" y="1147473"/>
                        <a:pt x="174979" y="1147473"/>
                        <a:pt x="176115" y="1148610"/>
                      </a:cubicBezTo>
                      <a:lnTo>
                        <a:pt x="178388" y="1148610"/>
                      </a:lnTo>
                      <a:cubicBezTo>
                        <a:pt x="179524" y="1148610"/>
                        <a:pt x="178388" y="1148610"/>
                        <a:pt x="180660" y="1149747"/>
                      </a:cubicBezTo>
                      <a:cubicBezTo>
                        <a:pt x="180660" y="1149747"/>
                        <a:pt x="181796" y="1152022"/>
                        <a:pt x="180660" y="1152022"/>
                      </a:cubicBezTo>
                      <a:cubicBezTo>
                        <a:pt x="180660" y="1152022"/>
                        <a:pt x="180660" y="1152022"/>
                        <a:pt x="179524" y="1153159"/>
                      </a:cubicBezTo>
                      <a:lnTo>
                        <a:pt x="178388" y="1153159"/>
                      </a:lnTo>
                      <a:lnTo>
                        <a:pt x="176115" y="1149747"/>
                      </a:lnTo>
                      <a:lnTo>
                        <a:pt x="176115" y="1149747"/>
                      </a:lnTo>
                      <a:cubicBezTo>
                        <a:pt x="176115" y="1149747"/>
                        <a:pt x="176115" y="1149747"/>
                        <a:pt x="176115" y="1149747"/>
                      </a:cubicBezTo>
                      <a:cubicBezTo>
                        <a:pt x="176115" y="1149747"/>
                        <a:pt x="176115" y="1152022"/>
                        <a:pt x="176115" y="1152022"/>
                      </a:cubicBezTo>
                      <a:cubicBezTo>
                        <a:pt x="177251" y="1153159"/>
                        <a:pt x="176115" y="1152022"/>
                        <a:pt x="176115" y="1152022"/>
                      </a:cubicBezTo>
                      <a:cubicBezTo>
                        <a:pt x="174979" y="1152022"/>
                        <a:pt x="174979" y="1152022"/>
                        <a:pt x="173843" y="1152022"/>
                      </a:cubicBezTo>
                      <a:cubicBezTo>
                        <a:pt x="172706" y="1152022"/>
                        <a:pt x="171570" y="1152022"/>
                        <a:pt x="170434" y="1150884"/>
                      </a:cubicBezTo>
                      <a:cubicBezTo>
                        <a:pt x="169298" y="1150884"/>
                        <a:pt x="168162" y="1148610"/>
                        <a:pt x="168162" y="1147473"/>
                      </a:cubicBezTo>
                      <a:lnTo>
                        <a:pt x="167025" y="1138375"/>
                      </a:lnTo>
                      <a:lnTo>
                        <a:pt x="163617" y="1120179"/>
                      </a:lnTo>
                      <a:lnTo>
                        <a:pt x="157935" y="1083787"/>
                      </a:lnTo>
                      <a:lnTo>
                        <a:pt x="146573" y="1012141"/>
                      </a:lnTo>
                      <a:lnTo>
                        <a:pt x="123849" y="867712"/>
                      </a:lnTo>
                      <a:lnTo>
                        <a:pt x="85217" y="578854"/>
                      </a:lnTo>
                      <a:lnTo>
                        <a:pt x="43177" y="289996"/>
                      </a:lnTo>
                      <a:lnTo>
                        <a:pt x="0" y="1137"/>
                      </a:ln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71" name="Google Shape;971;p26"/>
                <p:cNvSpPr/>
                <p:nvPr/>
              </p:nvSpPr>
              <p:spPr>
                <a:xfrm>
                  <a:off x="2266916" y="5703475"/>
                  <a:ext cx="223836" cy="551560"/>
                </a:xfrm>
                <a:custGeom>
                  <a:rect b="b" l="l" r="r" t="t"/>
                  <a:pathLst>
                    <a:path extrusionOk="0" h="551560" w="223836">
                      <a:moveTo>
                        <a:pt x="3409" y="0"/>
                      </a:moveTo>
                      <a:cubicBezTo>
                        <a:pt x="35223" y="93254"/>
                        <a:pt x="70446" y="186507"/>
                        <a:pt x="107942" y="277486"/>
                      </a:cubicBezTo>
                      <a:cubicBezTo>
                        <a:pt x="126121" y="322975"/>
                        <a:pt x="145437" y="368465"/>
                        <a:pt x="165889" y="413954"/>
                      </a:cubicBezTo>
                      <a:cubicBezTo>
                        <a:pt x="185205" y="459444"/>
                        <a:pt x="204521" y="504933"/>
                        <a:pt x="223837" y="550423"/>
                      </a:cubicBezTo>
                      <a:lnTo>
                        <a:pt x="220428" y="551560"/>
                      </a:lnTo>
                      <a:cubicBezTo>
                        <a:pt x="197703" y="507208"/>
                        <a:pt x="177251" y="462856"/>
                        <a:pt x="157936" y="417366"/>
                      </a:cubicBezTo>
                      <a:cubicBezTo>
                        <a:pt x="138620" y="371877"/>
                        <a:pt x="120440" y="326387"/>
                        <a:pt x="102260" y="279761"/>
                      </a:cubicBezTo>
                      <a:cubicBezTo>
                        <a:pt x="67037" y="187644"/>
                        <a:pt x="32951" y="94391"/>
                        <a:pt x="0" y="1137"/>
                      </a:cubicBez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72" name="Google Shape;972;p26"/>
                <p:cNvSpPr/>
                <p:nvPr/>
              </p:nvSpPr>
              <p:spPr>
                <a:xfrm>
                  <a:off x="2782763" y="5257677"/>
                  <a:ext cx="117031" cy="987122"/>
                </a:xfrm>
                <a:custGeom>
                  <a:rect b="b" l="l" r="r" t="t"/>
                  <a:pathLst>
                    <a:path extrusionOk="0" h="987122" w="117031">
                      <a:moveTo>
                        <a:pt x="117031" y="1137"/>
                      </a:moveTo>
                      <a:lnTo>
                        <a:pt x="88626" y="247918"/>
                      </a:lnTo>
                      <a:lnTo>
                        <a:pt x="61356" y="494698"/>
                      </a:lnTo>
                      <a:lnTo>
                        <a:pt x="34087" y="741479"/>
                      </a:lnTo>
                      <a:cubicBezTo>
                        <a:pt x="24997" y="823360"/>
                        <a:pt x="14771" y="905241"/>
                        <a:pt x="3409" y="987122"/>
                      </a:cubicBezTo>
                      <a:lnTo>
                        <a:pt x="0" y="987122"/>
                      </a:lnTo>
                      <a:cubicBezTo>
                        <a:pt x="6817" y="905241"/>
                        <a:pt x="17043" y="822223"/>
                        <a:pt x="26133" y="740342"/>
                      </a:cubicBezTo>
                      <a:lnTo>
                        <a:pt x="55675" y="493561"/>
                      </a:lnTo>
                      <a:lnTo>
                        <a:pt x="85217" y="246781"/>
                      </a:lnTo>
                      <a:lnTo>
                        <a:pt x="113623" y="0"/>
                      </a:lnTo>
                      <a:lnTo>
                        <a:pt x="117031" y="113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73" name="Google Shape;973;p26"/>
                <p:cNvSpPr/>
                <p:nvPr/>
              </p:nvSpPr>
              <p:spPr>
                <a:xfrm>
                  <a:off x="2871388" y="5443047"/>
                  <a:ext cx="356775" cy="806301"/>
                </a:xfrm>
                <a:custGeom>
                  <a:rect b="b" l="l" r="r" t="t"/>
                  <a:pathLst>
                    <a:path extrusionOk="0" h="806301" w="356775">
                      <a:moveTo>
                        <a:pt x="356775" y="2274"/>
                      </a:moveTo>
                      <a:lnTo>
                        <a:pt x="265877" y="202428"/>
                      </a:lnTo>
                      <a:cubicBezTo>
                        <a:pt x="236335" y="269525"/>
                        <a:pt x="206793" y="336622"/>
                        <a:pt x="178388" y="403719"/>
                      </a:cubicBezTo>
                      <a:lnTo>
                        <a:pt x="92034" y="605010"/>
                      </a:lnTo>
                      <a:cubicBezTo>
                        <a:pt x="62492" y="672108"/>
                        <a:pt x="34087" y="739204"/>
                        <a:pt x="3409" y="806301"/>
                      </a:cubicBezTo>
                      <a:lnTo>
                        <a:pt x="0" y="805164"/>
                      </a:lnTo>
                      <a:cubicBezTo>
                        <a:pt x="26133" y="736930"/>
                        <a:pt x="54539" y="669833"/>
                        <a:pt x="84081" y="601599"/>
                      </a:cubicBezTo>
                      <a:lnTo>
                        <a:pt x="172707" y="400307"/>
                      </a:lnTo>
                      <a:lnTo>
                        <a:pt x="353367" y="0"/>
                      </a:lnTo>
                      <a:lnTo>
                        <a:pt x="356775" y="22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74" name="Google Shape;974;p26"/>
                <p:cNvSpPr/>
                <p:nvPr/>
              </p:nvSpPr>
              <p:spPr>
                <a:xfrm>
                  <a:off x="3064547" y="5784219"/>
                  <a:ext cx="313598" cy="470816"/>
                </a:xfrm>
                <a:custGeom>
                  <a:rect b="b" l="l" r="r" t="t"/>
                  <a:pathLst>
                    <a:path extrusionOk="0" h="470816" w="313598">
                      <a:moveTo>
                        <a:pt x="313599" y="3412"/>
                      </a:moveTo>
                      <a:cubicBezTo>
                        <a:pt x="309054" y="14784"/>
                        <a:pt x="303373" y="25019"/>
                        <a:pt x="296555" y="34117"/>
                      </a:cubicBezTo>
                      <a:lnTo>
                        <a:pt x="277239" y="63685"/>
                      </a:lnTo>
                      <a:lnTo>
                        <a:pt x="238608" y="121684"/>
                      </a:lnTo>
                      <a:lnTo>
                        <a:pt x="161344" y="238820"/>
                      </a:lnTo>
                      <a:lnTo>
                        <a:pt x="84081" y="355955"/>
                      </a:lnTo>
                      <a:cubicBezTo>
                        <a:pt x="57948" y="394621"/>
                        <a:pt x="31814" y="433288"/>
                        <a:pt x="3409" y="470816"/>
                      </a:cubicBezTo>
                      <a:lnTo>
                        <a:pt x="0" y="468542"/>
                      </a:lnTo>
                      <a:cubicBezTo>
                        <a:pt x="23861" y="428738"/>
                        <a:pt x="49994" y="390072"/>
                        <a:pt x="76127" y="350269"/>
                      </a:cubicBezTo>
                      <a:lnTo>
                        <a:pt x="155663" y="234271"/>
                      </a:lnTo>
                      <a:lnTo>
                        <a:pt x="235199" y="118273"/>
                      </a:lnTo>
                      <a:lnTo>
                        <a:pt x="274967" y="60273"/>
                      </a:lnTo>
                      <a:lnTo>
                        <a:pt x="294283" y="30705"/>
                      </a:lnTo>
                      <a:cubicBezTo>
                        <a:pt x="301100" y="20470"/>
                        <a:pt x="306781" y="11372"/>
                        <a:pt x="311326" y="0"/>
                      </a:cubicBezTo>
                      <a:lnTo>
                        <a:pt x="313599" y="34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975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7" name="Google Shape;977;p28"/>
          <p:cNvGrpSpPr/>
          <p:nvPr/>
        </p:nvGrpSpPr>
        <p:grpSpPr>
          <a:xfrm>
            <a:off x="-2234810" y="3128405"/>
            <a:ext cx="15093463" cy="5726116"/>
            <a:chOff x="-2234810" y="3128405"/>
            <a:chExt cx="15093463" cy="5726116"/>
          </a:xfrm>
        </p:grpSpPr>
        <p:sp>
          <p:nvSpPr>
            <p:cNvPr id="978" name="Google Shape;978;p28"/>
            <p:cNvSpPr/>
            <p:nvPr/>
          </p:nvSpPr>
          <p:spPr>
            <a:xfrm rot="332387">
              <a:off x="5393630" y="3465982"/>
              <a:ext cx="7238124" cy="5050961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9" name="Google Shape;979;p28"/>
            <p:cNvSpPr/>
            <p:nvPr/>
          </p:nvSpPr>
          <p:spPr>
            <a:xfrm rot="-703176">
              <a:off x="-1955159" y="3837519"/>
              <a:ext cx="4626247" cy="3228321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0" name="Google Shape;980;p28"/>
          <p:cNvGrpSpPr/>
          <p:nvPr/>
        </p:nvGrpSpPr>
        <p:grpSpPr>
          <a:xfrm rot="-1448790">
            <a:off x="-412805" y="-11907"/>
            <a:ext cx="3684418" cy="871634"/>
            <a:chOff x="6588852" y="-559632"/>
            <a:chExt cx="2787993" cy="659564"/>
          </a:xfrm>
        </p:grpSpPr>
        <p:sp>
          <p:nvSpPr>
            <p:cNvPr id="981" name="Google Shape;981;p28"/>
            <p:cNvSpPr/>
            <p:nvPr/>
          </p:nvSpPr>
          <p:spPr>
            <a:xfrm>
              <a:off x="8846455" y="-138933"/>
              <a:ext cx="299834" cy="238865"/>
            </a:xfrm>
            <a:custGeom>
              <a:rect b="b" l="l" r="r" t="t"/>
              <a:pathLst>
                <a:path extrusionOk="0" h="536776" w="673785">
                  <a:moveTo>
                    <a:pt x="673785" y="42078"/>
                  </a:moveTo>
                  <a:lnTo>
                    <a:pt x="294285" y="536776"/>
                  </a:lnTo>
                  <a:lnTo>
                    <a:pt x="3" y="0"/>
                  </a:lnTo>
                  <a:cubicBezTo>
                    <a:pt x="-1134" y="0"/>
                    <a:pt x="321555" y="25019"/>
                    <a:pt x="673785" y="4207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2" name="Google Shape;982;p28"/>
            <p:cNvSpPr/>
            <p:nvPr/>
          </p:nvSpPr>
          <p:spPr>
            <a:xfrm>
              <a:off x="8458541" y="-176441"/>
              <a:ext cx="299327" cy="242914"/>
            </a:xfrm>
            <a:custGeom>
              <a:rect b="b" l="l" r="r" t="t"/>
              <a:pathLst>
                <a:path extrusionOk="0" h="545874" w="672646">
                  <a:moveTo>
                    <a:pt x="672646" y="63685"/>
                  </a:moveTo>
                  <a:lnTo>
                    <a:pt x="277240" y="545874"/>
                  </a:lnTo>
                  <a:lnTo>
                    <a:pt x="0" y="0"/>
                  </a:lnTo>
                  <a:cubicBezTo>
                    <a:pt x="0" y="0"/>
                    <a:pt x="321552" y="35254"/>
                    <a:pt x="672646" y="63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3" name="Google Shape;983;p28"/>
            <p:cNvSpPr/>
            <p:nvPr/>
          </p:nvSpPr>
          <p:spPr>
            <a:xfrm>
              <a:off x="6879535" y="-464341"/>
              <a:ext cx="291743" cy="258602"/>
            </a:xfrm>
            <a:custGeom>
              <a:rect b="b" l="l" r="r" t="t"/>
              <a:pathLst>
                <a:path extrusionOk="0" h="581128" w="655602">
                  <a:moveTo>
                    <a:pt x="655603" y="162625"/>
                  </a:moveTo>
                  <a:lnTo>
                    <a:pt x="193159" y="581128"/>
                  </a:lnTo>
                  <a:lnTo>
                    <a:pt x="0" y="0"/>
                  </a:lnTo>
                  <a:cubicBezTo>
                    <a:pt x="0" y="0"/>
                    <a:pt x="312462" y="83018"/>
                    <a:pt x="655603" y="1626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4" name="Google Shape;984;p28"/>
            <p:cNvSpPr/>
            <p:nvPr/>
          </p:nvSpPr>
          <p:spPr>
            <a:xfrm>
              <a:off x="8058472" y="-224096"/>
              <a:ext cx="298316" cy="246465"/>
            </a:xfrm>
            <a:custGeom>
              <a:rect b="b" l="l" r="r" t="t"/>
              <a:pathLst>
                <a:path extrusionOk="0" h="553855" w="670373">
                  <a:moveTo>
                    <a:pt x="670374" y="84177"/>
                  </a:moveTo>
                  <a:lnTo>
                    <a:pt x="260196" y="553856"/>
                  </a:lnTo>
                  <a:lnTo>
                    <a:pt x="0" y="21"/>
                  </a:lnTo>
                  <a:cubicBezTo>
                    <a:pt x="0" y="-1116"/>
                    <a:pt x="320416" y="44373"/>
                    <a:pt x="670374" y="841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5" name="Google Shape;985;p28"/>
            <p:cNvSpPr/>
            <p:nvPr/>
          </p:nvSpPr>
          <p:spPr>
            <a:xfrm>
              <a:off x="7664987" y="-286938"/>
              <a:ext cx="296799" cy="251011"/>
            </a:xfrm>
            <a:custGeom>
              <a:rect b="b" l="l" r="r" t="t"/>
              <a:pathLst>
                <a:path extrusionOk="0" h="564069" w="666964">
                  <a:moveTo>
                    <a:pt x="666965" y="111449"/>
                  </a:moveTo>
                  <a:lnTo>
                    <a:pt x="237471" y="564070"/>
                  </a:lnTo>
                  <a:lnTo>
                    <a:pt x="0" y="0"/>
                  </a:lnTo>
                  <a:cubicBezTo>
                    <a:pt x="0" y="0"/>
                    <a:pt x="319280" y="59136"/>
                    <a:pt x="666965" y="1114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6" name="Google Shape;986;p28"/>
            <p:cNvSpPr/>
            <p:nvPr/>
          </p:nvSpPr>
          <p:spPr>
            <a:xfrm>
              <a:off x="7270995" y="-371078"/>
              <a:ext cx="293765" cy="255565"/>
            </a:xfrm>
            <a:custGeom>
              <a:rect b="b" l="l" r="r" t="t"/>
              <a:pathLst>
                <a:path extrusionOk="0" h="574304" w="660147">
                  <a:moveTo>
                    <a:pt x="660148" y="142155"/>
                  </a:moveTo>
                  <a:lnTo>
                    <a:pt x="211338" y="574305"/>
                  </a:lnTo>
                  <a:lnTo>
                    <a:pt x="0" y="0"/>
                  </a:lnTo>
                  <a:cubicBezTo>
                    <a:pt x="0" y="1137"/>
                    <a:pt x="315871" y="73920"/>
                    <a:pt x="660148" y="1421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7" name="Google Shape;987;p28"/>
            <p:cNvSpPr/>
            <p:nvPr/>
          </p:nvSpPr>
          <p:spPr>
            <a:xfrm>
              <a:off x="6588852" y="-559632"/>
              <a:ext cx="2787993" cy="448378"/>
            </a:xfrm>
            <a:custGeom>
              <a:rect b="b" l="l" r="r" t="t"/>
              <a:pathLst>
                <a:path extrusionOk="0" h="1007592" w="6265153">
                  <a:moveTo>
                    <a:pt x="6265154" y="1007593"/>
                  </a:moveTo>
                  <a:cubicBezTo>
                    <a:pt x="6265154" y="1007593"/>
                    <a:pt x="2679222" y="935947"/>
                    <a:pt x="0" y="0"/>
                  </a:cubicBezTo>
                </a:path>
              </a:pathLst>
            </a:custGeom>
            <a:noFill/>
            <a:ln cap="flat" cmpd="sng" w="152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88" name="Google Shape;988;p28"/>
          <p:cNvSpPr/>
          <p:nvPr/>
        </p:nvSpPr>
        <p:spPr>
          <a:xfrm rot="-8100000">
            <a:off x="4138975" y="-988662"/>
            <a:ext cx="6048650" cy="1718081"/>
          </a:xfrm>
          <a:custGeom>
            <a:rect b="b" l="l" r="r" t="t"/>
            <a:pathLst>
              <a:path extrusionOk="0" h="1016625" w="3579114">
                <a:moveTo>
                  <a:pt x="3579114" y="386740"/>
                </a:moveTo>
                <a:cubicBezTo>
                  <a:pt x="3507532" y="403799"/>
                  <a:pt x="3432541" y="407211"/>
                  <a:pt x="3359823" y="393564"/>
                </a:cubicBezTo>
                <a:cubicBezTo>
                  <a:pt x="3215522" y="365133"/>
                  <a:pt x="3082583" y="252546"/>
                  <a:pt x="3057586" y="106980"/>
                </a:cubicBezTo>
                <a:cubicBezTo>
                  <a:pt x="3050769" y="68314"/>
                  <a:pt x="3056450" y="20550"/>
                  <a:pt x="3092809" y="4629"/>
                </a:cubicBezTo>
                <a:cubicBezTo>
                  <a:pt x="3118942" y="-6744"/>
                  <a:pt x="3149621" y="4629"/>
                  <a:pt x="3173481" y="19413"/>
                </a:cubicBezTo>
                <a:cubicBezTo>
                  <a:pt x="3328008" y="116078"/>
                  <a:pt x="3353005" y="351486"/>
                  <a:pt x="3253017" y="505013"/>
                </a:cubicBezTo>
                <a:cubicBezTo>
                  <a:pt x="3153029" y="657403"/>
                  <a:pt x="2962143" y="731323"/>
                  <a:pt x="2779210" y="733598"/>
                </a:cubicBezTo>
                <a:cubicBezTo>
                  <a:pt x="2331537" y="739284"/>
                  <a:pt x="1942948" y="384466"/>
                  <a:pt x="1495274" y="378780"/>
                </a:cubicBezTo>
                <a:cubicBezTo>
                  <a:pt x="1299844" y="376505"/>
                  <a:pt x="1103276" y="444739"/>
                  <a:pt x="952158" y="568698"/>
                </a:cubicBezTo>
                <a:cubicBezTo>
                  <a:pt x="887393" y="621011"/>
                  <a:pt x="829445" y="686971"/>
                  <a:pt x="806721" y="766578"/>
                </a:cubicBezTo>
                <a:cubicBezTo>
                  <a:pt x="783996" y="846184"/>
                  <a:pt x="804448" y="942850"/>
                  <a:pt x="872622" y="991751"/>
                </a:cubicBezTo>
                <a:cubicBezTo>
                  <a:pt x="940796" y="1039515"/>
                  <a:pt x="1053282" y="1016770"/>
                  <a:pt x="1080551" y="938300"/>
                </a:cubicBezTo>
                <a:cubicBezTo>
                  <a:pt x="1093050" y="904183"/>
                  <a:pt x="1087369" y="865517"/>
                  <a:pt x="1077143" y="830263"/>
                </a:cubicBezTo>
                <a:cubicBezTo>
                  <a:pt x="1031694" y="681285"/>
                  <a:pt x="888529" y="580071"/>
                  <a:pt x="739684" y="531170"/>
                </a:cubicBezTo>
                <a:cubicBezTo>
                  <a:pt x="496531" y="450426"/>
                  <a:pt x="217019" y="484543"/>
                  <a:pt x="0" y="622149"/>
                </a:cubicBezTo>
              </a:path>
            </a:pathLst>
          </a:custGeom>
          <a:noFill/>
          <a:ln cap="rnd" cmpd="sng" w="14400">
            <a:solidFill>
              <a:schemeClr val="dk1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89" name="Google Shape;989;p28"/>
          <p:cNvGrpSpPr/>
          <p:nvPr/>
        </p:nvGrpSpPr>
        <p:grpSpPr>
          <a:xfrm>
            <a:off x="6183701" y="728772"/>
            <a:ext cx="2673199" cy="4406583"/>
            <a:chOff x="5772012" y="1178761"/>
            <a:chExt cx="2667331" cy="3964894"/>
          </a:xfrm>
        </p:grpSpPr>
        <p:sp>
          <p:nvSpPr>
            <p:cNvPr id="990" name="Google Shape;990;p28"/>
            <p:cNvSpPr/>
            <p:nvPr/>
          </p:nvSpPr>
          <p:spPr>
            <a:xfrm>
              <a:off x="5772012" y="3998565"/>
              <a:ext cx="1381420" cy="1145089"/>
            </a:xfrm>
            <a:custGeom>
              <a:rect b="b" l="l" r="r" t="t"/>
              <a:pathLst>
                <a:path extrusionOk="0" h="13058" w="15753">
                  <a:moveTo>
                    <a:pt x="4059" y="1"/>
                  </a:moveTo>
                  <a:lnTo>
                    <a:pt x="0" y="13058"/>
                  </a:lnTo>
                  <a:lnTo>
                    <a:pt x="15752" y="13058"/>
                  </a:lnTo>
                  <a:lnTo>
                    <a:pt x="15292" y="3533"/>
                  </a:lnTo>
                  <a:lnTo>
                    <a:pt x="4059" y="1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28"/>
            <p:cNvSpPr/>
            <p:nvPr/>
          </p:nvSpPr>
          <p:spPr>
            <a:xfrm>
              <a:off x="6956985" y="4624068"/>
              <a:ext cx="72697" cy="517473"/>
            </a:xfrm>
            <a:custGeom>
              <a:rect b="b" l="l" r="r" t="t"/>
              <a:pathLst>
                <a:path extrusionOk="0" h="5901" w="829">
                  <a:moveTo>
                    <a:pt x="151" y="1"/>
                  </a:moveTo>
                  <a:cubicBezTo>
                    <a:pt x="81" y="1"/>
                    <a:pt x="0" y="61"/>
                    <a:pt x="15" y="153"/>
                  </a:cubicBezTo>
                  <a:cubicBezTo>
                    <a:pt x="205" y="1546"/>
                    <a:pt x="396" y="4416"/>
                    <a:pt x="581" y="5813"/>
                  </a:cubicBezTo>
                  <a:cubicBezTo>
                    <a:pt x="590" y="5874"/>
                    <a:pt x="632" y="5901"/>
                    <a:pt x="679" y="5901"/>
                  </a:cubicBezTo>
                  <a:cubicBezTo>
                    <a:pt x="749" y="5901"/>
                    <a:pt x="829" y="5840"/>
                    <a:pt x="818" y="5749"/>
                  </a:cubicBezTo>
                  <a:cubicBezTo>
                    <a:pt x="628" y="4351"/>
                    <a:pt x="437" y="1481"/>
                    <a:pt x="246" y="88"/>
                  </a:cubicBezTo>
                  <a:cubicBezTo>
                    <a:pt x="239" y="27"/>
                    <a:pt x="197" y="1"/>
                    <a:pt x="1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28"/>
            <p:cNvSpPr/>
            <p:nvPr/>
          </p:nvSpPr>
          <p:spPr>
            <a:xfrm>
              <a:off x="6070513" y="2926275"/>
              <a:ext cx="1428511" cy="1784016"/>
            </a:xfrm>
            <a:custGeom>
              <a:rect b="b" l="l" r="r" t="t"/>
              <a:pathLst>
                <a:path extrusionOk="0" h="20344" w="16290">
                  <a:moveTo>
                    <a:pt x="8985" y="1"/>
                  </a:moveTo>
                  <a:cubicBezTo>
                    <a:pt x="8653" y="1"/>
                    <a:pt x="8319" y="42"/>
                    <a:pt x="7987" y="131"/>
                  </a:cubicBezTo>
                  <a:cubicBezTo>
                    <a:pt x="6028" y="656"/>
                    <a:pt x="4774" y="2388"/>
                    <a:pt x="3891" y="4106"/>
                  </a:cubicBezTo>
                  <a:cubicBezTo>
                    <a:pt x="3385" y="5096"/>
                    <a:pt x="2931" y="6117"/>
                    <a:pt x="2457" y="7130"/>
                  </a:cubicBezTo>
                  <a:cubicBezTo>
                    <a:pt x="1960" y="8193"/>
                    <a:pt x="1459" y="9261"/>
                    <a:pt x="957" y="10328"/>
                  </a:cubicBezTo>
                  <a:cubicBezTo>
                    <a:pt x="516" y="11267"/>
                    <a:pt x="1" y="12270"/>
                    <a:pt x="121" y="13343"/>
                  </a:cubicBezTo>
                  <a:cubicBezTo>
                    <a:pt x="233" y="14374"/>
                    <a:pt x="827" y="15288"/>
                    <a:pt x="1338" y="16170"/>
                  </a:cubicBezTo>
                  <a:cubicBezTo>
                    <a:pt x="2322" y="17866"/>
                    <a:pt x="3567" y="19672"/>
                    <a:pt x="5573" y="20210"/>
                  </a:cubicBezTo>
                  <a:cubicBezTo>
                    <a:pt x="5913" y="20303"/>
                    <a:pt x="6255" y="20344"/>
                    <a:pt x="6596" y="20344"/>
                  </a:cubicBezTo>
                  <a:cubicBezTo>
                    <a:pt x="7281" y="20344"/>
                    <a:pt x="7964" y="20179"/>
                    <a:pt x="8615" y="19941"/>
                  </a:cubicBezTo>
                  <a:cubicBezTo>
                    <a:pt x="9121" y="19756"/>
                    <a:pt x="9608" y="19528"/>
                    <a:pt x="10096" y="19305"/>
                  </a:cubicBezTo>
                  <a:cubicBezTo>
                    <a:pt x="10533" y="19110"/>
                    <a:pt x="10964" y="18905"/>
                    <a:pt x="11382" y="18669"/>
                  </a:cubicBezTo>
                  <a:cubicBezTo>
                    <a:pt x="12227" y="18185"/>
                    <a:pt x="12961" y="17559"/>
                    <a:pt x="13435" y="16695"/>
                  </a:cubicBezTo>
                  <a:cubicBezTo>
                    <a:pt x="13932" y="15789"/>
                    <a:pt x="14168" y="14764"/>
                    <a:pt x="14442" y="13774"/>
                  </a:cubicBezTo>
                  <a:cubicBezTo>
                    <a:pt x="14758" y="12647"/>
                    <a:pt x="15074" y="11513"/>
                    <a:pt x="15389" y="10380"/>
                  </a:cubicBezTo>
                  <a:cubicBezTo>
                    <a:pt x="15691" y="9308"/>
                    <a:pt x="16049" y="8225"/>
                    <a:pt x="16174" y="7111"/>
                  </a:cubicBezTo>
                  <a:cubicBezTo>
                    <a:pt x="16290" y="6104"/>
                    <a:pt x="16137" y="5105"/>
                    <a:pt x="15584" y="4246"/>
                  </a:cubicBezTo>
                  <a:cubicBezTo>
                    <a:pt x="15370" y="3916"/>
                    <a:pt x="15111" y="3619"/>
                    <a:pt x="14832" y="3345"/>
                  </a:cubicBezTo>
                  <a:cubicBezTo>
                    <a:pt x="14433" y="2844"/>
                    <a:pt x="13973" y="2388"/>
                    <a:pt x="13476" y="1998"/>
                  </a:cubicBezTo>
                  <a:cubicBezTo>
                    <a:pt x="12691" y="1372"/>
                    <a:pt x="11819" y="805"/>
                    <a:pt x="10889" y="415"/>
                  </a:cubicBezTo>
                  <a:cubicBezTo>
                    <a:pt x="10278" y="157"/>
                    <a:pt x="9634" y="1"/>
                    <a:pt x="89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28"/>
            <p:cNvSpPr/>
            <p:nvPr/>
          </p:nvSpPr>
          <p:spPr>
            <a:xfrm>
              <a:off x="6437151" y="4430796"/>
              <a:ext cx="628404" cy="203359"/>
            </a:xfrm>
            <a:custGeom>
              <a:rect b="b" l="l" r="r" t="t"/>
              <a:pathLst>
                <a:path extrusionOk="0" h="2319" w="7166">
                  <a:moveTo>
                    <a:pt x="7006" y="1"/>
                  </a:moveTo>
                  <a:cubicBezTo>
                    <a:pt x="6985" y="1"/>
                    <a:pt x="6963" y="8"/>
                    <a:pt x="6941" y="25"/>
                  </a:cubicBezTo>
                  <a:cubicBezTo>
                    <a:pt x="6123" y="657"/>
                    <a:pt x="5232" y="1196"/>
                    <a:pt x="4290" y="1619"/>
                  </a:cubicBezTo>
                  <a:cubicBezTo>
                    <a:pt x="3806" y="1836"/>
                    <a:pt x="3291" y="2050"/>
                    <a:pt x="2752" y="2074"/>
                  </a:cubicBezTo>
                  <a:cubicBezTo>
                    <a:pt x="2726" y="2075"/>
                    <a:pt x="2701" y="2075"/>
                    <a:pt x="2676" y="2075"/>
                  </a:cubicBezTo>
                  <a:cubicBezTo>
                    <a:pt x="2222" y="2075"/>
                    <a:pt x="1798" y="1916"/>
                    <a:pt x="1420" y="1665"/>
                  </a:cubicBezTo>
                  <a:cubicBezTo>
                    <a:pt x="983" y="1377"/>
                    <a:pt x="612" y="996"/>
                    <a:pt x="254" y="621"/>
                  </a:cubicBezTo>
                  <a:cubicBezTo>
                    <a:pt x="230" y="594"/>
                    <a:pt x="201" y="583"/>
                    <a:pt x="174" y="583"/>
                  </a:cubicBezTo>
                  <a:cubicBezTo>
                    <a:pt x="83" y="583"/>
                    <a:pt x="0" y="706"/>
                    <a:pt x="83" y="792"/>
                  </a:cubicBezTo>
                  <a:cubicBezTo>
                    <a:pt x="723" y="1465"/>
                    <a:pt x="1452" y="2194"/>
                    <a:pt x="2423" y="2306"/>
                  </a:cubicBezTo>
                  <a:cubicBezTo>
                    <a:pt x="2502" y="2314"/>
                    <a:pt x="2582" y="2318"/>
                    <a:pt x="2661" y="2318"/>
                  </a:cubicBezTo>
                  <a:cubicBezTo>
                    <a:pt x="3131" y="2318"/>
                    <a:pt x="3595" y="2174"/>
                    <a:pt x="4025" y="1995"/>
                  </a:cubicBezTo>
                  <a:cubicBezTo>
                    <a:pt x="4535" y="1786"/>
                    <a:pt x="5032" y="1544"/>
                    <a:pt x="5510" y="1270"/>
                  </a:cubicBezTo>
                  <a:cubicBezTo>
                    <a:pt x="6054" y="964"/>
                    <a:pt x="6569" y="616"/>
                    <a:pt x="7066" y="235"/>
                  </a:cubicBezTo>
                  <a:cubicBezTo>
                    <a:pt x="7166" y="159"/>
                    <a:pt x="7101" y="1"/>
                    <a:pt x="7006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28"/>
            <p:cNvSpPr/>
            <p:nvPr/>
          </p:nvSpPr>
          <p:spPr>
            <a:xfrm>
              <a:off x="6658834" y="3213289"/>
              <a:ext cx="779148" cy="906302"/>
            </a:xfrm>
            <a:custGeom>
              <a:rect b="b" l="l" r="r" t="t"/>
              <a:pathLst>
                <a:path extrusionOk="0" h="10335" w="8885">
                  <a:moveTo>
                    <a:pt x="6486" y="1"/>
                  </a:moveTo>
                  <a:cubicBezTo>
                    <a:pt x="5618" y="1"/>
                    <a:pt x="4753" y="401"/>
                    <a:pt x="4009" y="852"/>
                  </a:cubicBezTo>
                  <a:cubicBezTo>
                    <a:pt x="3535" y="1140"/>
                    <a:pt x="3085" y="1465"/>
                    <a:pt x="2658" y="1817"/>
                  </a:cubicBezTo>
                  <a:cubicBezTo>
                    <a:pt x="2341" y="2074"/>
                    <a:pt x="2045" y="2342"/>
                    <a:pt x="1762" y="2631"/>
                  </a:cubicBezTo>
                  <a:cubicBezTo>
                    <a:pt x="1595" y="2803"/>
                    <a:pt x="1427" y="2974"/>
                    <a:pt x="1269" y="3155"/>
                  </a:cubicBezTo>
                  <a:cubicBezTo>
                    <a:pt x="1237" y="3193"/>
                    <a:pt x="1209" y="3225"/>
                    <a:pt x="1181" y="3262"/>
                  </a:cubicBezTo>
                  <a:cubicBezTo>
                    <a:pt x="907" y="3578"/>
                    <a:pt x="652" y="3913"/>
                    <a:pt x="414" y="4256"/>
                  </a:cubicBezTo>
                  <a:cubicBezTo>
                    <a:pt x="307" y="4409"/>
                    <a:pt x="206" y="4567"/>
                    <a:pt x="108" y="4721"/>
                  </a:cubicBezTo>
                  <a:cubicBezTo>
                    <a:pt x="48" y="4749"/>
                    <a:pt x="1" y="4818"/>
                    <a:pt x="34" y="4897"/>
                  </a:cubicBezTo>
                  <a:cubicBezTo>
                    <a:pt x="71" y="4980"/>
                    <a:pt x="108" y="5068"/>
                    <a:pt x="146" y="5152"/>
                  </a:cubicBezTo>
                  <a:cubicBezTo>
                    <a:pt x="911" y="6810"/>
                    <a:pt x="2077" y="8287"/>
                    <a:pt x="3517" y="9415"/>
                  </a:cubicBezTo>
                  <a:cubicBezTo>
                    <a:pt x="3614" y="9489"/>
                    <a:pt x="3707" y="9559"/>
                    <a:pt x="3800" y="9629"/>
                  </a:cubicBezTo>
                  <a:cubicBezTo>
                    <a:pt x="4139" y="9879"/>
                    <a:pt x="4487" y="10107"/>
                    <a:pt x="4849" y="10315"/>
                  </a:cubicBezTo>
                  <a:cubicBezTo>
                    <a:pt x="4868" y="10328"/>
                    <a:pt x="4889" y="10334"/>
                    <a:pt x="4907" y="10334"/>
                  </a:cubicBezTo>
                  <a:cubicBezTo>
                    <a:pt x="4917" y="10334"/>
                    <a:pt x="4925" y="10333"/>
                    <a:pt x="4932" y="10330"/>
                  </a:cubicBezTo>
                  <a:cubicBezTo>
                    <a:pt x="4943" y="10332"/>
                    <a:pt x="4954" y="10334"/>
                    <a:pt x="4965" y="10334"/>
                  </a:cubicBezTo>
                  <a:cubicBezTo>
                    <a:pt x="4991" y="10334"/>
                    <a:pt x="5016" y="10325"/>
                    <a:pt x="5039" y="10302"/>
                  </a:cubicBezTo>
                  <a:cubicBezTo>
                    <a:pt x="5249" y="10120"/>
                    <a:pt x="5457" y="9931"/>
                    <a:pt x="5662" y="9740"/>
                  </a:cubicBezTo>
                  <a:cubicBezTo>
                    <a:pt x="5959" y="9462"/>
                    <a:pt x="6252" y="9183"/>
                    <a:pt x="6535" y="8894"/>
                  </a:cubicBezTo>
                  <a:cubicBezTo>
                    <a:pt x="6818" y="8607"/>
                    <a:pt x="7097" y="8319"/>
                    <a:pt x="7366" y="8022"/>
                  </a:cubicBezTo>
                  <a:cubicBezTo>
                    <a:pt x="7641" y="7724"/>
                    <a:pt x="7905" y="7423"/>
                    <a:pt x="8164" y="7117"/>
                  </a:cubicBezTo>
                  <a:cubicBezTo>
                    <a:pt x="8387" y="6856"/>
                    <a:pt x="8601" y="6596"/>
                    <a:pt x="8811" y="6327"/>
                  </a:cubicBezTo>
                  <a:cubicBezTo>
                    <a:pt x="8885" y="6235"/>
                    <a:pt x="8803" y="6114"/>
                    <a:pt x="8717" y="6114"/>
                  </a:cubicBezTo>
                  <a:cubicBezTo>
                    <a:pt x="8689" y="6114"/>
                    <a:pt x="8662" y="6126"/>
                    <a:pt x="8638" y="6155"/>
                  </a:cubicBezTo>
                  <a:cubicBezTo>
                    <a:pt x="8425" y="6434"/>
                    <a:pt x="8198" y="6703"/>
                    <a:pt x="7969" y="6967"/>
                  </a:cubicBezTo>
                  <a:cubicBezTo>
                    <a:pt x="7710" y="7274"/>
                    <a:pt x="7446" y="7576"/>
                    <a:pt x="7171" y="7873"/>
                  </a:cubicBezTo>
                  <a:cubicBezTo>
                    <a:pt x="6902" y="8165"/>
                    <a:pt x="6628" y="8454"/>
                    <a:pt x="6344" y="8737"/>
                  </a:cubicBezTo>
                  <a:cubicBezTo>
                    <a:pt x="6061" y="9025"/>
                    <a:pt x="5768" y="9308"/>
                    <a:pt x="5472" y="9582"/>
                  </a:cubicBezTo>
                  <a:cubicBezTo>
                    <a:pt x="5290" y="9749"/>
                    <a:pt x="5110" y="9916"/>
                    <a:pt x="4924" y="10079"/>
                  </a:cubicBezTo>
                  <a:cubicBezTo>
                    <a:pt x="4604" y="9888"/>
                    <a:pt x="4287" y="9684"/>
                    <a:pt x="3985" y="9466"/>
                  </a:cubicBezTo>
                  <a:cubicBezTo>
                    <a:pt x="2783" y="8583"/>
                    <a:pt x="1756" y="7469"/>
                    <a:pt x="976" y="6197"/>
                  </a:cubicBezTo>
                  <a:cubicBezTo>
                    <a:pt x="744" y="5816"/>
                    <a:pt x="540" y="5426"/>
                    <a:pt x="354" y="5022"/>
                  </a:cubicBezTo>
                  <a:cubicBezTo>
                    <a:pt x="335" y="4976"/>
                    <a:pt x="313" y="4929"/>
                    <a:pt x="294" y="4882"/>
                  </a:cubicBezTo>
                  <a:cubicBezTo>
                    <a:pt x="382" y="4738"/>
                    <a:pt x="475" y="4599"/>
                    <a:pt x="568" y="4460"/>
                  </a:cubicBezTo>
                  <a:cubicBezTo>
                    <a:pt x="804" y="4112"/>
                    <a:pt x="1055" y="3782"/>
                    <a:pt x="1329" y="3461"/>
                  </a:cubicBezTo>
                  <a:cubicBezTo>
                    <a:pt x="1516" y="3238"/>
                    <a:pt x="1711" y="3026"/>
                    <a:pt x="1914" y="2820"/>
                  </a:cubicBezTo>
                  <a:cubicBezTo>
                    <a:pt x="2091" y="2640"/>
                    <a:pt x="2272" y="2473"/>
                    <a:pt x="2458" y="2306"/>
                  </a:cubicBezTo>
                  <a:cubicBezTo>
                    <a:pt x="2574" y="2199"/>
                    <a:pt x="2690" y="2102"/>
                    <a:pt x="2811" y="2004"/>
                  </a:cubicBezTo>
                  <a:cubicBezTo>
                    <a:pt x="3131" y="1739"/>
                    <a:pt x="3470" y="1489"/>
                    <a:pt x="3818" y="1260"/>
                  </a:cubicBezTo>
                  <a:cubicBezTo>
                    <a:pt x="4315" y="936"/>
                    <a:pt x="4844" y="625"/>
                    <a:pt x="5412" y="430"/>
                  </a:cubicBezTo>
                  <a:cubicBezTo>
                    <a:pt x="5750" y="313"/>
                    <a:pt x="6111" y="242"/>
                    <a:pt x="6469" y="242"/>
                  </a:cubicBezTo>
                  <a:cubicBezTo>
                    <a:pt x="6812" y="242"/>
                    <a:pt x="7152" y="307"/>
                    <a:pt x="7468" y="462"/>
                  </a:cubicBezTo>
                  <a:cubicBezTo>
                    <a:pt x="7486" y="471"/>
                    <a:pt x="7504" y="475"/>
                    <a:pt x="7522" y="475"/>
                  </a:cubicBezTo>
                  <a:cubicBezTo>
                    <a:pt x="7636" y="475"/>
                    <a:pt x="7715" y="309"/>
                    <a:pt x="7594" y="248"/>
                  </a:cubicBezTo>
                  <a:cubicBezTo>
                    <a:pt x="7230" y="74"/>
                    <a:pt x="6858" y="1"/>
                    <a:pt x="6486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28"/>
            <p:cNvSpPr/>
            <p:nvPr/>
          </p:nvSpPr>
          <p:spPr>
            <a:xfrm>
              <a:off x="6279745" y="3664987"/>
              <a:ext cx="712414" cy="588592"/>
            </a:xfrm>
            <a:custGeom>
              <a:rect b="b" l="l" r="r" t="t"/>
              <a:pathLst>
                <a:path extrusionOk="0" h="6712" w="8124">
                  <a:moveTo>
                    <a:pt x="4469" y="1"/>
                  </a:moveTo>
                  <a:lnTo>
                    <a:pt x="1" y="2704"/>
                  </a:lnTo>
                  <a:lnTo>
                    <a:pt x="1807" y="6711"/>
                  </a:lnTo>
                  <a:cubicBezTo>
                    <a:pt x="1807" y="6711"/>
                    <a:pt x="6051" y="6233"/>
                    <a:pt x="8123" y="4478"/>
                  </a:cubicBezTo>
                  <a:cubicBezTo>
                    <a:pt x="8030" y="4408"/>
                    <a:pt x="7937" y="4338"/>
                    <a:pt x="7840" y="4264"/>
                  </a:cubicBezTo>
                  <a:cubicBezTo>
                    <a:pt x="6400" y="3136"/>
                    <a:pt x="5234" y="1659"/>
                    <a:pt x="4469" y="1"/>
                  </a:cubicBezTo>
                  <a:close/>
                </a:path>
              </a:pathLst>
            </a:custGeom>
            <a:solidFill>
              <a:srgbClr val="FFBF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28"/>
            <p:cNvSpPr/>
            <p:nvPr/>
          </p:nvSpPr>
          <p:spPr>
            <a:xfrm>
              <a:off x="6708643" y="3516789"/>
              <a:ext cx="506600" cy="536766"/>
            </a:xfrm>
            <a:custGeom>
              <a:rect b="b" l="l" r="r" t="t"/>
              <a:pathLst>
                <a:path extrusionOk="0" h="6121" w="5777">
                  <a:moveTo>
                    <a:pt x="761" y="0"/>
                  </a:moveTo>
                  <a:cubicBezTo>
                    <a:pt x="487" y="321"/>
                    <a:pt x="236" y="651"/>
                    <a:pt x="0" y="999"/>
                  </a:cubicBezTo>
                  <a:cubicBezTo>
                    <a:pt x="1445" y="2880"/>
                    <a:pt x="3083" y="4597"/>
                    <a:pt x="4904" y="6121"/>
                  </a:cubicBezTo>
                  <a:cubicBezTo>
                    <a:pt x="5200" y="5847"/>
                    <a:pt x="5493" y="5564"/>
                    <a:pt x="5776" y="5276"/>
                  </a:cubicBezTo>
                  <a:cubicBezTo>
                    <a:pt x="3905" y="3716"/>
                    <a:pt x="2219" y="1951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28"/>
            <p:cNvSpPr/>
            <p:nvPr/>
          </p:nvSpPr>
          <p:spPr>
            <a:xfrm>
              <a:off x="6826676" y="3388935"/>
              <a:ext cx="531066" cy="514843"/>
            </a:xfrm>
            <a:custGeom>
              <a:rect b="b" l="l" r="r" t="t"/>
              <a:pathLst>
                <a:path extrusionOk="0" h="5871" w="6056">
                  <a:moveTo>
                    <a:pt x="897" y="1"/>
                  </a:moveTo>
                  <a:cubicBezTo>
                    <a:pt x="776" y="99"/>
                    <a:pt x="660" y="196"/>
                    <a:pt x="544" y="303"/>
                  </a:cubicBezTo>
                  <a:cubicBezTo>
                    <a:pt x="358" y="470"/>
                    <a:pt x="177" y="637"/>
                    <a:pt x="0" y="817"/>
                  </a:cubicBezTo>
                  <a:cubicBezTo>
                    <a:pt x="1565" y="2694"/>
                    <a:pt x="3325" y="4379"/>
                    <a:pt x="5257" y="5870"/>
                  </a:cubicBezTo>
                  <a:cubicBezTo>
                    <a:pt x="5532" y="5573"/>
                    <a:pt x="5796" y="5271"/>
                    <a:pt x="6055" y="4964"/>
                  </a:cubicBezTo>
                  <a:cubicBezTo>
                    <a:pt x="4156" y="3511"/>
                    <a:pt x="2429" y="1839"/>
                    <a:pt x="8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28"/>
            <p:cNvSpPr/>
            <p:nvPr/>
          </p:nvSpPr>
          <p:spPr>
            <a:xfrm>
              <a:off x="6934536" y="2905930"/>
              <a:ext cx="287631" cy="214584"/>
            </a:xfrm>
            <a:custGeom>
              <a:rect b="b" l="l" r="r" t="t"/>
              <a:pathLst>
                <a:path extrusionOk="0" h="2447" w="3280">
                  <a:moveTo>
                    <a:pt x="661" y="1"/>
                  </a:moveTo>
                  <a:lnTo>
                    <a:pt x="1" y="558"/>
                  </a:lnTo>
                  <a:cubicBezTo>
                    <a:pt x="335" y="2169"/>
                    <a:pt x="1530" y="2447"/>
                    <a:pt x="2316" y="2447"/>
                  </a:cubicBezTo>
                  <a:cubicBezTo>
                    <a:pt x="2732" y="2447"/>
                    <a:pt x="3033" y="2369"/>
                    <a:pt x="3033" y="2369"/>
                  </a:cubicBezTo>
                  <a:lnTo>
                    <a:pt x="3280" y="1445"/>
                  </a:lnTo>
                  <a:lnTo>
                    <a:pt x="661" y="1"/>
                  </a:lnTo>
                  <a:close/>
                </a:path>
              </a:pathLst>
            </a:custGeom>
            <a:solidFill>
              <a:srgbClr val="FFBF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28"/>
            <p:cNvSpPr/>
            <p:nvPr/>
          </p:nvSpPr>
          <p:spPr>
            <a:xfrm>
              <a:off x="6645856" y="1664220"/>
              <a:ext cx="1793487" cy="1480688"/>
            </a:xfrm>
            <a:custGeom>
              <a:rect b="b" l="l" r="r" t="t"/>
              <a:pathLst>
                <a:path extrusionOk="0" h="16885" w="20452">
                  <a:moveTo>
                    <a:pt x="9889" y="0"/>
                  </a:moveTo>
                  <a:cubicBezTo>
                    <a:pt x="7861" y="0"/>
                    <a:pt x="5779" y="760"/>
                    <a:pt x="4050" y="2009"/>
                  </a:cubicBezTo>
                  <a:cubicBezTo>
                    <a:pt x="4050" y="2009"/>
                    <a:pt x="1315" y="3955"/>
                    <a:pt x="382" y="6700"/>
                  </a:cubicBezTo>
                  <a:cubicBezTo>
                    <a:pt x="391" y="6700"/>
                    <a:pt x="395" y="6704"/>
                    <a:pt x="405" y="6708"/>
                  </a:cubicBezTo>
                  <a:cubicBezTo>
                    <a:pt x="33" y="7804"/>
                    <a:pt x="1" y="8811"/>
                    <a:pt x="243" y="9745"/>
                  </a:cubicBezTo>
                  <a:cubicBezTo>
                    <a:pt x="266" y="9838"/>
                    <a:pt x="294" y="9932"/>
                    <a:pt x="326" y="10028"/>
                  </a:cubicBezTo>
                  <a:cubicBezTo>
                    <a:pt x="1008" y="12142"/>
                    <a:pt x="3102" y="13837"/>
                    <a:pt x="5759" y="15206"/>
                  </a:cubicBezTo>
                  <a:cubicBezTo>
                    <a:pt x="7731" y="16224"/>
                    <a:pt x="9671" y="16885"/>
                    <a:pt x="11406" y="16885"/>
                  </a:cubicBezTo>
                  <a:cubicBezTo>
                    <a:pt x="13124" y="16885"/>
                    <a:pt x="14641" y="16237"/>
                    <a:pt x="15789" y="14645"/>
                  </a:cubicBezTo>
                  <a:cubicBezTo>
                    <a:pt x="16179" y="14832"/>
                    <a:pt x="16600" y="14923"/>
                    <a:pt x="17022" y="14923"/>
                  </a:cubicBezTo>
                  <a:cubicBezTo>
                    <a:pt x="17909" y="14923"/>
                    <a:pt x="18801" y="14520"/>
                    <a:pt x="19411" y="13753"/>
                  </a:cubicBezTo>
                  <a:cubicBezTo>
                    <a:pt x="20451" y="12448"/>
                    <a:pt x="20280" y="10581"/>
                    <a:pt x="19030" y="9583"/>
                  </a:cubicBezTo>
                  <a:cubicBezTo>
                    <a:pt x="18580" y="9220"/>
                    <a:pt x="18046" y="9021"/>
                    <a:pt x="17502" y="8979"/>
                  </a:cubicBezTo>
                  <a:cubicBezTo>
                    <a:pt x="17530" y="5626"/>
                    <a:pt x="16081" y="2264"/>
                    <a:pt x="13203" y="778"/>
                  </a:cubicBezTo>
                  <a:cubicBezTo>
                    <a:pt x="12164" y="243"/>
                    <a:pt x="11035" y="0"/>
                    <a:pt x="9889" y="0"/>
                  </a:cubicBezTo>
                  <a:close/>
                </a:path>
              </a:pathLst>
            </a:custGeom>
            <a:solidFill>
              <a:srgbClr val="FFBF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28"/>
            <p:cNvSpPr/>
            <p:nvPr/>
          </p:nvSpPr>
          <p:spPr>
            <a:xfrm>
              <a:off x="7687980" y="2768956"/>
              <a:ext cx="441883" cy="385233"/>
            </a:xfrm>
            <a:custGeom>
              <a:rect b="b" l="l" r="r" t="t"/>
              <a:pathLst>
                <a:path extrusionOk="0" h="4393" w="5039">
                  <a:moveTo>
                    <a:pt x="4927" y="0"/>
                  </a:moveTo>
                  <a:cubicBezTo>
                    <a:pt x="4886" y="0"/>
                    <a:pt x="4845" y="22"/>
                    <a:pt x="4829" y="73"/>
                  </a:cubicBezTo>
                  <a:cubicBezTo>
                    <a:pt x="4686" y="570"/>
                    <a:pt x="4476" y="1048"/>
                    <a:pt x="4207" y="1489"/>
                  </a:cubicBezTo>
                  <a:cubicBezTo>
                    <a:pt x="3325" y="2947"/>
                    <a:pt x="1801" y="3950"/>
                    <a:pt x="116" y="4201"/>
                  </a:cubicBezTo>
                  <a:cubicBezTo>
                    <a:pt x="0" y="4219"/>
                    <a:pt x="4" y="4393"/>
                    <a:pt x="109" y="4393"/>
                  </a:cubicBezTo>
                  <a:cubicBezTo>
                    <a:pt x="114" y="4393"/>
                    <a:pt x="119" y="4392"/>
                    <a:pt x="125" y="4391"/>
                  </a:cubicBezTo>
                  <a:cubicBezTo>
                    <a:pt x="599" y="4321"/>
                    <a:pt x="1068" y="4196"/>
                    <a:pt x="1514" y="4015"/>
                  </a:cubicBezTo>
                  <a:cubicBezTo>
                    <a:pt x="3213" y="3328"/>
                    <a:pt x="4514" y="1875"/>
                    <a:pt x="5020" y="110"/>
                  </a:cubicBezTo>
                  <a:cubicBezTo>
                    <a:pt x="5039" y="42"/>
                    <a:pt x="4984" y="0"/>
                    <a:pt x="4927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28"/>
            <p:cNvSpPr/>
            <p:nvPr/>
          </p:nvSpPr>
          <p:spPr>
            <a:xfrm>
              <a:off x="8145641" y="2643295"/>
              <a:ext cx="241154" cy="272636"/>
            </a:xfrm>
            <a:custGeom>
              <a:rect b="b" l="l" r="r" t="t"/>
              <a:pathLst>
                <a:path extrusionOk="0" h="3109" w="2750">
                  <a:moveTo>
                    <a:pt x="2100" y="0"/>
                  </a:moveTo>
                  <a:cubicBezTo>
                    <a:pt x="1659" y="0"/>
                    <a:pt x="1306" y="358"/>
                    <a:pt x="1027" y="661"/>
                  </a:cubicBezTo>
                  <a:cubicBezTo>
                    <a:pt x="682" y="1032"/>
                    <a:pt x="399" y="1469"/>
                    <a:pt x="232" y="1947"/>
                  </a:cubicBezTo>
                  <a:cubicBezTo>
                    <a:pt x="103" y="2309"/>
                    <a:pt x="0" y="2894"/>
                    <a:pt x="460" y="3071"/>
                  </a:cubicBezTo>
                  <a:cubicBezTo>
                    <a:pt x="527" y="3097"/>
                    <a:pt x="591" y="3108"/>
                    <a:pt x="652" y="3108"/>
                  </a:cubicBezTo>
                  <a:cubicBezTo>
                    <a:pt x="1004" y="3108"/>
                    <a:pt x="1250" y="2718"/>
                    <a:pt x="1385" y="2425"/>
                  </a:cubicBezTo>
                  <a:cubicBezTo>
                    <a:pt x="1418" y="2350"/>
                    <a:pt x="1353" y="2286"/>
                    <a:pt x="1291" y="2286"/>
                  </a:cubicBezTo>
                  <a:cubicBezTo>
                    <a:pt x="1260" y="2286"/>
                    <a:pt x="1230" y="2301"/>
                    <a:pt x="1212" y="2337"/>
                  </a:cubicBezTo>
                  <a:cubicBezTo>
                    <a:pt x="1124" y="2522"/>
                    <a:pt x="1031" y="2741"/>
                    <a:pt x="845" y="2852"/>
                  </a:cubicBezTo>
                  <a:cubicBezTo>
                    <a:pt x="779" y="2890"/>
                    <a:pt x="707" y="2911"/>
                    <a:pt x="638" y="2911"/>
                  </a:cubicBezTo>
                  <a:cubicBezTo>
                    <a:pt x="538" y="2911"/>
                    <a:pt x="444" y="2867"/>
                    <a:pt x="382" y="2769"/>
                  </a:cubicBezTo>
                  <a:cubicBezTo>
                    <a:pt x="186" y="2467"/>
                    <a:pt x="395" y="2007"/>
                    <a:pt x="530" y="1724"/>
                  </a:cubicBezTo>
                  <a:cubicBezTo>
                    <a:pt x="692" y="1380"/>
                    <a:pt x="915" y="1069"/>
                    <a:pt x="1171" y="790"/>
                  </a:cubicBezTo>
                  <a:cubicBezTo>
                    <a:pt x="1393" y="544"/>
                    <a:pt x="1672" y="238"/>
                    <a:pt x="2020" y="196"/>
                  </a:cubicBezTo>
                  <a:cubicBezTo>
                    <a:pt x="2045" y="193"/>
                    <a:pt x="2071" y="192"/>
                    <a:pt x="2097" y="192"/>
                  </a:cubicBezTo>
                  <a:cubicBezTo>
                    <a:pt x="2234" y="192"/>
                    <a:pt x="2375" y="236"/>
                    <a:pt x="2457" y="345"/>
                  </a:cubicBezTo>
                  <a:cubicBezTo>
                    <a:pt x="2545" y="466"/>
                    <a:pt x="2555" y="638"/>
                    <a:pt x="2452" y="745"/>
                  </a:cubicBezTo>
                  <a:cubicBezTo>
                    <a:pt x="2385" y="812"/>
                    <a:pt x="2453" y="903"/>
                    <a:pt x="2526" y="903"/>
                  </a:cubicBezTo>
                  <a:cubicBezTo>
                    <a:pt x="2549" y="903"/>
                    <a:pt x="2572" y="895"/>
                    <a:pt x="2592" y="874"/>
                  </a:cubicBezTo>
                  <a:cubicBezTo>
                    <a:pt x="2735" y="726"/>
                    <a:pt x="2750" y="503"/>
                    <a:pt x="2666" y="321"/>
                  </a:cubicBezTo>
                  <a:cubicBezTo>
                    <a:pt x="2568" y="117"/>
                    <a:pt x="2360" y="10"/>
                    <a:pt x="2141" y="1"/>
                  </a:cubicBezTo>
                  <a:cubicBezTo>
                    <a:pt x="2127" y="1"/>
                    <a:pt x="2114" y="0"/>
                    <a:pt x="2100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28"/>
            <p:cNvSpPr/>
            <p:nvPr/>
          </p:nvSpPr>
          <p:spPr>
            <a:xfrm>
              <a:off x="7582049" y="2580683"/>
              <a:ext cx="303416" cy="265971"/>
            </a:xfrm>
            <a:custGeom>
              <a:rect b="b" l="l" r="r" t="t"/>
              <a:pathLst>
                <a:path extrusionOk="0" h="3033" w="3460">
                  <a:moveTo>
                    <a:pt x="1735" y="0"/>
                  </a:moveTo>
                  <a:cubicBezTo>
                    <a:pt x="1185" y="0"/>
                    <a:pt x="654" y="300"/>
                    <a:pt x="386" y="822"/>
                  </a:cubicBezTo>
                  <a:cubicBezTo>
                    <a:pt x="0" y="1565"/>
                    <a:pt x="293" y="2480"/>
                    <a:pt x="1036" y="2865"/>
                  </a:cubicBezTo>
                  <a:cubicBezTo>
                    <a:pt x="1257" y="2979"/>
                    <a:pt x="1493" y="3032"/>
                    <a:pt x="1726" y="3032"/>
                  </a:cubicBezTo>
                  <a:cubicBezTo>
                    <a:pt x="2276" y="3032"/>
                    <a:pt x="2809" y="2732"/>
                    <a:pt x="3079" y="2211"/>
                  </a:cubicBezTo>
                  <a:cubicBezTo>
                    <a:pt x="3460" y="1468"/>
                    <a:pt x="3168" y="553"/>
                    <a:pt x="2424" y="167"/>
                  </a:cubicBezTo>
                  <a:cubicBezTo>
                    <a:pt x="2204" y="54"/>
                    <a:pt x="1968" y="0"/>
                    <a:pt x="1735" y="0"/>
                  </a:cubicBezTo>
                  <a:close/>
                </a:path>
              </a:pathLst>
            </a:custGeom>
            <a:solidFill>
              <a:srgbClr val="FF7550">
                <a:alpha val="648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28"/>
            <p:cNvSpPr/>
            <p:nvPr/>
          </p:nvSpPr>
          <p:spPr>
            <a:xfrm>
              <a:off x="6739072" y="2145909"/>
              <a:ext cx="303504" cy="266059"/>
            </a:xfrm>
            <a:custGeom>
              <a:rect b="b" l="l" r="r" t="t"/>
              <a:pathLst>
                <a:path extrusionOk="0" h="3034" w="3461">
                  <a:moveTo>
                    <a:pt x="1732" y="1"/>
                  </a:moveTo>
                  <a:cubicBezTo>
                    <a:pt x="1183" y="1"/>
                    <a:pt x="654" y="300"/>
                    <a:pt x="387" y="821"/>
                  </a:cubicBezTo>
                  <a:cubicBezTo>
                    <a:pt x="1" y="1569"/>
                    <a:pt x="294" y="2478"/>
                    <a:pt x="1036" y="2864"/>
                  </a:cubicBezTo>
                  <a:cubicBezTo>
                    <a:pt x="1259" y="2979"/>
                    <a:pt x="1496" y="3034"/>
                    <a:pt x="1731" y="3034"/>
                  </a:cubicBezTo>
                  <a:cubicBezTo>
                    <a:pt x="2280" y="3034"/>
                    <a:pt x="2810" y="2734"/>
                    <a:pt x="3080" y="2214"/>
                  </a:cubicBezTo>
                  <a:cubicBezTo>
                    <a:pt x="3460" y="1466"/>
                    <a:pt x="3173" y="551"/>
                    <a:pt x="2425" y="170"/>
                  </a:cubicBezTo>
                  <a:cubicBezTo>
                    <a:pt x="2203" y="55"/>
                    <a:pt x="1965" y="1"/>
                    <a:pt x="1732" y="1"/>
                  </a:cubicBezTo>
                  <a:close/>
                </a:path>
              </a:pathLst>
            </a:custGeom>
            <a:solidFill>
              <a:srgbClr val="FF7550">
                <a:alpha val="648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28"/>
            <p:cNvSpPr/>
            <p:nvPr/>
          </p:nvSpPr>
          <p:spPr>
            <a:xfrm>
              <a:off x="7555566" y="2384254"/>
              <a:ext cx="173982" cy="172579"/>
            </a:xfrm>
            <a:custGeom>
              <a:rect b="b" l="l" r="r" t="t"/>
              <a:pathLst>
                <a:path extrusionOk="0" h="1968" w="1984">
                  <a:moveTo>
                    <a:pt x="1141" y="0"/>
                  </a:moveTo>
                  <a:cubicBezTo>
                    <a:pt x="806" y="0"/>
                    <a:pt x="453" y="228"/>
                    <a:pt x="261" y="606"/>
                  </a:cubicBezTo>
                  <a:cubicBezTo>
                    <a:pt x="0" y="1108"/>
                    <a:pt x="117" y="1683"/>
                    <a:pt x="525" y="1892"/>
                  </a:cubicBezTo>
                  <a:cubicBezTo>
                    <a:pt x="625" y="1944"/>
                    <a:pt x="733" y="1968"/>
                    <a:pt x="843" y="1968"/>
                  </a:cubicBezTo>
                  <a:cubicBezTo>
                    <a:pt x="1178" y="1968"/>
                    <a:pt x="1532" y="1741"/>
                    <a:pt x="1728" y="1363"/>
                  </a:cubicBezTo>
                  <a:cubicBezTo>
                    <a:pt x="1984" y="861"/>
                    <a:pt x="1867" y="285"/>
                    <a:pt x="1459" y="77"/>
                  </a:cubicBezTo>
                  <a:cubicBezTo>
                    <a:pt x="1359" y="25"/>
                    <a:pt x="1251" y="0"/>
                    <a:pt x="1141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28"/>
            <p:cNvSpPr/>
            <p:nvPr/>
          </p:nvSpPr>
          <p:spPr>
            <a:xfrm>
              <a:off x="7066073" y="2132141"/>
              <a:ext cx="174420" cy="172667"/>
            </a:xfrm>
            <a:custGeom>
              <a:rect b="b" l="l" r="r" t="t"/>
              <a:pathLst>
                <a:path extrusionOk="0" h="1969" w="1989">
                  <a:moveTo>
                    <a:pt x="1144" y="1"/>
                  </a:moveTo>
                  <a:cubicBezTo>
                    <a:pt x="807" y="1"/>
                    <a:pt x="454" y="228"/>
                    <a:pt x="261" y="606"/>
                  </a:cubicBezTo>
                  <a:cubicBezTo>
                    <a:pt x="1" y="1107"/>
                    <a:pt x="121" y="1683"/>
                    <a:pt x="526" y="1893"/>
                  </a:cubicBezTo>
                  <a:cubicBezTo>
                    <a:pt x="625" y="1944"/>
                    <a:pt x="733" y="1969"/>
                    <a:pt x="843" y="1969"/>
                  </a:cubicBezTo>
                  <a:cubicBezTo>
                    <a:pt x="1178" y="1969"/>
                    <a:pt x="1533" y="1741"/>
                    <a:pt x="1728" y="1364"/>
                  </a:cubicBezTo>
                  <a:cubicBezTo>
                    <a:pt x="1988" y="862"/>
                    <a:pt x="1868" y="286"/>
                    <a:pt x="1464" y="76"/>
                  </a:cubicBezTo>
                  <a:cubicBezTo>
                    <a:pt x="1363" y="25"/>
                    <a:pt x="1255" y="1"/>
                    <a:pt x="1144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28"/>
            <p:cNvSpPr/>
            <p:nvPr/>
          </p:nvSpPr>
          <p:spPr>
            <a:xfrm>
              <a:off x="7677282" y="2273412"/>
              <a:ext cx="105582" cy="83571"/>
            </a:xfrm>
            <a:custGeom>
              <a:rect b="b" l="l" r="r" t="t"/>
              <a:pathLst>
                <a:path extrusionOk="0" h="953" w="1204">
                  <a:moveTo>
                    <a:pt x="274" y="0"/>
                  </a:moveTo>
                  <a:cubicBezTo>
                    <a:pt x="239" y="0"/>
                    <a:pt x="203" y="7"/>
                    <a:pt x="172" y="17"/>
                  </a:cubicBezTo>
                  <a:cubicBezTo>
                    <a:pt x="112" y="36"/>
                    <a:pt x="61" y="87"/>
                    <a:pt x="33" y="143"/>
                  </a:cubicBezTo>
                  <a:cubicBezTo>
                    <a:pt x="1" y="198"/>
                    <a:pt x="1" y="282"/>
                    <a:pt x="20" y="338"/>
                  </a:cubicBezTo>
                  <a:cubicBezTo>
                    <a:pt x="48" y="407"/>
                    <a:pt x="89" y="444"/>
                    <a:pt x="150" y="481"/>
                  </a:cubicBezTo>
                  <a:cubicBezTo>
                    <a:pt x="378" y="630"/>
                    <a:pt x="605" y="778"/>
                    <a:pt x="832" y="927"/>
                  </a:cubicBezTo>
                  <a:cubicBezTo>
                    <a:pt x="860" y="946"/>
                    <a:pt x="894" y="953"/>
                    <a:pt x="928" y="953"/>
                  </a:cubicBezTo>
                  <a:cubicBezTo>
                    <a:pt x="962" y="953"/>
                    <a:pt x="997" y="946"/>
                    <a:pt x="1027" y="936"/>
                  </a:cubicBezTo>
                  <a:cubicBezTo>
                    <a:pt x="1092" y="917"/>
                    <a:pt x="1139" y="867"/>
                    <a:pt x="1171" y="811"/>
                  </a:cubicBezTo>
                  <a:cubicBezTo>
                    <a:pt x="1199" y="756"/>
                    <a:pt x="1203" y="676"/>
                    <a:pt x="1181" y="616"/>
                  </a:cubicBezTo>
                  <a:cubicBezTo>
                    <a:pt x="1158" y="546"/>
                    <a:pt x="1111" y="509"/>
                    <a:pt x="1055" y="471"/>
                  </a:cubicBezTo>
                  <a:cubicBezTo>
                    <a:pt x="828" y="323"/>
                    <a:pt x="600" y="175"/>
                    <a:pt x="367" y="26"/>
                  </a:cubicBezTo>
                  <a:cubicBezTo>
                    <a:pt x="342" y="7"/>
                    <a:pt x="309" y="0"/>
                    <a:pt x="274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28"/>
            <p:cNvSpPr/>
            <p:nvPr/>
          </p:nvSpPr>
          <p:spPr>
            <a:xfrm>
              <a:off x="7206642" y="2018406"/>
              <a:ext cx="103477" cy="63665"/>
            </a:xfrm>
            <a:custGeom>
              <a:rect b="b" l="l" r="r" t="t"/>
              <a:pathLst>
                <a:path extrusionOk="0" h="726" w="1180">
                  <a:moveTo>
                    <a:pt x="259" y="0"/>
                  </a:moveTo>
                  <a:cubicBezTo>
                    <a:pt x="210" y="0"/>
                    <a:pt x="158" y="22"/>
                    <a:pt x="116" y="46"/>
                  </a:cubicBezTo>
                  <a:cubicBezTo>
                    <a:pt x="61" y="83"/>
                    <a:pt x="28" y="143"/>
                    <a:pt x="14" y="209"/>
                  </a:cubicBezTo>
                  <a:cubicBezTo>
                    <a:pt x="1" y="269"/>
                    <a:pt x="18" y="348"/>
                    <a:pt x="51" y="398"/>
                  </a:cubicBezTo>
                  <a:cubicBezTo>
                    <a:pt x="93" y="460"/>
                    <a:pt x="149" y="482"/>
                    <a:pt x="213" y="505"/>
                  </a:cubicBezTo>
                  <a:cubicBezTo>
                    <a:pt x="432" y="575"/>
                    <a:pt x="650" y="645"/>
                    <a:pt x="869" y="719"/>
                  </a:cubicBezTo>
                  <a:cubicBezTo>
                    <a:pt x="882" y="723"/>
                    <a:pt x="897" y="725"/>
                    <a:pt x="912" y="725"/>
                  </a:cubicBezTo>
                  <a:cubicBezTo>
                    <a:pt x="963" y="725"/>
                    <a:pt x="1020" y="703"/>
                    <a:pt x="1059" y="677"/>
                  </a:cubicBezTo>
                  <a:cubicBezTo>
                    <a:pt x="1115" y="645"/>
                    <a:pt x="1147" y="580"/>
                    <a:pt x="1165" y="520"/>
                  </a:cubicBezTo>
                  <a:cubicBezTo>
                    <a:pt x="1180" y="454"/>
                    <a:pt x="1161" y="380"/>
                    <a:pt x="1124" y="329"/>
                  </a:cubicBezTo>
                  <a:cubicBezTo>
                    <a:pt x="1082" y="269"/>
                    <a:pt x="1031" y="246"/>
                    <a:pt x="961" y="222"/>
                  </a:cubicBezTo>
                  <a:cubicBezTo>
                    <a:pt x="743" y="153"/>
                    <a:pt x="524" y="78"/>
                    <a:pt x="307" y="8"/>
                  </a:cubicBezTo>
                  <a:cubicBezTo>
                    <a:pt x="292" y="3"/>
                    <a:pt x="275" y="0"/>
                    <a:pt x="259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28"/>
            <p:cNvSpPr/>
            <p:nvPr/>
          </p:nvSpPr>
          <p:spPr>
            <a:xfrm rot="-7805802">
              <a:off x="7191564" y="2424602"/>
              <a:ext cx="131098" cy="77431"/>
            </a:xfrm>
            <a:custGeom>
              <a:rect b="b" l="l" r="r" t="t"/>
              <a:pathLst>
                <a:path extrusionOk="0" h="883" w="1495">
                  <a:moveTo>
                    <a:pt x="1228" y="0"/>
                  </a:moveTo>
                  <a:cubicBezTo>
                    <a:pt x="1167" y="0"/>
                    <a:pt x="1107" y="23"/>
                    <a:pt x="1059" y="70"/>
                  </a:cubicBezTo>
                  <a:cubicBezTo>
                    <a:pt x="1040" y="84"/>
                    <a:pt x="1025" y="98"/>
                    <a:pt x="1008" y="112"/>
                  </a:cubicBezTo>
                  <a:cubicBezTo>
                    <a:pt x="1004" y="116"/>
                    <a:pt x="997" y="122"/>
                    <a:pt x="989" y="127"/>
                  </a:cubicBezTo>
                  <a:lnTo>
                    <a:pt x="989" y="127"/>
                  </a:lnTo>
                  <a:cubicBezTo>
                    <a:pt x="991" y="125"/>
                    <a:pt x="992" y="123"/>
                    <a:pt x="993" y="121"/>
                  </a:cubicBezTo>
                  <a:lnTo>
                    <a:pt x="993" y="121"/>
                  </a:lnTo>
                  <a:cubicBezTo>
                    <a:pt x="977" y="135"/>
                    <a:pt x="970" y="142"/>
                    <a:pt x="971" y="142"/>
                  </a:cubicBezTo>
                  <a:cubicBezTo>
                    <a:pt x="972" y="142"/>
                    <a:pt x="976" y="138"/>
                    <a:pt x="984" y="130"/>
                  </a:cubicBezTo>
                  <a:cubicBezTo>
                    <a:pt x="986" y="129"/>
                    <a:pt x="988" y="128"/>
                    <a:pt x="989" y="127"/>
                  </a:cubicBezTo>
                  <a:lnTo>
                    <a:pt x="989" y="127"/>
                  </a:lnTo>
                  <a:cubicBezTo>
                    <a:pt x="968" y="156"/>
                    <a:pt x="918" y="178"/>
                    <a:pt x="892" y="196"/>
                  </a:cubicBezTo>
                  <a:cubicBezTo>
                    <a:pt x="854" y="219"/>
                    <a:pt x="817" y="241"/>
                    <a:pt x="775" y="260"/>
                  </a:cubicBezTo>
                  <a:cubicBezTo>
                    <a:pt x="757" y="269"/>
                    <a:pt x="738" y="279"/>
                    <a:pt x="719" y="288"/>
                  </a:cubicBezTo>
                  <a:cubicBezTo>
                    <a:pt x="714" y="293"/>
                    <a:pt x="706" y="293"/>
                    <a:pt x="701" y="297"/>
                  </a:cubicBezTo>
                  <a:cubicBezTo>
                    <a:pt x="622" y="325"/>
                    <a:pt x="538" y="353"/>
                    <a:pt x="455" y="372"/>
                  </a:cubicBezTo>
                  <a:cubicBezTo>
                    <a:pt x="436" y="376"/>
                    <a:pt x="412" y="381"/>
                    <a:pt x="395" y="386"/>
                  </a:cubicBezTo>
                  <a:lnTo>
                    <a:pt x="376" y="386"/>
                  </a:lnTo>
                  <a:cubicBezTo>
                    <a:pt x="334" y="391"/>
                    <a:pt x="292" y="395"/>
                    <a:pt x="251" y="395"/>
                  </a:cubicBezTo>
                  <a:cubicBezTo>
                    <a:pt x="120" y="400"/>
                    <a:pt x="0" y="502"/>
                    <a:pt x="5" y="637"/>
                  </a:cubicBezTo>
                  <a:cubicBezTo>
                    <a:pt x="13" y="766"/>
                    <a:pt x="112" y="882"/>
                    <a:pt x="251" y="882"/>
                  </a:cubicBezTo>
                  <a:cubicBezTo>
                    <a:pt x="678" y="869"/>
                    <a:pt x="1087" y="702"/>
                    <a:pt x="1402" y="414"/>
                  </a:cubicBezTo>
                  <a:cubicBezTo>
                    <a:pt x="1495" y="325"/>
                    <a:pt x="1495" y="153"/>
                    <a:pt x="1402" y="70"/>
                  </a:cubicBezTo>
                  <a:cubicBezTo>
                    <a:pt x="1351" y="23"/>
                    <a:pt x="1289" y="0"/>
                    <a:pt x="1228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28"/>
            <p:cNvSpPr/>
            <p:nvPr/>
          </p:nvSpPr>
          <p:spPr>
            <a:xfrm>
              <a:off x="6906562" y="1178761"/>
              <a:ext cx="1415445" cy="1445260"/>
            </a:xfrm>
            <a:custGeom>
              <a:rect b="b" l="l" r="r" t="t"/>
              <a:pathLst>
                <a:path extrusionOk="0" h="16481" w="16141">
                  <a:moveTo>
                    <a:pt x="8995" y="259"/>
                  </a:moveTo>
                  <a:cubicBezTo>
                    <a:pt x="9320" y="259"/>
                    <a:pt x="9629" y="362"/>
                    <a:pt x="9863" y="640"/>
                  </a:cubicBezTo>
                  <a:cubicBezTo>
                    <a:pt x="10360" y="1230"/>
                    <a:pt x="10202" y="2094"/>
                    <a:pt x="9979" y="2757"/>
                  </a:cubicBezTo>
                  <a:cubicBezTo>
                    <a:pt x="9769" y="3376"/>
                    <a:pt x="9435" y="3942"/>
                    <a:pt x="9008" y="4424"/>
                  </a:cubicBezTo>
                  <a:cubicBezTo>
                    <a:pt x="9441" y="3421"/>
                    <a:pt x="10382" y="2442"/>
                    <a:pt x="9859" y="1318"/>
                  </a:cubicBezTo>
                  <a:cubicBezTo>
                    <a:pt x="9623" y="816"/>
                    <a:pt x="9217" y="632"/>
                    <a:pt x="8766" y="632"/>
                  </a:cubicBezTo>
                  <a:cubicBezTo>
                    <a:pt x="8125" y="632"/>
                    <a:pt x="7395" y="1006"/>
                    <a:pt x="6942" y="1370"/>
                  </a:cubicBezTo>
                  <a:cubicBezTo>
                    <a:pt x="6784" y="1494"/>
                    <a:pt x="6636" y="1638"/>
                    <a:pt x="6501" y="1787"/>
                  </a:cubicBezTo>
                  <a:cubicBezTo>
                    <a:pt x="6872" y="1258"/>
                    <a:pt x="7373" y="812"/>
                    <a:pt x="7958" y="534"/>
                  </a:cubicBezTo>
                  <a:cubicBezTo>
                    <a:pt x="8271" y="381"/>
                    <a:pt x="8642" y="259"/>
                    <a:pt x="8995" y="259"/>
                  </a:cubicBezTo>
                  <a:close/>
                  <a:moveTo>
                    <a:pt x="1521" y="4045"/>
                  </a:moveTo>
                  <a:cubicBezTo>
                    <a:pt x="1727" y="4045"/>
                    <a:pt x="1935" y="4087"/>
                    <a:pt x="2126" y="4156"/>
                  </a:cubicBezTo>
                  <a:cubicBezTo>
                    <a:pt x="2480" y="4285"/>
                    <a:pt x="2791" y="4508"/>
                    <a:pt x="3083" y="4750"/>
                  </a:cubicBezTo>
                  <a:cubicBezTo>
                    <a:pt x="2630" y="4527"/>
                    <a:pt x="2219" y="4188"/>
                    <a:pt x="1709" y="4188"/>
                  </a:cubicBezTo>
                  <a:cubicBezTo>
                    <a:pt x="1634" y="4188"/>
                    <a:pt x="1556" y="4195"/>
                    <a:pt x="1477" y="4211"/>
                  </a:cubicBezTo>
                  <a:cubicBezTo>
                    <a:pt x="1151" y="4276"/>
                    <a:pt x="905" y="4527"/>
                    <a:pt x="854" y="4857"/>
                  </a:cubicBezTo>
                  <a:cubicBezTo>
                    <a:pt x="794" y="5237"/>
                    <a:pt x="965" y="5586"/>
                    <a:pt x="1194" y="5883"/>
                  </a:cubicBezTo>
                  <a:cubicBezTo>
                    <a:pt x="2099" y="7062"/>
                    <a:pt x="3440" y="7926"/>
                    <a:pt x="4843" y="8391"/>
                  </a:cubicBezTo>
                  <a:cubicBezTo>
                    <a:pt x="3956" y="8284"/>
                    <a:pt x="3093" y="8028"/>
                    <a:pt x="2294" y="7619"/>
                  </a:cubicBezTo>
                  <a:cubicBezTo>
                    <a:pt x="1616" y="7271"/>
                    <a:pt x="900" y="6816"/>
                    <a:pt x="534" y="6119"/>
                  </a:cubicBezTo>
                  <a:cubicBezTo>
                    <a:pt x="223" y="5534"/>
                    <a:pt x="241" y="4647"/>
                    <a:pt x="840" y="4239"/>
                  </a:cubicBezTo>
                  <a:cubicBezTo>
                    <a:pt x="1045" y="4102"/>
                    <a:pt x="1282" y="4045"/>
                    <a:pt x="1521" y="4045"/>
                  </a:cubicBezTo>
                  <a:close/>
                  <a:moveTo>
                    <a:pt x="9011" y="1"/>
                  </a:moveTo>
                  <a:cubicBezTo>
                    <a:pt x="8108" y="1"/>
                    <a:pt x="7056" y="723"/>
                    <a:pt x="6543" y="1332"/>
                  </a:cubicBezTo>
                  <a:cubicBezTo>
                    <a:pt x="6287" y="1634"/>
                    <a:pt x="6078" y="1968"/>
                    <a:pt x="5925" y="2321"/>
                  </a:cubicBezTo>
                  <a:cubicBezTo>
                    <a:pt x="5892" y="1940"/>
                    <a:pt x="5897" y="1550"/>
                    <a:pt x="5735" y="1192"/>
                  </a:cubicBezTo>
                  <a:cubicBezTo>
                    <a:pt x="5573" y="840"/>
                    <a:pt x="5261" y="581"/>
                    <a:pt x="4897" y="581"/>
                  </a:cubicBezTo>
                  <a:cubicBezTo>
                    <a:pt x="4800" y="581"/>
                    <a:pt x="4700" y="600"/>
                    <a:pt x="4597" y="640"/>
                  </a:cubicBezTo>
                  <a:cubicBezTo>
                    <a:pt x="4114" y="830"/>
                    <a:pt x="3761" y="1336"/>
                    <a:pt x="3524" y="1782"/>
                  </a:cubicBezTo>
                  <a:cubicBezTo>
                    <a:pt x="3278" y="2242"/>
                    <a:pt x="3129" y="2753"/>
                    <a:pt x="3083" y="3278"/>
                  </a:cubicBezTo>
                  <a:cubicBezTo>
                    <a:pt x="3046" y="3691"/>
                    <a:pt x="3074" y="4113"/>
                    <a:pt x="3176" y="4518"/>
                  </a:cubicBezTo>
                  <a:cubicBezTo>
                    <a:pt x="2691" y="4135"/>
                    <a:pt x="2142" y="3800"/>
                    <a:pt x="1533" y="3800"/>
                  </a:cubicBezTo>
                  <a:cubicBezTo>
                    <a:pt x="1402" y="3800"/>
                    <a:pt x="1268" y="3816"/>
                    <a:pt x="1132" y="3849"/>
                  </a:cubicBezTo>
                  <a:cubicBezTo>
                    <a:pt x="352" y="4044"/>
                    <a:pt x="0" y="4857"/>
                    <a:pt x="107" y="5605"/>
                  </a:cubicBezTo>
                  <a:cubicBezTo>
                    <a:pt x="232" y="6449"/>
                    <a:pt x="915" y="7071"/>
                    <a:pt x="1601" y="7504"/>
                  </a:cubicBezTo>
                  <a:cubicBezTo>
                    <a:pt x="2386" y="8001"/>
                    <a:pt x="3269" y="8348"/>
                    <a:pt x="4179" y="8534"/>
                  </a:cubicBezTo>
                  <a:cubicBezTo>
                    <a:pt x="4696" y="8636"/>
                    <a:pt x="5221" y="8688"/>
                    <a:pt x="5747" y="8688"/>
                  </a:cubicBezTo>
                  <a:cubicBezTo>
                    <a:pt x="5845" y="8688"/>
                    <a:pt x="5943" y="8686"/>
                    <a:pt x="6042" y="8683"/>
                  </a:cubicBezTo>
                  <a:cubicBezTo>
                    <a:pt x="6218" y="8711"/>
                    <a:pt x="6394" y="8738"/>
                    <a:pt x="6575" y="8753"/>
                  </a:cubicBezTo>
                  <a:cubicBezTo>
                    <a:pt x="6370" y="8854"/>
                    <a:pt x="6203" y="9004"/>
                    <a:pt x="6102" y="9231"/>
                  </a:cubicBezTo>
                  <a:cubicBezTo>
                    <a:pt x="5874" y="9765"/>
                    <a:pt x="6320" y="10234"/>
                    <a:pt x="6779" y="10438"/>
                  </a:cubicBezTo>
                  <a:cubicBezTo>
                    <a:pt x="7351" y="10689"/>
                    <a:pt x="7982" y="10851"/>
                    <a:pt x="8586" y="10991"/>
                  </a:cubicBezTo>
                  <a:cubicBezTo>
                    <a:pt x="9212" y="11139"/>
                    <a:pt x="9844" y="11241"/>
                    <a:pt x="10480" y="11306"/>
                  </a:cubicBezTo>
                  <a:cubicBezTo>
                    <a:pt x="10961" y="11356"/>
                    <a:pt x="11446" y="11378"/>
                    <a:pt x="11930" y="11378"/>
                  </a:cubicBezTo>
                  <a:cubicBezTo>
                    <a:pt x="12083" y="11378"/>
                    <a:pt x="12236" y="11376"/>
                    <a:pt x="12388" y="11372"/>
                  </a:cubicBezTo>
                  <a:cubicBezTo>
                    <a:pt x="12407" y="13149"/>
                    <a:pt x="12946" y="14905"/>
                    <a:pt x="13935" y="16381"/>
                  </a:cubicBezTo>
                  <a:cubicBezTo>
                    <a:pt x="13960" y="16420"/>
                    <a:pt x="13995" y="16438"/>
                    <a:pt x="14031" y="16438"/>
                  </a:cubicBezTo>
                  <a:cubicBezTo>
                    <a:pt x="14043" y="16438"/>
                    <a:pt x="14054" y="16436"/>
                    <a:pt x="14066" y="16433"/>
                  </a:cubicBezTo>
                  <a:cubicBezTo>
                    <a:pt x="14089" y="16463"/>
                    <a:pt x="14129" y="16480"/>
                    <a:pt x="14171" y="16480"/>
                  </a:cubicBezTo>
                  <a:cubicBezTo>
                    <a:pt x="14219" y="16480"/>
                    <a:pt x="14268" y="16456"/>
                    <a:pt x="14289" y="16400"/>
                  </a:cubicBezTo>
                  <a:cubicBezTo>
                    <a:pt x="14790" y="15022"/>
                    <a:pt x="15189" y="13605"/>
                    <a:pt x="15487" y="12165"/>
                  </a:cubicBezTo>
                  <a:cubicBezTo>
                    <a:pt x="15723" y="11042"/>
                    <a:pt x="16141" y="9495"/>
                    <a:pt x="15236" y="8548"/>
                  </a:cubicBezTo>
                  <a:cubicBezTo>
                    <a:pt x="14889" y="8184"/>
                    <a:pt x="14402" y="7985"/>
                    <a:pt x="13905" y="7985"/>
                  </a:cubicBezTo>
                  <a:cubicBezTo>
                    <a:pt x="13882" y="7985"/>
                    <a:pt x="13860" y="7985"/>
                    <a:pt x="13837" y="7986"/>
                  </a:cubicBezTo>
                  <a:cubicBezTo>
                    <a:pt x="13415" y="6301"/>
                    <a:pt x="12022" y="4968"/>
                    <a:pt x="10294" y="4666"/>
                  </a:cubicBezTo>
                  <a:cubicBezTo>
                    <a:pt x="10042" y="4622"/>
                    <a:pt x="9786" y="4599"/>
                    <a:pt x="9529" y="4599"/>
                  </a:cubicBezTo>
                  <a:cubicBezTo>
                    <a:pt x="9408" y="4599"/>
                    <a:pt x="9287" y="4605"/>
                    <a:pt x="9167" y="4615"/>
                  </a:cubicBezTo>
                  <a:cubicBezTo>
                    <a:pt x="9598" y="4132"/>
                    <a:pt x="9937" y="3575"/>
                    <a:pt x="10160" y="2967"/>
                  </a:cubicBezTo>
                  <a:cubicBezTo>
                    <a:pt x="10425" y="2251"/>
                    <a:pt x="10601" y="1374"/>
                    <a:pt x="10187" y="677"/>
                  </a:cubicBezTo>
                  <a:cubicBezTo>
                    <a:pt x="9895" y="189"/>
                    <a:pt x="9473" y="1"/>
                    <a:pt x="9011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28"/>
            <p:cNvSpPr/>
            <p:nvPr/>
          </p:nvSpPr>
          <p:spPr>
            <a:xfrm>
              <a:off x="8088203" y="1502429"/>
              <a:ext cx="71382" cy="354541"/>
            </a:xfrm>
            <a:custGeom>
              <a:rect b="b" l="l" r="r" t="t"/>
              <a:pathLst>
                <a:path extrusionOk="0" h="4043" w="814">
                  <a:moveTo>
                    <a:pt x="148" y="1"/>
                  </a:moveTo>
                  <a:cubicBezTo>
                    <a:pt x="75" y="1"/>
                    <a:pt x="0" y="61"/>
                    <a:pt x="28" y="153"/>
                  </a:cubicBezTo>
                  <a:cubicBezTo>
                    <a:pt x="400" y="1374"/>
                    <a:pt x="572" y="2647"/>
                    <a:pt x="539" y="3928"/>
                  </a:cubicBezTo>
                  <a:cubicBezTo>
                    <a:pt x="537" y="4005"/>
                    <a:pt x="597" y="4043"/>
                    <a:pt x="659" y="4043"/>
                  </a:cubicBezTo>
                  <a:cubicBezTo>
                    <a:pt x="720" y="4043"/>
                    <a:pt x="783" y="4005"/>
                    <a:pt x="786" y="3928"/>
                  </a:cubicBezTo>
                  <a:cubicBezTo>
                    <a:pt x="814" y="2628"/>
                    <a:pt x="636" y="1328"/>
                    <a:pt x="261" y="88"/>
                  </a:cubicBezTo>
                  <a:cubicBezTo>
                    <a:pt x="244" y="27"/>
                    <a:pt x="196" y="1"/>
                    <a:pt x="148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28"/>
            <p:cNvSpPr/>
            <p:nvPr/>
          </p:nvSpPr>
          <p:spPr>
            <a:xfrm>
              <a:off x="8043656" y="1618796"/>
              <a:ext cx="58228" cy="141360"/>
            </a:xfrm>
            <a:custGeom>
              <a:rect b="b" l="l" r="r" t="t"/>
              <a:pathLst>
                <a:path extrusionOk="0" h="1612" w="664">
                  <a:moveTo>
                    <a:pt x="148" y="1"/>
                  </a:moveTo>
                  <a:cubicBezTo>
                    <a:pt x="75" y="1"/>
                    <a:pt x="1" y="60"/>
                    <a:pt x="25" y="150"/>
                  </a:cubicBezTo>
                  <a:cubicBezTo>
                    <a:pt x="151" y="609"/>
                    <a:pt x="276" y="1069"/>
                    <a:pt x="407" y="1524"/>
                  </a:cubicBezTo>
                  <a:cubicBezTo>
                    <a:pt x="423" y="1585"/>
                    <a:pt x="470" y="1611"/>
                    <a:pt x="518" y="1611"/>
                  </a:cubicBezTo>
                  <a:cubicBezTo>
                    <a:pt x="590" y="1611"/>
                    <a:pt x="664" y="1551"/>
                    <a:pt x="638" y="1459"/>
                  </a:cubicBezTo>
                  <a:cubicBezTo>
                    <a:pt x="514" y="1004"/>
                    <a:pt x="388" y="544"/>
                    <a:pt x="257" y="85"/>
                  </a:cubicBezTo>
                  <a:cubicBezTo>
                    <a:pt x="241" y="26"/>
                    <a:pt x="195" y="1"/>
                    <a:pt x="148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2" name="Google Shape;1012;p28"/>
          <p:cNvGrpSpPr/>
          <p:nvPr/>
        </p:nvGrpSpPr>
        <p:grpSpPr>
          <a:xfrm>
            <a:off x="36129" y="1335852"/>
            <a:ext cx="2806250" cy="3799498"/>
            <a:chOff x="704680" y="1724990"/>
            <a:chExt cx="2800090" cy="3418659"/>
          </a:xfrm>
        </p:grpSpPr>
        <p:sp>
          <p:nvSpPr>
            <p:cNvPr id="1013" name="Google Shape;1013;p28"/>
            <p:cNvSpPr/>
            <p:nvPr/>
          </p:nvSpPr>
          <p:spPr>
            <a:xfrm>
              <a:off x="2169476" y="4356083"/>
              <a:ext cx="1335294" cy="787566"/>
            </a:xfrm>
            <a:custGeom>
              <a:rect b="b" l="l" r="r" t="t"/>
              <a:pathLst>
                <a:path extrusionOk="0" h="8981" w="15227">
                  <a:moveTo>
                    <a:pt x="11507" y="0"/>
                  </a:moveTo>
                  <a:lnTo>
                    <a:pt x="279" y="3530"/>
                  </a:lnTo>
                  <a:lnTo>
                    <a:pt x="1" y="8981"/>
                  </a:lnTo>
                  <a:lnTo>
                    <a:pt x="15226" y="8981"/>
                  </a:lnTo>
                  <a:lnTo>
                    <a:pt x="1150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28"/>
            <p:cNvSpPr/>
            <p:nvPr/>
          </p:nvSpPr>
          <p:spPr>
            <a:xfrm>
              <a:off x="793161" y="1967457"/>
              <a:ext cx="1952649" cy="2250365"/>
            </a:xfrm>
            <a:custGeom>
              <a:rect b="b" l="l" r="r" t="t"/>
              <a:pathLst>
                <a:path extrusionOk="0" h="25662" w="22267">
                  <a:moveTo>
                    <a:pt x="11581" y="1"/>
                  </a:moveTo>
                  <a:cubicBezTo>
                    <a:pt x="10517" y="1"/>
                    <a:pt x="9458" y="183"/>
                    <a:pt x="8456" y="543"/>
                  </a:cubicBezTo>
                  <a:cubicBezTo>
                    <a:pt x="7267" y="961"/>
                    <a:pt x="6152" y="1643"/>
                    <a:pt x="5275" y="2554"/>
                  </a:cubicBezTo>
                  <a:cubicBezTo>
                    <a:pt x="4369" y="3492"/>
                    <a:pt x="3752" y="4648"/>
                    <a:pt x="3344" y="5883"/>
                  </a:cubicBezTo>
                  <a:cubicBezTo>
                    <a:pt x="2498" y="8456"/>
                    <a:pt x="2489" y="11223"/>
                    <a:pt x="1621" y="13791"/>
                  </a:cubicBezTo>
                  <a:cubicBezTo>
                    <a:pt x="1152" y="15175"/>
                    <a:pt x="418" y="16485"/>
                    <a:pt x="200" y="17947"/>
                  </a:cubicBezTo>
                  <a:cubicBezTo>
                    <a:pt x="0" y="19303"/>
                    <a:pt x="316" y="20696"/>
                    <a:pt x="985" y="21875"/>
                  </a:cubicBezTo>
                  <a:cubicBezTo>
                    <a:pt x="2373" y="24337"/>
                    <a:pt x="5113" y="25614"/>
                    <a:pt x="7875" y="25660"/>
                  </a:cubicBezTo>
                  <a:cubicBezTo>
                    <a:pt x="7930" y="25661"/>
                    <a:pt x="7984" y="25661"/>
                    <a:pt x="8038" y="25661"/>
                  </a:cubicBezTo>
                  <a:cubicBezTo>
                    <a:pt x="11067" y="25661"/>
                    <a:pt x="13949" y="24261"/>
                    <a:pt x="16272" y="22391"/>
                  </a:cubicBezTo>
                  <a:cubicBezTo>
                    <a:pt x="18435" y="20649"/>
                    <a:pt x="20205" y="18365"/>
                    <a:pt x="21170" y="15741"/>
                  </a:cubicBezTo>
                  <a:cubicBezTo>
                    <a:pt x="22183" y="12983"/>
                    <a:pt x="22266" y="9854"/>
                    <a:pt x="21208" y="7091"/>
                  </a:cubicBezTo>
                  <a:cubicBezTo>
                    <a:pt x="21180" y="7016"/>
                    <a:pt x="21148" y="6937"/>
                    <a:pt x="21114" y="6864"/>
                  </a:cubicBezTo>
                  <a:cubicBezTo>
                    <a:pt x="21133" y="6826"/>
                    <a:pt x="21148" y="6784"/>
                    <a:pt x="21124" y="6733"/>
                  </a:cubicBezTo>
                  <a:cubicBezTo>
                    <a:pt x="20051" y="4374"/>
                    <a:pt x="18227" y="2308"/>
                    <a:pt x="15914" y="1101"/>
                  </a:cubicBezTo>
                  <a:cubicBezTo>
                    <a:pt x="14767" y="501"/>
                    <a:pt x="13513" y="116"/>
                    <a:pt x="12222" y="23"/>
                  </a:cubicBezTo>
                  <a:cubicBezTo>
                    <a:pt x="12008" y="8"/>
                    <a:pt x="11795" y="1"/>
                    <a:pt x="11581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28"/>
            <p:cNvSpPr/>
            <p:nvPr/>
          </p:nvSpPr>
          <p:spPr>
            <a:xfrm>
              <a:off x="704680" y="2049361"/>
              <a:ext cx="775728" cy="2064720"/>
            </a:xfrm>
            <a:custGeom>
              <a:rect b="b" l="l" r="r" t="t"/>
              <a:pathLst>
                <a:path extrusionOk="0" h="23545" w="8846">
                  <a:moveTo>
                    <a:pt x="8684" y="0"/>
                  </a:moveTo>
                  <a:cubicBezTo>
                    <a:pt x="8674" y="0"/>
                    <a:pt x="8663" y="1"/>
                    <a:pt x="8653" y="4"/>
                  </a:cubicBezTo>
                  <a:cubicBezTo>
                    <a:pt x="6897" y="435"/>
                    <a:pt x="5560" y="1783"/>
                    <a:pt x="4677" y="3305"/>
                  </a:cubicBezTo>
                  <a:cubicBezTo>
                    <a:pt x="3656" y="5060"/>
                    <a:pt x="3228" y="7066"/>
                    <a:pt x="2653" y="8989"/>
                  </a:cubicBezTo>
                  <a:cubicBezTo>
                    <a:pt x="2360" y="9978"/>
                    <a:pt x="2002" y="10935"/>
                    <a:pt x="1576" y="11877"/>
                  </a:cubicBezTo>
                  <a:cubicBezTo>
                    <a:pt x="1171" y="12778"/>
                    <a:pt x="735" y="13675"/>
                    <a:pt x="438" y="14622"/>
                  </a:cubicBezTo>
                  <a:cubicBezTo>
                    <a:pt x="140" y="15560"/>
                    <a:pt x="1" y="16530"/>
                    <a:pt x="94" y="17514"/>
                  </a:cubicBezTo>
                  <a:cubicBezTo>
                    <a:pt x="191" y="18500"/>
                    <a:pt x="502" y="19475"/>
                    <a:pt x="1009" y="20324"/>
                  </a:cubicBezTo>
                  <a:cubicBezTo>
                    <a:pt x="1919" y="21861"/>
                    <a:pt x="3461" y="22994"/>
                    <a:pt x="5193" y="23417"/>
                  </a:cubicBezTo>
                  <a:cubicBezTo>
                    <a:pt x="5406" y="23468"/>
                    <a:pt x="5620" y="23510"/>
                    <a:pt x="5838" y="23543"/>
                  </a:cubicBezTo>
                  <a:cubicBezTo>
                    <a:pt x="5846" y="23544"/>
                    <a:pt x="5852" y="23544"/>
                    <a:pt x="5859" y="23544"/>
                  </a:cubicBezTo>
                  <a:cubicBezTo>
                    <a:pt x="5998" y="23544"/>
                    <a:pt x="6008" y="23314"/>
                    <a:pt x="5857" y="23292"/>
                  </a:cubicBezTo>
                  <a:cubicBezTo>
                    <a:pt x="4148" y="23041"/>
                    <a:pt x="2560" y="22084"/>
                    <a:pt x="1543" y="20682"/>
                  </a:cubicBezTo>
                  <a:cubicBezTo>
                    <a:pt x="386" y="19089"/>
                    <a:pt x="52" y="17032"/>
                    <a:pt x="549" y="15137"/>
                  </a:cubicBezTo>
                  <a:cubicBezTo>
                    <a:pt x="795" y="14218"/>
                    <a:pt x="1186" y="13341"/>
                    <a:pt x="1580" y="12477"/>
                  </a:cubicBezTo>
                  <a:cubicBezTo>
                    <a:pt x="1985" y="11590"/>
                    <a:pt x="2369" y="10707"/>
                    <a:pt x="2671" y="9783"/>
                  </a:cubicBezTo>
                  <a:cubicBezTo>
                    <a:pt x="3284" y="7893"/>
                    <a:pt x="3661" y="5911"/>
                    <a:pt x="4529" y="4113"/>
                  </a:cubicBezTo>
                  <a:cubicBezTo>
                    <a:pt x="5277" y="2576"/>
                    <a:pt x="6443" y="1104"/>
                    <a:pt x="8067" y="454"/>
                  </a:cubicBezTo>
                  <a:cubicBezTo>
                    <a:pt x="8271" y="371"/>
                    <a:pt x="8485" y="306"/>
                    <a:pt x="8699" y="250"/>
                  </a:cubicBezTo>
                  <a:cubicBezTo>
                    <a:pt x="8846" y="215"/>
                    <a:pt x="8816" y="0"/>
                    <a:pt x="8684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28"/>
            <p:cNvSpPr/>
            <p:nvPr/>
          </p:nvSpPr>
          <p:spPr>
            <a:xfrm>
              <a:off x="1467858" y="1724990"/>
              <a:ext cx="200640" cy="282194"/>
            </a:xfrm>
            <a:custGeom>
              <a:rect b="b" l="l" r="r" t="t"/>
              <a:pathLst>
                <a:path extrusionOk="0" h="3218" w="2288">
                  <a:moveTo>
                    <a:pt x="2104" y="1"/>
                  </a:moveTo>
                  <a:cubicBezTo>
                    <a:pt x="2078" y="1"/>
                    <a:pt x="2050" y="11"/>
                    <a:pt x="2025" y="34"/>
                  </a:cubicBezTo>
                  <a:cubicBezTo>
                    <a:pt x="1120" y="852"/>
                    <a:pt x="428" y="1896"/>
                    <a:pt x="33" y="3048"/>
                  </a:cubicBezTo>
                  <a:cubicBezTo>
                    <a:pt x="1" y="3147"/>
                    <a:pt x="83" y="3217"/>
                    <a:pt x="161" y="3217"/>
                  </a:cubicBezTo>
                  <a:cubicBezTo>
                    <a:pt x="207" y="3217"/>
                    <a:pt x="251" y="3193"/>
                    <a:pt x="269" y="3137"/>
                  </a:cubicBezTo>
                  <a:cubicBezTo>
                    <a:pt x="655" y="2017"/>
                    <a:pt x="1315" y="1014"/>
                    <a:pt x="2192" y="225"/>
                  </a:cubicBezTo>
                  <a:cubicBezTo>
                    <a:pt x="2288" y="140"/>
                    <a:pt x="2204" y="1"/>
                    <a:pt x="2104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28"/>
            <p:cNvSpPr/>
            <p:nvPr/>
          </p:nvSpPr>
          <p:spPr>
            <a:xfrm>
              <a:off x="1524243" y="1820048"/>
              <a:ext cx="273513" cy="191345"/>
            </a:xfrm>
            <a:custGeom>
              <a:rect b="b" l="l" r="r" t="t"/>
              <a:pathLst>
                <a:path extrusionOk="0" h="2182" w="3119">
                  <a:moveTo>
                    <a:pt x="2937" y="0"/>
                  </a:moveTo>
                  <a:cubicBezTo>
                    <a:pt x="2920" y="0"/>
                    <a:pt x="2901" y="4"/>
                    <a:pt x="2882" y="13"/>
                  </a:cubicBezTo>
                  <a:cubicBezTo>
                    <a:pt x="1846" y="493"/>
                    <a:pt x="899" y="1151"/>
                    <a:pt x="91" y="1955"/>
                  </a:cubicBezTo>
                  <a:cubicBezTo>
                    <a:pt x="1" y="2045"/>
                    <a:pt x="83" y="2181"/>
                    <a:pt x="178" y="2181"/>
                  </a:cubicBezTo>
                  <a:cubicBezTo>
                    <a:pt x="205" y="2181"/>
                    <a:pt x="233" y="2171"/>
                    <a:pt x="258" y="2145"/>
                  </a:cubicBezTo>
                  <a:cubicBezTo>
                    <a:pt x="1053" y="1356"/>
                    <a:pt x="1977" y="710"/>
                    <a:pt x="2993" y="236"/>
                  </a:cubicBezTo>
                  <a:cubicBezTo>
                    <a:pt x="3118" y="180"/>
                    <a:pt x="3054" y="0"/>
                    <a:pt x="2937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28"/>
            <p:cNvSpPr/>
            <p:nvPr/>
          </p:nvSpPr>
          <p:spPr>
            <a:xfrm>
              <a:off x="1909735" y="3232230"/>
              <a:ext cx="1462711" cy="1635816"/>
            </a:xfrm>
            <a:custGeom>
              <a:rect b="b" l="l" r="r" t="t"/>
              <a:pathLst>
                <a:path extrusionOk="0" h="18654" w="16680">
                  <a:moveTo>
                    <a:pt x="6363" y="0"/>
                  </a:moveTo>
                  <a:cubicBezTo>
                    <a:pt x="6220" y="0"/>
                    <a:pt x="6074" y="11"/>
                    <a:pt x="5925" y="32"/>
                  </a:cubicBezTo>
                  <a:cubicBezTo>
                    <a:pt x="5066" y="153"/>
                    <a:pt x="3552" y="1245"/>
                    <a:pt x="2809" y="1691"/>
                  </a:cubicBezTo>
                  <a:cubicBezTo>
                    <a:pt x="2382" y="1946"/>
                    <a:pt x="1992" y="2266"/>
                    <a:pt x="1685" y="2656"/>
                  </a:cubicBezTo>
                  <a:cubicBezTo>
                    <a:pt x="1416" y="2874"/>
                    <a:pt x="1170" y="3120"/>
                    <a:pt x="957" y="3408"/>
                  </a:cubicBezTo>
                  <a:cubicBezTo>
                    <a:pt x="65" y="4597"/>
                    <a:pt x="0" y="6171"/>
                    <a:pt x="260" y="7583"/>
                  </a:cubicBezTo>
                  <a:cubicBezTo>
                    <a:pt x="297" y="7787"/>
                    <a:pt x="344" y="7996"/>
                    <a:pt x="395" y="8200"/>
                  </a:cubicBezTo>
                  <a:cubicBezTo>
                    <a:pt x="506" y="9728"/>
                    <a:pt x="608" y="11256"/>
                    <a:pt x="757" y="12780"/>
                  </a:cubicBezTo>
                  <a:cubicBezTo>
                    <a:pt x="831" y="13582"/>
                    <a:pt x="1068" y="14325"/>
                    <a:pt x="1672" y="14887"/>
                  </a:cubicBezTo>
                  <a:cubicBezTo>
                    <a:pt x="1941" y="15138"/>
                    <a:pt x="2252" y="15333"/>
                    <a:pt x="2591" y="15463"/>
                  </a:cubicBezTo>
                  <a:cubicBezTo>
                    <a:pt x="2749" y="15519"/>
                    <a:pt x="2948" y="15566"/>
                    <a:pt x="3070" y="15691"/>
                  </a:cubicBezTo>
                  <a:cubicBezTo>
                    <a:pt x="3218" y="15858"/>
                    <a:pt x="3190" y="16141"/>
                    <a:pt x="3241" y="16346"/>
                  </a:cubicBezTo>
                  <a:cubicBezTo>
                    <a:pt x="3413" y="17051"/>
                    <a:pt x="3910" y="17641"/>
                    <a:pt x="4518" y="18018"/>
                  </a:cubicBezTo>
                  <a:cubicBezTo>
                    <a:pt x="5200" y="18449"/>
                    <a:pt x="6008" y="18607"/>
                    <a:pt x="6803" y="18644"/>
                  </a:cubicBezTo>
                  <a:cubicBezTo>
                    <a:pt x="6959" y="18650"/>
                    <a:pt x="7115" y="18654"/>
                    <a:pt x="7272" y="18654"/>
                  </a:cubicBezTo>
                  <a:cubicBezTo>
                    <a:pt x="8910" y="18654"/>
                    <a:pt x="10576" y="18304"/>
                    <a:pt x="12110" y="17761"/>
                  </a:cubicBezTo>
                  <a:cubicBezTo>
                    <a:pt x="12937" y="17469"/>
                    <a:pt x="13777" y="17120"/>
                    <a:pt x="14521" y="16647"/>
                  </a:cubicBezTo>
                  <a:cubicBezTo>
                    <a:pt x="15189" y="16220"/>
                    <a:pt x="15719" y="15654"/>
                    <a:pt x="16025" y="14910"/>
                  </a:cubicBezTo>
                  <a:cubicBezTo>
                    <a:pt x="16679" y="13322"/>
                    <a:pt x="16220" y="11581"/>
                    <a:pt x="15547" y="10081"/>
                  </a:cubicBezTo>
                  <a:cubicBezTo>
                    <a:pt x="14851" y="8526"/>
                    <a:pt x="13953" y="7053"/>
                    <a:pt x="12914" y="5707"/>
                  </a:cubicBezTo>
                  <a:cubicBezTo>
                    <a:pt x="11920" y="4421"/>
                    <a:pt x="11186" y="2763"/>
                    <a:pt x="9900" y="1760"/>
                  </a:cubicBezTo>
                  <a:cubicBezTo>
                    <a:pt x="8813" y="920"/>
                    <a:pt x="7717" y="0"/>
                    <a:pt x="63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28"/>
            <p:cNvSpPr/>
            <p:nvPr/>
          </p:nvSpPr>
          <p:spPr>
            <a:xfrm>
              <a:off x="2056267" y="3614302"/>
              <a:ext cx="122682" cy="139343"/>
            </a:xfrm>
            <a:custGeom>
              <a:rect b="b" l="l" r="r" t="t"/>
              <a:pathLst>
                <a:path extrusionOk="0" h="1589" w="1399">
                  <a:moveTo>
                    <a:pt x="830" y="0"/>
                  </a:moveTo>
                  <a:cubicBezTo>
                    <a:pt x="627" y="0"/>
                    <a:pt x="451" y="122"/>
                    <a:pt x="363" y="324"/>
                  </a:cubicBezTo>
                  <a:cubicBezTo>
                    <a:pt x="274" y="528"/>
                    <a:pt x="190" y="727"/>
                    <a:pt x="102" y="932"/>
                  </a:cubicBezTo>
                  <a:cubicBezTo>
                    <a:pt x="1" y="1168"/>
                    <a:pt x="158" y="1489"/>
                    <a:pt x="400" y="1563"/>
                  </a:cubicBezTo>
                  <a:cubicBezTo>
                    <a:pt x="455" y="1580"/>
                    <a:pt x="510" y="1588"/>
                    <a:pt x="563" y="1588"/>
                  </a:cubicBezTo>
                  <a:cubicBezTo>
                    <a:pt x="768" y="1588"/>
                    <a:pt x="947" y="1465"/>
                    <a:pt x="1032" y="1262"/>
                  </a:cubicBezTo>
                  <a:cubicBezTo>
                    <a:pt x="1120" y="1062"/>
                    <a:pt x="1208" y="858"/>
                    <a:pt x="1296" y="658"/>
                  </a:cubicBezTo>
                  <a:cubicBezTo>
                    <a:pt x="1399" y="416"/>
                    <a:pt x="1240" y="101"/>
                    <a:pt x="994" y="26"/>
                  </a:cubicBezTo>
                  <a:cubicBezTo>
                    <a:pt x="938" y="9"/>
                    <a:pt x="883" y="0"/>
                    <a:pt x="830" y="0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28"/>
            <p:cNvSpPr/>
            <p:nvPr/>
          </p:nvSpPr>
          <p:spPr>
            <a:xfrm>
              <a:off x="2331091" y="3578085"/>
              <a:ext cx="134520" cy="121805"/>
            </a:xfrm>
            <a:custGeom>
              <a:rect b="b" l="l" r="r" t="t"/>
              <a:pathLst>
                <a:path extrusionOk="0" h="1389" w="1534">
                  <a:moveTo>
                    <a:pt x="549" y="1"/>
                  </a:moveTo>
                  <a:cubicBezTo>
                    <a:pt x="440" y="1"/>
                    <a:pt x="333" y="37"/>
                    <a:pt x="247" y="119"/>
                  </a:cubicBezTo>
                  <a:cubicBezTo>
                    <a:pt x="61" y="295"/>
                    <a:pt x="1" y="621"/>
                    <a:pt x="196" y="816"/>
                  </a:cubicBezTo>
                  <a:lnTo>
                    <a:pt x="590" y="1219"/>
                  </a:lnTo>
                  <a:cubicBezTo>
                    <a:pt x="694" y="1325"/>
                    <a:pt x="841" y="1389"/>
                    <a:pt x="985" y="1389"/>
                  </a:cubicBezTo>
                  <a:cubicBezTo>
                    <a:pt x="1094" y="1389"/>
                    <a:pt x="1201" y="1353"/>
                    <a:pt x="1287" y="1271"/>
                  </a:cubicBezTo>
                  <a:cubicBezTo>
                    <a:pt x="1473" y="1094"/>
                    <a:pt x="1533" y="769"/>
                    <a:pt x="1338" y="574"/>
                  </a:cubicBezTo>
                  <a:lnTo>
                    <a:pt x="944" y="171"/>
                  </a:lnTo>
                  <a:cubicBezTo>
                    <a:pt x="840" y="65"/>
                    <a:pt x="693" y="1"/>
                    <a:pt x="549" y="1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28"/>
            <p:cNvSpPr/>
            <p:nvPr/>
          </p:nvSpPr>
          <p:spPr>
            <a:xfrm>
              <a:off x="2241120" y="3817395"/>
              <a:ext cx="125576" cy="131890"/>
            </a:xfrm>
            <a:custGeom>
              <a:rect b="b" l="l" r="r" t="t"/>
              <a:pathLst>
                <a:path extrusionOk="0" h="1504" w="1432">
                  <a:moveTo>
                    <a:pt x="539" y="1"/>
                  </a:moveTo>
                  <a:cubicBezTo>
                    <a:pt x="416" y="1"/>
                    <a:pt x="293" y="42"/>
                    <a:pt x="210" y="121"/>
                  </a:cubicBezTo>
                  <a:cubicBezTo>
                    <a:pt x="0" y="320"/>
                    <a:pt x="0" y="590"/>
                    <a:pt x="159" y="817"/>
                  </a:cubicBezTo>
                  <a:cubicBezTo>
                    <a:pt x="279" y="989"/>
                    <a:pt x="401" y="1165"/>
                    <a:pt x="525" y="1337"/>
                  </a:cubicBezTo>
                  <a:cubicBezTo>
                    <a:pt x="605" y="1449"/>
                    <a:pt x="748" y="1504"/>
                    <a:pt x="891" y="1504"/>
                  </a:cubicBezTo>
                  <a:cubicBezTo>
                    <a:pt x="1014" y="1504"/>
                    <a:pt x="1138" y="1463"/>
                    <a:pt x="1222" y="1383"/>
                  </a:cubicBezTo>
                  <a:cubicBezTo>
                    <a:pt x="1431" y="1184"/>
                    <a:pt x="1431" y="914"/>
                    <a:pt x="1269" y="687"/>
                  </a:cubicBezTo>
                  <a:cubicBezTo>
                    <a:pt x="1147" y="515"/>
                    <a:pt x="1027" y="344"/>
                    <a:pt x="907" y="172"/>
                  </a:cubicBezTo>
                  <a:cubicBezTo>
                    <a:pt x="826" y="57"/>
                    <a:pt x="682" y="1"/>
                    <a:pt x="539" y="1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28"/>
            <p:cNvSpPr/>
            <p:nvPr/>
          </p:nvSpPr>
          <p:spPr>
            <a:xfrm>
              <a:off x="2032239" y="4028819"/>
              <a:ext cx="114088" cy="130136"/>
            </a:xfrm>
            <a:custGeom>
              <a:rect b="b" l="l" r="r" t="t"/>
              <a:pathLst>
                <a:path extrusionOk="0" h="1484" w="1301">
                  <a:moveTo>
                    <a:pt x="541" y="1"/>
                  </a:moveTo>
                  <a:cubicBezTo>
                    <a:pt x="468" y="1"/>
                    <a:pt x="397" y="16"/>
                    <a:pt x="335" y="50"/>
                  </a:cubicBezTo>
                  <a:cubicBezTo>
                    <a:pt x="84" y="189"/>
                    <a:pt x="1" y="454"/>
                    <a:pt x="108" y="714"/>
                  </a:cubicBezTo>
                  <a:cubicBezTo>
                    <a:pt x="172" y="876"/>
                    <a:pt x="242" y="1043"/>
                    <a:pt x="307" y="1206"/>
                  </a:cubicBezTo>
                  <a:cubicBezTo>
                    <a:pt x="377" y="1379"/>
                    <a:pt x="574" y="1484"/>
                    <a:pt x="762" y="1484"/>
                  </a:cubicBezTo>
                  <a:cubicBezTo>
                    <a:pt x="836" y="1484"/>
                    <a:pt x="909" y="1467"/>
                    <a:pt x="972" y="1433"/>
                  </a:cubicBezTo>
                  <a:cubicBezTo>
                    <a:pt x="1217" y="1299"/>
                    <a:pt x="1300" y="1030"/>
                    <a:pt x="1199" y="775"/>
                  </a:cubicBezTo>
                  <a:cubicBezTo>
                    <a:pt x="1129" y="607"/>
                    <a:pt x="1064" y="445"/>
                    <a:pt x="994" y="277"/>
                  </a:cubicBezTo>
                  <a:cubicBezTo>
                    <a:pt x="924" y="106"/>
                    <a:pt x="728" y="1"/>
                    <a:pt x="541" y="1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28"/>
            <p:cNvSpPr/>
            <p:nvPr/>
          </p:nvSpPr>
          <p:spPr>
            <a:xfrm>
              <a:off x="2112477" y="4350471"/>
              <a:ext cx="116543" cy="139168"/>
            </a:xfrm>
            <a:custGeom>
              <a:rect b="b" l="l" r="r" t="t"/>
              <a:pathLst>
                <a:path extrusionOk="0" h="1587" w="1329">
                  <a:moveTo>
                    <a:pt x="535" y="0"/>
                  </a:moveTo>
                  <a:cubicBezTo>
                    <a:pt x="462" y="0"/>
                    <a:pt x="391" y="16"/>
                    <a:pt x="330" y="50"/>
                  </a:cubicBezTo>
                  <a:cubicBezTo>
                    <a:pt x="79" y="189"/>
                    <a:pt x="1" y="454"/>
                    <a:pt x="102" y="714"/>
                  </a:cubicBezTo>
                  <a:lnTo>
                    <a:pt x="335" y="1309"/>
                  </a:lnTo>
                  <a:cubicBezTo>
                    <a:pt x="405" y="1482"/>
                    <a:pt x="602" y="1586"/>
                    <a:pt x="790" y="1586"/>
                  </a:cubicBezTo>
                  <a:cubicBezTo>
                    <a:pt x="864" y="1586"/>
                    <a:pt x="936" y="1570"/>
                    <a:pt x="998" y="1537"/>
                  </a:cubicBezTo>
                  <a:cubicBezTo>
                    <a:pt x="1249" y="1402"/>
                    <a:pt x="1328" y="1132"/>
                    <a:pt x="1227" y="877"/>
                  </a:cubicBezTo>
                  <a:cubicBezTo>
                    <a:pt x="1148" y="677"/>
                    <a:pt x="1068" y="478"/>
                    <a:pt x="989" y="278"/>
                  </a:cubicBezTo>
                  <a:cubicBezTo>
                    <a:pt x="920" y="104"/>
                    <a:pt x="722" y="0"/>
                    <a:pt x="535" y="0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28"/>
            <p:cNvSpPr/>
            <p:nvPr/>
          </p:nvSpPr>
          <p:spPr>
            <a:xfrm>
              <a:off x="2334862" y="4172545"/>
              <a:ext cx="143377" cy="150743"/>
            </a:xfrm>
            <a:custGeom>
              <a:rect b="b" l="l" r="r" t="t"/>
              <a:pathLst>
                <a:path extrusionOk="0" h="1719" w="1635">
                  <a:moveTo>
                    <a:pt x="576" y="1"/>
                  </a:moveTo>
                  <a:cubicBezTo>
                    <a:pt x="508" y="1"/>
                    <a:pt x="439" y="17"/>
                    <a:pt x="371" y="55"/>
                  </a:cubicBezTo>
                  <a:cubicBezTo>
                    <a:pt x="157" y="171"/>
                    <a:pt x="0" y="482"/>
                    <a:pt x="144" y="714"/>
                  </a:cubicBezTo>
                  <a:cubicBezTo>
                    <a:pt x="297" y="955"/>
                    <a:pt x="446" y="1197"/>
                    <a:pt x="599" y="1438"/>
                  </a:cubicBezTo>
                  <a:cubicBezTo>
                    <a:pt x="701" y="1598"/>
                    <a:pt x="873" y="1718"/>
                    <a:pt x="1056" y="1718"/>
                  </a:cubicBezTo>
                  <a:cubicBezTo>
                    <a:pt x="1123" y="1718"/>
                    <a:pt x="1192" y="1702"/>
                    <a:pt x="1258" y="1666"/>
                  </a:cubicBezTo>
                  <a:cubicBezTo>
                    <a:pt x="1477" y="1549"/>
                    <a:pt x="1634" y="1239"/>
                    <a:pt x="1486" y="1007"/>
                  </a:cubicBezTo>
                  <a:cubicBezTo>
                    <a:pt x="1338" y="765"/>
                    <a:pt x="1184" y="524"/>
                    <a:pt x="1036" y="282"/>
                  </a:cubicBezTo>
                  <a:cubicBezTo>
                    <a:pt x="934" y="123"/>
                    <a:pt x="760" y="1"/>
                    <a:pt x="576" y="1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28"/>
            <p:cNvSpPr/>
            <p:nvPr/>
          </p:nvSpPr>
          <p:spPr>
            <a:xfrm>
              <a:off x="2518049" y="3957263"/>
              <a:ext cx="164599" cy="120051"/>
            </a:xfrm>
            <a:custGeom>
              <a:rect b="b" l="l" r="r" t="t"/>
              <a:pathLst>
                <a:path extrusionOk="0" h="1369" w="1877">
                  <a:moveTo>
                    <a:pt x="1297" y="1"/>
                  </a:moveTo>
                  <a:cubicBezTo>
                    <a:pt x="1227" y="1"/>
                    <a:pt x="1156" y="17"/>
                    <a:pt x="1087" y="54"/>
                  </a:cubicBezTo>
                  <a:cubicBezTo>
                    <a:pt x="846" y="179"/>
                    <a:pt x="604" y="304"/>
                    <a:pt x="357" y="429"/>
                  </a:cubicBezTo>
                  <a:cubicBezTo>
                    <a:pt x="130" y="550"/>
                    <a:pt x="1" y="852"/>
                    <a:pt x="130" y="1089"/>
                  </a:cubicBezTo>
                  <a:cubicBezTo>
                    <a:pt x="221" y="1257"/>
                    <a:pt x="399" y="1369"/>
                    <a:pt x="584" y="1369"/>
                  </a:cubicBezTo>
                  <a:cubicBezTo>
                    <a:pt x="654" y="1369"/>
                    <a:pt x="726" y="1352"/>
                    <a:pt x="794" y="1316"/>
                  </a:cubicBezTo>
                  <a:cubicBezTo>
                    <a:pt x="1036" y="1190"/>
                    <a:pt x="1277" y="1066"/>
                    <a:pt x="1519" y="940"/>
                  </a:cubicBezTo>
                  <a:cubicBezTo>
                    <a:pt x="1751" y="819"/>
                    <a:pt x="1877" y="517"/>
                    <a:pt x="1746" y="281"/>
                  </a:cubicBezTo>
                  <a:cubicBezTo>
                    <a:pt x="1656" y="113"/>
                    <a:pt x="1480" y="1"/>
                    <a:pt x="1297" y="1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28"/>
            <p:cNvSpPr/>
            <p:nvPr/>
          </p:nvSpPr>
          <p:spPr>
            <a:xfrm>
              <a:off x="2596270" y="3667004"/>
              <a:ext cx="159250" cy="91814"/>
            </a:xfrm>
            <a:custGeom>
              <a:rect b="b" l="l" r="r" t="t"/>
              <a:pathLst>
                <a:path extrusionOk="0" h="1047" w="1816">
                  <a:moveTo>
                    <a:pt x="509" y="0"/>
                  </a:moveTo>
                  <a:cubicBezTo>
                    <a:pt x="265" y="0"/>
                    <a:pt x="22" y="194"/>
                    <a:pt x="14" y="452"/>
                  </a:cubicBezTo>
                  <a:cubicBezTo>
                    <a:pt x="0" y="717"/>
                    <a:pt x="185" y="962"/>
                    <a:pt x="464" y="985"/>
                  </a:cubicBezTo>
                  <a:lnTo>
                    <a:pt x="1272" y="1046"/>
                  </a:lnTo>
                  <a:cubicBezTo>
                    <a:pt x="1283" y="1046"/>
                    <a:pt x="1295" y="1047"/>
                    <a:pt x="1306" y="1047"/>
                  </a:cubicBezTo>
                  <a:cubicBezTo>
                    <a:pt x="1555" y="1047"/>
                    <a:pt x="1797" y="849"/>
                    <a:pt x="1806" y="591"/>
                  </a:cubicBezTo>
                  <a:cubicBezTo>
                    <a:pt x="1816" y="327"/>
                    <a:pt x="1630" y="80"/>
                    <a:pt x="1356" y="57"/>
                  </a:cubicBezTo>
                  <a:cubicBezTo>
                    <a:pt x="1087" y="38"/>
                    <a:pt x="817" y="20"/>
                    <a:pt x="543" y="1"/>
                  </a:cubicBezTo>
                  <a:cubicBezTo>
                    <a:pt x="532" y="1"/>
                    <a:pt x="521" y="0"/>
                    <a:pt x="509" y="0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28"/>
            <p:cNvSpPr/>
            <p:nvPr/>
          </p:nvSpPr>
          <p:spPr>
            <a:xfrm>
              <a:off x="2565315" y="3357804"/>
              <a:ext cx="171088" cy="94533"/>
            </a:xfrm>
            <a:custGeom>
              <a:rect b="b" l="l" r="r" t="t"/>
              <a:pathLst>
                <a:path extrusionOk="0" h="1078" w="1951">
                  <a:moveTo>
                    <a:pt x="514" y="1"/>
                  </a:moveTo>
                  <a:cubicBezTo>
                    <a:pt x="264" y="1"/>
                    <a:pt x="40" y="201"/>
                    <a:pt x="19" y="454"/>
                  </a:cubicBezTo>
                  <a:cubicBezTo>
                    <a:pt x="0" y="722"/>
                    <a:pt x="204" y="964"/>
                    <a:pt x="474" y="987"/>
                  </a:cubicBezTo>
                  <a:cubicBezTo>
                    <a:pt x="780" y="1015"/>
                    <a:pt x="1087" y="1043"/>
                    <a:pt x="1398" y="1076"/>
                  </a:cubicBezTo>
                  <a:cubicBezTo>
                    <a:pt x="1411" y="1077"/>
                    <a:pt x="1424" y="1077"/>
                    <a:pt x="1438" y="1077"/>
                  </a:cubicBezTo>
                  <a:cubicBezTo>
                    <a:pt x="1687" y="1077"/>
                    <a:pt x="1909" y="872"/>
                    <a:pt x="1932" y="621"/>
                  </a:cubicBezTo>
                  <a:cubicBezTo>
                    <a:pt x="1950" y="351"/>
                    <a:pt x="1747" y="114"/>
                    <a:pt x="1477" y="86"/>
                  </a:cubicBezTo>
                  <a:cubicBezTo>
                    <a:pt x="1170" y="58"/>
                    <a:pt x="864" y="30"/>
                    <a:pt x="553" y="2"/>
                  </a:cubicBezTo>
                  <a:cubicBezTo>
                    <a:pt x="540" y="1"/>
                    <a:pt x="527" y="1"/>
                    <a:pt x="514" y="1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28"/>
            <p:cNvSpPr/>
            <p:nvPr/>
          </p:nvSpPr>
          <p:spPr>
            <a:xfrm>
              <a:off x="2859256" y="3759256"/>
              <a:ext cx="108476" cy="145570"/>
            </a:xfrm>
            <a:custGeom>
              <a:rect b="b" l="l" r="r" t="t"/>
              <a:pathLst>
                <a:path extrusionOk="0" h="1660" w="1237">
                  <a:moveTo>
                    <a:pt x="556" y="0"/>
                  </a:moveTo>
                  <a:cubicBezTo>
                    <a:pt x="523" y="0"/>
                    <a:pt x="490" y="4"/>
                    <a:pt x="456" y="13"/>
                  </a:cubicBezTo>
                  <a:cubicBezTo>
                    <a:pt x="200" y="73"/>
                    <a:pt x="0" y="319"/>
                    <a:pt x="61" y="589"/>
                  </a:cubicBezTo>
                  <a:lnTo>
                    <a:pt x="206" y="1253"/>
                  </a:lnTo>
                  <a:cubicBezTo>
                    <a:pt x="254" y="1472"/>
                    <a:pt x="456" y="1659"/>
                    <a:pt x="685" y="1659"/>
                  </a:cubicBezTo>
                  <a:cubicBezTo>
                    <a:pt x="718" y="1659"/>
                    <a:pt x="751" y="1656"/>
                    <a:pt x="785" y="1647"/>
                  </a:cubicBezTo>
                  <a:cubicBezTo>
                    <a:pt x="1036" y="1587"/>
                    <a:pt x="1236" y="1341"/>
                    <a:pt x="1181" y="1071"/>
                  </a:cubicBezTo>
                  <a:lnTo>
                    <a:pt x="1031" y="407"/>
                  </a:lnTo>
                  <a:cubicBezTo>
                    <a:pt x="983" y="184"/>
                    <a:pt x="782" y="0"/>
                    <a:pt x="556" y="0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28"/>
            <p:cNvSpPr/>
            <p:nvPr/>
          </p:nvSpPr>
          <p:spPr>
            <a:xfrm>
              <a:off x="2798574" y="4029871"/>
              <a:ext cx="119788" cy="159600"/>
            </a:xfrm>
            <a:custGeom>
              <a:rect b="b" l="l" r="r" t="t"/>
              <a:pathLst>
                <a:path extrusionOk="0" h="1820" w="1366">
                  <a:moveTo>
                    <a:pt x="567" y="1"/>
                  </a:moveTo>
                  <a:cubicBezTo>
                    <a:pt x="536" y="1"/>
                    <a:pt x="503" y="4"/>
                    <a:pt x="470" y="10"/>
                  </a:cubicBezTo>
                  <a:cubicBezTo>
                    <a:pt x="229" y="52"/>
                    <a:pt x="0" y="326"/>
                    <a:pt x="75" y="585"/>
                  </a:cubicBezTo>
                  <a:cubicBezTo>
                    <a:pt x="159" y="864"/>
                    <a:pt x="238" y="1138"/>
                    <a:pt x="321" y="1417"/>
                  </a:cubicBezTo>
                  <a:cubicBezTo>
                    <a:pt x="388" y="1644"/>
                    <a:pt x="571" y="1820"/>
                    <a:pt x="807" y="1820"/>
                  </a:cubicBezTo>
                  <a:cubicBezTo>
                    <a:pt x="837" y="1820"/>
                    <a:pt x="867" y="1817"/>
                    <a:pt x="898" y="1811"/>
                  </a:cubicBezTo>
                  <a:cubicBezTo>
                    <a:pt x="1138" y="1766"/>
                    <a:pt x="1366" y="1491"/>
                    <a:pt x="1292" y="1236"/>
                  </a:cubicBezTo>
                  <a:cubicBezTo>
                    <a:pt x="1213" y="958"/>
                    <a:pt x="1129" y="679"/>
                    <a:pt x="1050" y="405"/>
                  </a:cubicBezTo>
                  <a:cubicBezTo>
                    <a:pt x="984" y="176"/>
                    <a:pt x="803" y="1"/>
                    <a:pt x="567" y="1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28"/>
            <p:cNvSpPr/>
            <p:nvPr/>
          </p:nvSpPr>
          <p:spPr>
            <a:xfrm>
              <a:off x="2632925" y="4294612"/>
              <a:ext cx="129610" cy="137853"/>
            </a:xfrm>
            <a:custGeom>
              <a:rect b="b" l="l" r="r" t="t"/>
              <a:pathLst>
                <a:path extrusionOk="0" h="1572" w="1478">
                  <a:moveTo>
                    <a:pt x="540" y="0"/>
                  </a:moveTo>
                  <a:cubicBezTo>
                    <a:pt x="417" y="0"/>
                    <a:pt x="293" y="41"/>
                    <a:pt x="209" y="121"/>
                  </a:cubicBezTo>
                  <a:cubicBezTo>
                    <a:pt x="0" y="320"/>
                    <a:pt x="0" y="590"/>
                    <a:pt x="162" y="817"/>
                  </a:cubicBezTo>
                  <a:cubicBezTo>
                    <a:pt x="297" y="1012"/>
                    <a:pt x="432" y="1207"/>
                    <a:pt x="571" y="1402"/>
                  </a:cubicBezTo>
                  <a:cubicBezTo>
                    <a:pt x="651" y="1517"/>
                    <a:pt x="793" y="1572"/>
                    <a:pt x="936" y="1572"/>
                  </a:cubicBezTo>
                  <a:cubicBezTo>
                    <a:pt x="1060" y="1572"/>
                    <a:pt x="1184" y="1531"/>
                    <a:pt x="1268" y="1454"/>
                  </a:cubicBezTo>
                  <a:cubicBezTo>
                    <a:pt x="1477" y="1254"/>
                    <a:pt x="1477" y="980"/>
                    <a:pt x="1319" y="753"/>
                  </a:cubicBezTo>
                  <a:cubicBezTo>
                    <a:pt x="1179" y="558"/>
                    <a:pt x="1045" y="363"/>
                    <a:pt x="905" y="167"/>
                  </a:cubicBezTo>
                  <a:cubicBezTo>
                    <a:pt x="826" y="55"/>
                    <a:pt x="683" y="0"/>
                    <a:pt x="540" y="0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28"/>
            <p:cNvSpPr/>
            <p:nvPr/>
          </p:nvSpPr>
          <p:spPr>
            <a:xfrm>
              <a:off x="2352313" y="4585572"/>
              <a:ext cx="139782" cy="130136"/>
            </a:xfrm>
            <a:custGeom>
              <a:rect b="b" l="l" r="r" t="t"/>
              <a:pathLst>
                <a:path extrusionOk="0" h="1484" w="1594">
                  <a:moveTo>
                    <a:pt x="545" y="0"/>
                  </a:moveTo>
                  <a:cubicBezTo>
                    <a:pt x="434" y="0"/>
                    <a:pt x="324" y="37"/>
                    <a:pt x="237" y="118"/>
                  </a:cubicBezTo>
                  <a:cubicBezTo>
                    <a:pt x="46" y="300"/>
                    <a:pt x="1" y="615"/>
                    <a:pt x="186" y="819"/>
                  </a:cubicBezTo>
                  <a:cubicBezTo>
                    <a:pt x="344" y="982"/>
                    <a:pt x="498" y="1149"/>
                    <a:pt x="655" y="1316"/>
                  </a:cubicBezTo>
                  <a:cubicBezTo>
                    <a:pt x="755" y="1421"/>
                    <a:pt x="900" y="1483"/>
                    <a:pt x="1044" y="1483"/>
                  </a:cubicBezTo>
                  <a:cubicBezTo>
                    <a:pt x="1155" y="1483"/>
                    <a:pt x="1264" y="1446"/>
                    <a:pt x="1351" y="1363"/>
                  </a:cubicBezTo>
                  <a:cubicBezTo>
                    <a:pt x="1542" y="1186"/>
                    <a:pt x="1593" y="870"/>
                    <a:pt x="1403" y="667"/>
                  </a:cubicBezTo>
                  <a:cubicBezTo>
                    <a:pt x="1244" y="499"/>
                    <a:pt x="1092" y="337"/>
                    <a:pt x="934" y="169"/>
                  </a:cubicBezTo>
                  <a:cubicBezTo>
                    <a:pt x="834" y="62"/>
                    <a:pt x="689" y="0"/>
                    <a:pt x="545" y="0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28"/>
            <p:cNvSpPr/>
            <p:nvPr/>
          </p:nvSpPr>
          <p:spPr>
            <a:xfrm>
              <a:off x="2601531" y="4640116"/>
              <a:ext cx="147499" cy="91639"/>
            </a:xfrm>
            <a:custGeom>
              <a:rect b="b" l="l" r="r" t="t"/>
              <a:pathLst>
                <a:path extrusionOk="0" h="1045" w="1682">
                  <a:moveTo>
                    <a:pt x="504" y="0"/>
                  </a:moveTo>
                  <a:cubicBezTo>
                    <a:pt x="261" y="0"/>
                    <a:pt x="18" y="202"/>
                    <a:pt x="10" y="452"/>
                  </a:cubicBezTo>
                  <a:cubicBezTo>
                    <a:pt x="1" y="722"/>
                    <a:pt x="186" y="964"/>
                    <a:pt x="460" y="987"/>
                  </a:cubicBezTo>
                  <a:cubicBezTo>
                    <a:pt x="687" y="1005"/>
                    <a:pt x="910" y="1024"/>
                    <a:pt x="1138" y="1043"/>
                  </a:cubicBezTo>
                  <a:cubicBezTo>
                    <a:pt x="1151" y="1044"/>
                    <a:pt x="1164" y="1045"/>
                    <a:pt x="1177" y="1045"/>
                  </a:cubicBezTo>
                  <a:cubicBezTo>
                    <a:pt x="1420" y="1045"/>
                    <a:pt x="1663" y="848"/>
                    <a:pt x="1672" y="592"/>
                  </a:cubicBezTo>
                  <a:cubicBezTo>
                    <a:pt x="1681" y="323"/>
                    <a:pt x="1495" y="81"/>
                    <a:pt x="1222" y="58"/>
                  </a:cubicBezTo>
                  <a:cubicBezTo>
                    <a:pt x="994" y="40"/>
                    <a:pt x="771" y="21"/>
                    <a:pt x="543" y="2"/>
                  </a:cubicBezTo>
                  <a:cubicBezTo>
                    <a:pt x="530" y="1"/>
                    <a:pt x="517" y="0"/>
                    <a:pt x="504" y="0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28"/>
            <p:cNvSpPr/>
            <p:nvPr/>
          </p:nvSpPr>
          <p:spPr>
            <a:xfrm>
              <a:off x="2836457" y="4490953"/>
              <a:ext cx="154076" cy="131539"/>
            </a:xfrm>
            <a:custGeom>
              <a:rect b="b" l="l" r="r" t="t"/>
              <a:pathLst>
                <a:path extrusionOk="0" h="1500" w="1757">
                  <a:moveTo>
                    <a:pt x="1202" y="0"/>
                  </a:moveTo>
                  <a:cubicBezTo>
                    <a:pt x="1090" y="0"/>
                    <a:pt x="976" y="38"/>
                    <a:pt x="878" y="115"/>
                  </a:cubicBezTo>
                  <a:cubicBezTo>
                    <a:pt x="665" y="292"/>
                    <a:pt x="447" y="464"/>
                    <a:pt x="233" y="636"/>
                  </a:cubicBezTo>
                  <a:cubicBezTo>
                    <a:pt x="29" y="798"/>
                    <a:pt x="1" y="1146"/>
                    <a:pt x="181" y="1332"/>
                  </a:cubicBezTo>
                  <a:cubicBezTo>
                    <a:pt x="286" y="1444"/>
                    <a:pt x="420" y="1500"/>
                    <a:pt x="556" y="1500"/>
                  </a:cubicBezTo>
                  <a:cubicBezTo>
                    <a:pt x="668" y="1500"/>
                    <a:pt x="781" y="1461"/>
                    <a:pt x="878" y="1383"/>
                  </a:cubicBezTo>
                  <a:cubicBezTo>
                    <a:pt x="1096" y="1212"/>
                    <a:pt x="1310" y="1034"/>
                    <a:pt x="1529" y="863"/>
                  </a:cubicBezTo>
                  <a:cubicBezTo>
                    <a:pt x="1728" y="700"/>
                    <a:pt x="1756" y="357"/>
                    <a:pt x="1580" y="166"/>
                  </a:cubicBezTo>
                  <a:cubicBezTo>
                    <a:pt x="1475" y="57"/>
                    <a:pt x="1339" y="0"/>
                    <a:pt x="1202" y="0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28"/>
            <p:cNvSpPr/>
            <p:nvPr/>
          </p:nvSpPr>
          <p:spPr>
            <a:xfrm>
              <a:off x="2973343" y="4298996"/>
              <a:ext cx="151533" cy="113825"/>
            </a:xfrm>
            <a:custGeom>
              <a:rect b="b" l="l" r="r" t="t"/>
              <a:pathLst>
                <a:path extrusionOk="0" h="1298" w="1728">
                  <a:moveTo>
                    <a:pt x="571" y="1"/>
                  </a:moveTo>
                  <a:cubicBezTo>
                    <a:pt x="486" y="1"/>
                    <a:pt x="397" y="21"/>
                    <a:pt x="334" y="52"/>
                  </a:cubicBezTo>
                  <a:cubicBezTo>
                    <a:pt x="227" y="103"/>
                    <a:pt x="125" y="214"/>
                    <a:pt x="88" y="330"/>
                  </a:cubicBezTo>
                  <a:cubicBezTo>
                    <a:pt x="0" y="609"/>
                    <a:pt x="139" y="837"/>
                    <a:pt x="386" y="962"/>
                  </a:cubicBezTo>
                  <a:cubicBezTo>
                    <a:pt x="594" y="1065"/>
                    <a:pt x="804" y="1166"/>
                    <a:pt x="1012" y="1269"/>
                  </a:cubicBezTo>
                  <a:cubicBezTo>
                    <a:pt x="1054" y="1289"/>
                    <a:pt x="1106" y="1297"/>
                    <a:pt x="1159" y="1297"/>
                  </a:cubicBezTo>
                  <a:cubicBezTo>
                    <a:pt x="1243" y="1297"/>
                    <a:pt x="1331" y="1277"/>
                    <a:pt x="1393" y="1245"/>
                  </a:cubicBezTo>
                  <a:cubicBezTo>
                    <a:pt x="1500" y="1194"/>
                    <a:pt x="1607" y="1083"/>
                    <a:pt x="1644" y="971"/>
                  </a:cubicBezTo>
                  <a:cubicBezTo>
                    <a:pt x="1727" y="688"/>
                    <a:pt x="1593" y="461"/>
                    <a:pt x="1342" y="340"/>
                  </a:cubicBezTo>
                  <a:lnTo>
                    <a:pt x="720" y="29"/>
                  </a:lnTo>
                  <a:cubicBezTo>
                    <a:pt x="678" y="9"/>
                    <a:pt x="625" y="1"/>
                    <a:pt x="571" y="1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28"/>
            <p:cNvSpPr/>
            <p:nvPr/>
          </p:nvSpPr>
          <p:spPr>
            <a:xfrm>
              <a:off x="3093392" y="4104672"/>
              <a:ext cx="151971" cy="128645"/>
            </a:xfrm>
            <a:custGeom>
              <a:rect b="b" l="l" r="r" t="t"/>
              <a:pathLst>
                <a:path extrusionOk="0" h="1467" w="1733">
                  <a:moveTo>
                    <a:pt x="593" y="0"/>
                  </a:moveTo>
                  <a:cubicBezTo>
                    <a:pt x="517" y="0"/>
                    <a:pt x="440" y="15"/>
                    <a:pt x="377" y="49"/>
                  </a:cubicBezTo>
                  <a:cubicBezTo>
                    <a:pt x="163" y="165"/>
                    <a:pt x="1" y="476"/>
                    <a:pt x="149" y="707"/>
                  </a:cubicBezTo>
                  <a:cubicBezTo>
                    <a:pt x="367" y="1042"/>
                    <a:pt x="646" y="1293"/>
                    <a:pt x="1018" y="1437"/>
                  </a:cubicBezTo>
                  <a:cubicBezTo>
                    <a:pt x="1069" y="1457"/>
                    <a:pt x="1123" y="1466"/>
                    <a:pt x="1178" y="1466"/>
                  </a:cubicBezTo>
                  <a:cubicBezTo>
                    <a:pt x="1382" y="1466"/>
                    <a:pt x="1591" y="1338"/>
                    <a:pt x="1649" y="1140"/>
                  </a:cubicBezTo>
                  <a:cubicBezTo>
                    <a:pt x="1733" y="880"/>
                    <a:pt x="1612" y="606"/>
                    <a:pt x="1353" y="504"/>
                  </a:cubicBezTo>
                  <a:cubicBezTo>
                    <a:pt x="1329" y="495"/>
                    <a:pt x="1306" y="485"/>
                    <a:pt x="1282" y="476"/>
                  </a:cubicBezTo>
                  <a:cubicBezTo>
                    <a:pt x="1236" y="448"/>
                    <a:pt x="1190" y="420"/>
                    <a:pt x="1143" y="383"/>
                  </a:cubicBezTo>
                  <a:cubicBezTo>
                    <a:pt x="1135" y="374"/>
                    <a:pt x="1110" y="349"/>
                    <a:pt x="1109" y="349"/>
                  </a:cubicBezTo>
                  <a:lnTo>
                    <a:pt x="1109" y="349"/>
                  </a:lnTo>
                  <a:cubicBezTo>
                    <a:pt x="1109" y="349"/>
                    <a:pt x="1110" y="350"/>
                    <a:pt x="1111" y="351"/>
                  </a:cubicBezTo>
                  <a:cubicBezTo>
                    <a:pt x="1102" y="345"/>
                    <a:pt x="1096" y="341"/>
                    <a:pt x="1096" y="336"/>
                  </a:cubicBezTo>
                  <a:cubicBezTo>
                    <a:pt x="1078" y="317"/>
                    <a:pt x="1064" y="304"/>
                    <a:pt x="1051" y="285"/>
                  </a:cubicBezTo>
                  <a:cubicBezTo>
                    <a:pt x="1041" y="270"/>
                    <a:pt x="1009" y="224"/>
                    <a:pt x="1007" y="224"/>
                  </a:cubicBezTo>
                  <a:lnTo>
                    <a:pt x="1007" y="224"/>
                  </a:lnTo>
                  <a:cubicBezTo>
                    <a:pt x="1007" y="224"/>
                    <a:pt x="1015" y="237"/>
                    <a:pt x="1041" y="276"/>
                  </a:cubicBezTo>
                  <a:cubicBezTo>
                    <a:pt x="967" y="165"/>
                    <a:pt x="892" y="77"/>
                    <a:pt x="762" y="25"/>
                  </a:cubicBezTo>
                  <a:cubicBezTo>
                    <a:pt x="711" y="9"/>
                    <a:pt x="652" y="0"/>
                    <a:pt x="593" y="0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28"/>
            <p:cNvSpPr/>
            <p:nvPr/>
          </p:nvSpPr>
          <p:spPr>
            <a:xfrm>
              <a:off x="3163896" y="4407295"/>
              <a:ext cx="124260" cy="156356"/>
            </a:xfrm>
            <a:custGeom>
              <a:rect b="b" l="l" r="r" t="t"/>
              <a:pathLst>
                <a:path extrusionOk="0" h="1783" w="1417">
                  <a:moveTo>
                    <a:pt x="867" y="1"/>
                  </a:moveTo>
                  <a:cubicBezTo>
                    <a:pt x="662" y="1"/>
                    <a:pt x="473" y="119"/>
                    <a:pt x="395" y="327"/>
                  </a:cubicBezTo>
                  <a:cubicBezTo>
                    <a:pt x="292" y="591"/>
                    <a:pt x="195" y="861"/>
                    <a:pt x="93" y="1125"/>
                  </a:cubicBezTo>
                  <a:cubicBezTo>
                    <a:pt x="0" y="1371"/>
                    <a:pt x="140" y="1682"/>
                    <a:pt x="390" y="1757"/>
                  </a:cubicBezTo>
                  <a:cubicBezTo>
                    <a:pt x="445" y="1774"/>
                    <a:pt x="501" y="1783"/>
                    <a:pt x="556" y="1783"/>
                  </a:cubicBezTo>
                  <a:cubicBezTo>
                    <a:pt x="760" y="1783"/>
                    <a:pt x="949" y="1665"/>
                    <a:pt x="1027" y="1459"/>
                  </a:cubicBezTo>
                  <a:cubicBezTo>
                    <a:pt x="1124" y="1191"/>
                    <a:pt x="1226" y="925"/>
                    <a:pt x="1329" y="656"/>
                  </a:cubicBezTo>
                  <a:cubicBezTo>
                    <a:pt x="1417" y="415"/>
                    <a:pt x="1282" y="104"/>
                    <a:pt x="1027" y="25"/>
                  </a:cubicBezTo>
                  <a:cubicBezTo>
                    <a:pt x="973" y="9"/>
                    <a:pt x="920" y="1"/>
                    <a:pt x="867" y="1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28"/>
            <p:cNvSpPr/>
            <p:nvPr/>
          </p:nvSpPr>
          <p:spPr>
            <a:xfrm>
              <a:off x="2370640" y="4425359"/>
              <a:ext cx="158899" cy="98566"/>
            </a:xfrm>
            <a:custGeom>
              <a:rect b="b" l="l" r="r" t="t"/>
              <a:pathLst>
                <a:path extrusionOk="0" h="1124" w="1812">
                  <a:moveTo>
                    <a:pt x="1265" y="1"/>
                  </a:moveTo>
                  <a:cubicBezTo>
                    <a:pt x="1235" y="1"/>
                    <a:pt x="1205" y="4"/>
                    <a:pt x="1175" y="9"/>
                  </a:cubicBezTo>
                  <a:lnTo>
                    <a:pt x="456" y="143"/>
                  </a:lnTo>
                  <a:cubicBezTo>
                    <a:pt x="200" y="194"/>
                    <a:pt x="0" y="460"/>
                    <a:pt x="60" y="724"/>
                  </a:cubicBezTo>
                  <a:cubicBezTo>
                    <a:pt x="114" y="953"/>
                    <a:pt x="307" y="1124"/>
                    <a:pt x="539" y="1124"/>
                  </a:cubicBezTo>
                  <a:cubicBezTo>
                    <a:pt x="571" y="1124"/>
                    <a:pt x="603" y="1121"/>
                    <a:pt x="636" y="1114"/>
                  </a:cubicBezTo>
                  <a:lnTo>
                    <a:pt x="1356" y="979"/>
                  </a:lnTo>
                  <a:cubicBezTo>
                    <a:pt x="1612" y="933"/>
                    <a:pt x="1811" y="664"/>
                    <a:pt x="1751" y="404"/>
                  </a:cubicBezTo>
                  <a:cubicBezTo>
                    <a:pt x="1698" y="173"/>
                    <a:pt x="1498" y="1"/>
                    <a:pt x="1265" y="1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28"/>
            <p:cNvSpPr/>
            <p:nvPr/>
          </p:nvSpPr>
          <p:spPr>
            <a:xfrm>
              <a:off x="2084328" y="3263185"/>
              <a:ext cx="287631" cy="214584"/>
            </a:xfrm>
            <a:custGeom>
              <a:rect b="b" l="l" r="r" t="t"/>
              <a:pathLst>
                <a:path extrusionOk="0" h="2447" w="3280">
                  <a:moveTo>
                    <a:pt x="2620" y="0"/>
                  </a:moveTo>
                  <a:lnTo>
                    <a:pt x="1" y="1444"/>
                  </a:lnTo>
                  <a:lnTo>
                    <a:pt x="247" y="2369"/>
                  </a:lnTo>
                  <a:cubicBezTo>
                    <a:pt x="247" y="2369"/>
                    <a:pt x="548" y="2446"/>
                    <a:pt x="963" y="2446"/>
                  </a:cubicBezTo>
                  <a:cubicBezTo>
                    <a:pt x="1750" y="2446"/>
                    <a:pt x="2945" y="2168"/>
                    <a:pt x="3280" y="558"/>
                  </a:cubicBezTo>
                  <a:lnTo>
                    <a:pt x="2620" y="0"/>
                  </a:lnTo>
                  <a:close/>
                </a:path>
              </a:pathLst>
            </a:custGeom>
            <a:solidFill>
              <a:srgbClr val="FAD5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28"/>
            <p:cNvSpPr/>
            <p:nvPr/>
          </p:nvSpPr>
          <p:spPr>
            <a:xfrm>
              <a:off x="867260" y="2021387"/>
              <a:ext cx="1793399" cy="1480863"/>
            </a:xfrm>
            <a:custGeom>
              <a:rect b="b" l="l" r="r" t="t"/>
              <a:pathLst>
                <a:path extrusionOk="0" h="16887" w="20451">
                  <a:moveTo>
                    <a:pt x="10560" y="1"/>
                  </a:moveTo>
                  <a:cubicBezTo>
                    <a:pt x="9416" y="1"/>
                    <a:pt x="8289" y="243"/>
                    <a:pt x="7253" y="778"/>
                  </a:cubicBezTo>
                  <a:cubicBezTo>
                    <a:pt x="4370" y="2264"/>
                    <a:pt x="2921" y="5630"/>
                    <a:pt x="2954" y="8979"/>
                  </a:cubicBezTo>
                  <a:cubicBezTo>
                    <a:pt x="2405" y="9020"/>
                    <a:pt x="1876" y="9220"/>
                    <a:pt x="1421" y="9582"/>
                  </a:cubicBezTo>
                  <a:cubicBezTo>
                    <a:pt x="172" y="10581"/>
                    <a:pt x="0" y="12447"/>
                    <a:pt x="1040" y="13752"/>
                  </a:cubicBezTo>
                  <a:cubicBezTo>
                    <a:pt x="1651" y="14520"/>
                    <a:pt x="2542" y="14923"/>
                    <a:pt x="3428" y="14923"/>
                  </a:cubicBezTo>
                  <a:cubicBezTo>
                    <a:pt x="3851" y="14923"/>
                    <a:pt x="4272" y="14831"/>
                    <a:pt x="4662" y="14644"/>
                  </a:cubicBezTo>
                  <a:cubicBezTo>
                    <a:pt x="5814" y="16237"/>
                    <a:pt x="7333" y="16886"/>
                    <a:pt x="9052" y="16886"/>
                  </a:cubicBezTo>
                  <a:cubicBezTo>
                    <a:pt x="10785" y="16886"/>
                    <a:pt x="12722" y="16227"/>
                    <a:pt x="14692" y="15210"/>
                  </a:cubicBezTo>
                  <a:cubicBezTo>
                    <a:pt x="17349" y="13836"/>
                    <a:pt x="19443" y="12141"/>
                    <a:pt x="20125" y="10028"/>
                  </a:cubicBezTo>
                  <a:cubicBezTo>
                    <a:pt x="20158" y="9935"/>
                    <a:pt x="20186" y="9837"/>
                    <a:pt x="20209" y="9745"/>
                  </a:cubicBezTo>
                  <a:cubicBezTo>
                    <a:pt x="20451" y="8816"/>
                    <a:pt x="20423" y="7803"/>
                    <a:pt x="20052" y="6708"/>
                  </a:cubicBezTo>
                  <a:cubicBezTo>
                    <a:pt x="20056" y="6703"/>
                    <a:pt x="20065" y="6703"/>
                    <a:pt x="20070" y="6699"/>
                  </a:cubicBezTo>
                  <a:cubicBezTo>
                    <a:pt x="19137" y="3958"/>
                    <a:pt x="16402" y="2008"/>
                    <a:pt x="16402" y="2008"/>
                  </a:cubicBezTo>
                  <a:cubicBezTo>
                    <a:pt x="14671" y="762"/>
                    <a:pt x="12588" y="1"/>
                    <a:pt x="10560" y="1"/>
                  </a:cubicBezTo>
                  <a:close/>
                </a:path>
              </a:pathLst>
            </a:custGeom>
            <a:solidFill>
              <a:srgbClr val="FAD5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28"/>
            <p:cNvSpPr/>
            <p:nvPr/>
          </p:nvSpPr>
          <p:spPr>
            <a:xfrm>
              <a:off x="1176810" y="3126036"/>
              <a:ext cx="442146" cy="385233"/>
            </a:xfrm>
            <a:custGeom>
              <a:rect b="b" l="l" r="r" t="t"/>
              <a:pathLst>
                <a:path extrusionOk="0" h="4393" w="5042">
                  <a:moveTo>
                    <a:pt x="112" y="1"/>
                  </a:moveTo>
                  <a:cubicBezTo>
                    <a:pt x="56" y="1"/>
                    <a:pt x="1" y="43"/>
                    <a:pt x="22" y="110"/>
                  </a:cubicBezTo>
                  <a:cubicBezTo>
                    <a:pt x="529" y="1875"/>
                    <a:pt x="1824" y="3328"/>
                    <a:pt x="3528" y="4021"/>
                  </a:cubicBezTo>
                  <a:cubicBezTo>
                    <a:pt x="3974" y="4201"/>
                    <a:pt x="4439" y="4323"/>
                    <a:pt x="4912" y="4392"/>
                  </a:cubicBezTo>
                  <a:cubicBezTo>
                    <a:pt x="4918" y="4393"/>
                    <a:pt x="4924" y="4393"/>
                    <a:pt x="4929" y="4393"/>
                  </a:cubicBezTo>
                  <a:cubicBezTo>
                    <a:pt x="5038" y="4393"/>
                    <a:pt x="5041" y="4219"/>
                    <a:pt x="4921" y="4201"/>
                  </a:cubicBezTo>
                  <a:cubicBezTo>
                    <a:pt x="3236" y="3950"/>
                    <a:pt x="1717" y="2947"/>
                    <a:pt x="830" y="1490"/>
                  </a:cubicBezTo>
                  <a:cubicBezTo>
                    <a:pt x="561" y="1048"/>
                    <a:pt x="352" y="570"/>
                    <a:pt x="208" y="73"/>
                  </a:cubicBezTo>
                  <a:cubicBezTo>
                    <a:pt x="195" y="23"/>
                    <a:pt x="153" y="1"/>
                    <a:pt x="112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28"/>
            <p:cNvSpPr/>
            <p:nvPr/>
          </p:nvSpPr>
          <p:spPr>
            <a:xfrm>
              <a:off x="919699" y="3000374"/>
              <a:ext cx="241593" cy="273074"/>
            </a:xfrm>
            <a:custGeom>
              <a:rect b="b" l="l" r="r" t="t"/>
              <a:pathLst>
                <a:path extrusionOk="0" h="3114" w="2755">
                  <a:moveTo>
                    <a:pt x="651" y="1"/>
                  </a:moveTo>
                  <a:cubicBezTo>
                    <a:pt x="637" y="1"/>
                    <a:pt x="623" y="1"/>
                    <a:pt x="609" y="2"/>
                  </a:cubicBezTo>
                  <a:cubicBezTo>
                    <a:pt x="396" y="16"/>
                    <a:pt x="182" y="118"/>
                    <a:pt x="90" y="323"/>
                  </a:cubicBezTo>
                  <a:cubicBezTo>
                    <a:pt x="1" y="503"/>
                    <a:pt x="20" y="726"/>
                    <a:pt x="159" y="874"/>
                  </a:cubicBezTo>
                  <a:cubicBezTo>
                    <a:pt x="180" y="896"/>
                    <a:pt x="204" y="905"/>
                    <a:pt x="228" y="905"/>
                  </a:cubicBezTo>
                  <a:cubicBezTo>
                    <a:pt x="301" y="905"/>
                    <a:pt x="366" y="815"/>
                    <a:pt x="303" y="745"/>
                  </a:cubicBezTo>
                  <a:cubicBezTo>
                    <a:pt x="196" y="638"/>
                    <a:pt x="206" y="466"/>
                    <a:pt x="294" y="350"/>
                  </a:cubicBezTo>
                  <a:cubicBezTo>
                    <a:pt x="375" y="237"/>
                    <a:pt x="520" y="192"/>
                    <a:pt x="656" y="192"/>
                  </a:cubicBezTo>
                  <a:cubicBezTo>
                    <a:pt x="681" y="192"/>
                    <a:pt x="706" y="194"/>
                    <a:pt x="731" y="197"/>
                  </a:cubicBezTo>
                  <a:cubicBezTo>
                    <a:pt x="1078" y="239"/>
                    <a:pt x="1357" y="545"/>
                    <a:pt x="1580" y="791"/>
                  </a:cubicBezTo>
                  <a:cubicBezTo>
                    <a:pt x="1840" y="1069"/>
                    <a:pt x="2058" y="1381"/>
                    <a:pt x="2221" y="1725"/>
                  </a:cubicBezTo>
                  <a:cubicBezTo>
                    <a:pt x="2356" y="2008"/>
                    <a:pt x="2564" y="2468"/>
                    <a:pt x="2369" y="2769"/>
                  </a:cubicBezTo>
                  <a:cubicBezTo>
                    <a:pt x="2306" y="2868"/>
                    <a:pt x="2213" y="2912"/>
                    <a:pt x="2114" y="2912"/>
                  </a:cubicBezTo>
                  <a:cubicBezTo>
                    <a:pt x="2045" y="2912"/>
                    <a:pt x="1974" y="2891"/>
                    <a:pt x="1910" y="2852"/>
                  </a:cubicBezTo>
                  <a:cubicBezTo>
                    <a:pt x="1719" y="2741"/>
                    <a:pt x="1627" y="2528"/>
                    <a:pt x="1539" y="2338"/>
                  </a:cubicBezTo>
                  <a:cubicBezTo>
                    <a:pt x="1522" y="2301"/>
                    <a:pt x="1492" y="2286"/>
                    <a:pt x="1462" y="2286"/>
                  </a:cubicBezTo>
                  <a:cubicBezTo>
                    <a:pt x="1399" y="2286"/>
                    <a:pt x="1332" y="2350"/>
                    <a:pt x="1366" y="2426"/>
                  </a:cubicBezTo>
                  <a:cubicBezTo>
                    <a:pt x="1505" y="2718"/>
                    <a:pt x="1748" y="3113"/>
                    <a:pt x="2102" y="3113"/>
                  </a:cubicBezTo>
                  <a:cubicBezTo>
                    <a:pt x="2163" y="3113"/>
                    <a:pt x="2228" y="3101"/>
                    <a:pt x="2295" y="3075"/>
                  </a:cubicBezTo>
                  <a:cubicBezTo>
                    <a:pt x="2755" y="2895"/>
                    <a:pt x="2648" y="2310"/>
                    <a:pt x="2523" y="1952"/>
                  </a:cubicBezTo>
                  <a:cubicBezTo>
                    <a:pt x="2351" y="1469"/>
                    <a:pt x="2068" y="1037"/>
                    <a:pt x="1724" y="661"/>
                  </a:cubicBezTo>
                  <a:cubicBezTo>
                    <a:pt x="1445" y="360"/>
                    <a:pt x="1091" y="1"/>
                    <a:pt x="651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28"/>
            <p:cNvSpPr/>
            <p:nvPr/>
          </p:nvSpPr>
          <p:spPr>
            <a:xfrm>
              <a:off x="1471058" y="3004014"/>
              <a:ext cx="303504" cy="265796"/>
            </a:xfrm>
            <a:custGeom>
              <a:rect b="b" l="l" r="r" t="t"/>
              <a:pathLst>
                <a:path extrusionOk="0" h="3031" w="3461">
                  <a:moveTo>
                    <a:pt x="1731" y="1"/>
                  </a:moveTo>
                  <a:cubicBezTo>
                    <a:pt x="1496" y="1"/>
                    <a:pt x="1259" y="55"/>
                    <a:pt x="1036" y="171"/>
                  </a:cubicBezTo>
                  <a:cubicBezTo>
                    <a:pt x="293" y="551"/>
                    <a:pt x="1" y="1466"/>
                    <a:pt x="385" y="2209"/>
                  </a:cubicBezTo>
                  <a:cubicBezTo>
                    <a:pt x="653" y="2731"/>
                    <a:pt x="1185" y="3030"/>
                    <a:pt x="1735" y="3030"/>
                  </a:cubicBezTo>
                  <a:cubicBezTo>
                    <a:pt x="1968" y="3030"/>
                    <a:pt x="2204" y="2977"/>
                    <a:pt x="2425" y="2863"/>
                  </a:cubicBezTo>
                  <a:cubicBezTo>
                    <a:pt x="3167" y="2478"/>
                    <a:pt x="3460" y="1564"/>
                    <a:pt x="3079" y="821"/>
                  </a:cubicBezTo>
                  <a:cubicBezTo>
                    <a:pt x="2809" y="300"/>
                    <a:pt x="2279" y="1"/>
                    <a:pt x="1731" y="1"/>
                  </a:cubicBezTo>
                  <a:close/>
                </a:path>
              </a:pathLst>
            </a:custGeom>
            <a:solidFill>
              <a:srgbClr val="FF8B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28"/>
            <p:cNvSpPr/>
            <p:nvPr/>
          </p:nvSpPr>
          <p:spPr>
            <a:xfrm>
              <a:off x="2264008" y="2503076"/>
              <a:ext cx="303416" cy="266059"/>
            </a:xfrm>
            <a:custGeom>
              <a:rect b="b" l="l" r="r" t="t"/>
              <a:pathLst>
                <a:path extrusionOk="0" h="3034" w="3460">
                  <a:moveTo>
                    <a:pt x="1729" y="0"/>
                  </a:moveTo>
                  <a:cubicBezTo>
                    <a:pt x="1495" y="0"/>
                    <a:pt x="1258" y="55"/>
                    <a:pt x="1036" y="170"/>
                  </a:cubicBezTo>
                  <a:cubicBezTo>
                    <a:pt x="292" y="555"/>
                    <a:pt x="0" y="1470"/>
                    <a:pt x="380" y="2213"/>
                  </a:cubicBezTo>
                  <a:cubicBezTo>
                    <a:pt x="650" y="2734"/>
                    <a:pt x="1180" y="3033"/>
                    <a:pt x="1729" y="3033"/>
                  </a:cubicBezTo>
                  <a:cubicBezTo>
                    <a:pt x="1964" y="3033"/>
                    <a:pt x="2202" y="2979"/>
                    <a:pt x="2424" y="2863"/>
                  </a:cubicBezTo>
                  <a:cubicBezTo>
                    <a:pt x="3166" y="2483"/>
                    <a:pt x="3460" y="1568"/>
                    <a:pt x="3078" y="825"/>
                  </a:cubicBezTo>
                  <a:cubicBezTo>
                    <a:pt x="2808" y="301"/>
                    <a:pt x="2278" y="0"/>
                    <a:pt x="1729" y="0"/>
                  </a:cubicBezTo>
                  <a:close/>
                </a:path>
              </a:pathLst>
            </a:custGeom>
            <a:solidFill>
              <a:srgbClr val="FF8B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28"/>
            <p:cNvSpPr/>
            <p:nvPr/>
          </p:nvSpPr>
          <p:spPr>
            <a:xfrm>
              <a:off x="1576946" y="2741772"/>
              <a:ext cx="174070" cy="172667"/>
            </a:xfrm>
            <a:custGeom>
              <a:rect b="b" l="l" r="r" t="t"/>
              <a:pathLst>
                <a:path extrusionOk="0" h="1969" w="1985">
                  <a:moveTo>
                    <a:pt x="843" y="0"/>
                  </a:moveTo>
                  <a:cubicBezTo>
                    <a:pt x="733" y="0"/>
                    <a:pt x="625" y="25"/>
                    <a:pt x="525" y="76"/>
                  </a:cubicBezTo>
                  <a:cubicBezTo>
                    <a:pt x="122" y="285"/>
                    <a:pt x="1" y="861"/>
                    <a:pt x="261" y="1362"/>
                  </a:cubicBezTo>
                  <a:cubicBezTo>
                    <a:pt x="454" y="1740"/>
                    <a:pt x="806" y="1968"/>
                    <a:pt x="1142" y="1968"/>
                  </a:cubicBezTo>
                  <a:cubicBezTo>
                    <a:pt x="1251" y="1968"/>
                    <a:pt x="1359" y="1944"/>
                    <a:pt x="1459" y="1892"/>
                  </a:cubicBezTo>
                  <a:cubicBezTo>
                    <a:pt x="1867" y="1683"/>
                    <a:pt x="1984" y="1107"/>
                    <a:pt x="1728" y="606"/>
                  </a:cubicBezTo>
                  <a:cubicBezTo>
                    <a:pt x="1532" y="228"/>
                    <a:pt x="1179" y="0"/>
                    <a:pt x="843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28"/>
            <p:cNvSpPr/>
            <p:nvPr/>
          </p:nvSpPr>
          <p:spPr>
            <a:xfrm>
              <a:off x="2066439" y="2489309"/>
              <a:ext cx="173982" cy="172579"/>
            </a:xfrm>
            <a:custGeom>
              <a:rect b="b" l="l" r="r" t="t"/>
              <a:pathLst>
                <a:path extrusionOk="0" h="1968" w="1984">
                  <a:moveTo>
                    <a:pt x="843" y="1"/>
                  </a:moveTo>
                  <a:cubicBezTo>
                    <a:pt x="733" y="1"/>
                    <a:pt x="625" y="25"/>
                    <a:pt x="526" y="77"/>
                  </a:cubicBezTo>
                  <a:cubicBezTo>
                    <a:pt x="117" y="285"/>
                    <a:pt x="1" y="861"/>
                    <a:pt x="256" y="1363"/>
                  </a:cubicBezTo>
                  <a:cubicBezTo>
                    <a:pt x="452" y="1741"/>
                    <a:pt x="806" y="1968"/>
                    <a:pt x="1142" y="1968"/>
                  </a:cubicBezTo>
                  <a:cubicBezTo>
                    <a:pt x="1251" y="1968"/>
                    <a:pt x="1359" y="1944"/>
                    <a:pt x="1459" y="1892"/>
                  </a:cubicBezTo>
                  <a:cubicBezTo>
                    <a:pt x="1868" y="1683"/>
                    <a:pt x="1984" y="1108"/>
                    <a:pt x="1728" y="606"/>
                  </a:cubicBezTo>
                  <a:cubicBezTo>
                    <a:pt x="1532" y="228"/>
                    <a:pt x="1178" y="1"/>
                    <a:pt x="843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28"/>
            <p:cNvSpPr/>
            <p:nvPr/>
          </p:nvSpPr>
          <p:spPr>
            <a:xfrm>
              <a:off x="1871144" y="2965607"/>
              <a:ext cx="344632" cy="212742"/>
            </a:xfrm>
            <a:custGeom>
              <a:rect b="b" l="l" r="r" t="t"/>
              <a:pathLst>
                <a:path extrusionOk="0" h="2426" w="3930">
                  <a:moveTo>
                    <a:pt x="2791" y="1"/>
                  </a:moveTo>
                  <a:cubicBezTo>
                    <a:pt x="2610" y="1"/>
                    <a:pt x="2427" y="48"/>
                    <a:pt x="2272" y="133"/>
                  </a:cubicBezTo>
                  <a:cubicBezTo>
                    <a:pt x="2096" y="230"/>
                    <a:pt x="1957" y="365"/>
                    <a:pt x="1840" y="524"/>
                  </a:cubicBezTo>
                  <a:cubicBezTo>
                    <a:pt x="1630" y="374"/>
                    <a:pt x="1384" y="270"/>
                    <a:pt x="1128" y="270"/>
                  </a:cubicBezTo>
                  <a:cubicBezTo>
                    <a:pt x="1090" y="270"/>
                    <a:pt x="1052" y="273"/>
                    <a:pt x="1014" y="277"/>
                  </a:cubicBezTo>
                  <a:cubicBezTo>
                    <a:pt x="707" y="310"/>
                    <a:pt x="410" y="505"/>
                    <a:pt x="290" y="798"/>
                  </a:cubicBezTo>
                  <a:cubicBezTo>
                    <a:pt x="1" y="1456"/>
                    <a:pt x="744" y="2116"/>
                    <a:pt x="1301" y="2320"/>
                  </a:cubicBezTo>
                  <a:cubicBezTo>
                    <a:pt x="1500" y="2391"/>
                    <a:pt x="1704" y="2426"/>
                    <a:pt x="1907" y="2426"/>
                  </a:cubicBezTo>
                  <a:cubicBezTo>
                    <a:pt x="2378" y="2426"/>
                    <a:pt x="2839" y="2239"/>
                    <a:pt x="3187" y="1898"/>
                  </a:cubicBezTo>
                  <a:cubicBezTo>
                    <a:pt x="3651" y="1447"/>
                    <a:pt x="3929" y="505"/>
                    <a:pt x="3233" y="110"/>
                  </a:cubicBezTo>
                  <a:cubicBezTo>
                    <a:pt x="3098" y="35"/>
                    <a:pt x="2945" y="1"/>
                    <a:pt x="2791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28"/>
            <p:cNvSpPr/>
            <p:nvPr/>
          </p:nvSpPr>
          <p:spPr>
            <a:xfrm>
              <a:off x="975909" y="1988152"/>
              <a:ext cx="1329681" cy="820977"/>
            </a:xfrm>
            <a:custGeom>
              <a:rect b="b" l="l" r="r" t="t"/>
              <a:pathLst>
                <a:path extrusionOk="0" h="9362" w="15163">
                  <a:moveTo>
                    <a:pt x="9660" y="1"/>
                  </a:moveTo>
                  <a:cubicBezTo>
                    <a:pt x="8631" y="1"/>
                    <a:pt x="7454" y="184"/>
                    <a:pt x="6126" y="651"/>
                  </a:cubicBezTo>
                  <a:cubicBezTo>
                    <a:pt x="1" y="2811"/>
                    <a:pt x="1715" y="9358"/>
                    <a:pt x="1715" y="9358"/>
                  </a:cubicBezTo>
                  <a:cubicBezTo>
                    <a:pt x="1809" y="9360"/>
                    <a:pt x="1902" y="9362"/>
                    <a:pt x="1994" y="9362"/>
                  </a:cubicBezTo>
                  <a:cubicBezTo>
                    <a:pt x="9401" y="9362"/>
                    <a:pt x="10185" y="1705"/>
                    <a:pt x="10185" y="1705"/>
                  </a:cubicBezTo>
                  <a:cubicBezTo>
                    <a:pt x="10373" y="1655"/>
                    <a:pt x="10612" y="1633"/>
                    <a:pt x="10882" y="1633"/>
                  </a:cubicBezTo>
                  <a:cubicBezTo>
                    <a:pt x="12476" y="1633"/>
                    <a:pt x="15163" y="2387"/>
                    <a:pt x="15163" y="2387"/>
                  </a:cubicBezTo>
                  <a:cubicBezTo>
                    <a:pt x="15163" y="2387"/>
                    <a:pt x="13377" y="1"/>
                    <a:pt x="9660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28"/>
            <p:cNvSpPr/>
            <p:nvPr/>
          </p:nvSpPr>
          <p:spPr>
            <a:xfrm>
              <a:off x="831745" y="1971754"/>
              <a:ext cx="1229010" cy="829834"/>
            </a:xfrm>
            <a:custGeom>
              <a:rect b="b" l="l" r="r" t="t"/>
              <a:pathLst>
                <a:path extrusionOk="0" h="9463" w="14015">
                  <a:moveTo>
                    <a:pt x="4543" y="512"/>
                  </a:moveTo>
                  <a:cubicBezTo>
                    <a:pt x="4607" y="512"/>
                    <a:pt x="4677" y="523"/>
                    <a:pt x="4752" y="546"/>
                  </a:cubicBezTo>
                  <a:cubicBezTo>
                    <a:pt x="5146" y="666"/>
                    <a:pt x="5346" y="1047"/>
                    <a:pt x="5401" y="1432"/>
                  </a:cubicBezTo>
                  <a:cubicBezTo>
                    <a:pt x="5467" y="1883"/>
                    <a:pt x="5328" y="2342"/>
                    <a:pt x="5193" y="2769"/>
                  </a:cubicBezTo>
                  <a:cubicBezTo>
                    <a:pt x="4923" y="3596"/>
                    <a:pt x="4585" y="4400"/>
                    <a:pt x="4180" y="5165"/>
                  </a:cubicBezTo>
                  <a:cubicBezTo>
                    <a:pt x="4092" y="4910"/>
                    <a:pt x="3967" y="4659"/>
                    <a:pt x="3879" y="4404"/>
                  </a:cubicBezTo>
                  <a:cubicBezTo>
                    <a:pt x="3614" y="3628"/>
                    <a:pt x="3545" y="2792"/>
                    <a:pt x="3665" y="1985"/>
                  </a:cubicBezTo>
                  <a:cubicBezTo>
                    <a:pt x="3737" y="1493"/>
                    <a:pt x="3918" y="512"/>
                    <a:pt x="4543" y="512"/>
                  </a:cubicBezTo>
                  <a:close/>
                  <a:moveTo>
                    <a:pt x="3781" y="5774"/>
                  </a:moveTo>
                  <a:lnTo>
                    <a:pt x="3781" y="5812"/>
                  </a:lnTo>
                  <a:cubicBezTo>
                    <a:pt x="3744" y="6174"/>
                    <a:pt x="3489" y="6498"/>
                    <a:pt x="3307" y="6796"/>
                  </a:cubicBezTo>
                  <a:cubicBezTo>
                    <a:pt x="2913" y="7428"/>
                    <a:pt x="2490" y="8063"/>
                    <a:pt x="1895" y="8523"/>
                  </a:cubicBezTo>
                  <a:cubicBezTo>
                    <a:pt x="1636" y="8723"/>
                    <a:pt x="1325" y="8918"/>
                    <a:pt x="995" y="8950"/>
                  </a:cubicBezTo>
                  <a:cubicBezTo>
                    <a:pt x="967" y="8953"/>
                    <a:pt x="940" y="8955"/>
                    <a:pt x="914" y="8955"/>
                  </a:cubicBezTo>
                  <a:cubicBezTo>
                    <a:pt x="639" y="8955"/>
                    <a:pt x="488" y="8773"/>
                    <a:pt x="521" y="8472"/>
                  </a:cubicBezTo>
                  <a:cubicBezTo>
                    <a:pt x="568" y="8091"/>
                    <a:pt x="800" y="7715"/>
                    <a:pt x="1018" y="7409"/>
                  </a:cubicBezTo>
                  <a:cubicBezTo>
                    <a:pt x="1241" y="7093"/>
                    <a:pt x="1515" y="6815"/>
                    <a:pt x="1817" y="6577"/>
                  </a:cubicBezTo>
                  <a:cubicBezTo>
                    <a:pt x="2388" y="6136"/>
                    <a:pt x="3065" y="5857"/>
                    <a:pt x="3781" y="5774"/>
                  </a:cubicBezTo>
                  <a:close/>
                  <a:moveTo>
                    <a:pt x="4542" y="1"/>
                  </a:moveTo>
                  <a:cubicBezTo>
                    <a:pt x="4370" y="1"/>
                    <a:pt x="4195" y="44"/>
                    <a:pt x="4027" y="141"/>
                  </a:cubicBezTo>
                  <a:cubicBezTo>
                    <a:pt x="3368" y="522"/>
                    <a:pt x="3205" y="1470"/>
                    <a:pt x="3136" y="2162"/>
                  </a:cubicBezTo>
                  <a:cubicBezTo>
                    <a:pt x="3048" y="2992"/>
                    <a:pt x="3149" y="3838"/>
                    <a:pt x="3428" y="4627"/>
                  </a:cubicBezTo>
                  <a:cubicBezTo>
                    <a:pt x="3498" y="4836"/>
                    <a:pt x="3614" y="5054"/>
                    <a:pt x="3693" y="5277"/>
                  </a:cubicBezTo>
                  <a:cubicBezTo>
                    <a:pt x="2319" y="5435"/>
                    <a:pt x="1037" y="6290"/>
                    <a:pt x="363" y="7501"/>
                  </a:cubicBezTo>
                  <a:cubicBezTo>
                    <a:pt x="182" y="7827"/>
                    <a:pt x="1" y="8202"/>
                    <a:pt x="11" y="8583"/>
                  </a:cubicBezTo>
                  <a:cubicBezTo>
                    <a:pt x="20" y="8964"/>
                    <a:pt x="229" y="9312"/>
                    <a:pt x="609" y="9419"/>
                  </a:cubicBezTo>
                  <a:cubicBezTo>
                    <a:pt x="715" y="9449"/>
                    <a:pt x="822" y="9463"/>
                    <a:pt x="929" y="9463"/>
                  </a:cubicBezTo>
                  <a:cubicBezTo>
                    <a:pt x="1528" y="9463"/>
                    <a:pt x="2121" y="9030"/>
                    <a:pt x="2527" y="8643"/>
                  </a:cubicBezTo>
                  <a:cubicBezTo>
                    <a:pt x="3084" y="8110"/>
                    <a:pt x="3498" y="7450"/>
                    <a:pt x="3897" y="6796"/>
                  </a:cubicBezTo>
                  <a:cubicBezTo>
                    <a:pt x="3967" y="6680"/>
                    <a:pt x="4036" y="6564"/>
                    <a:pt x="4096" y="6438"/>
                  </a:cubicBezTo>
                  <a:cubicBezTo>
                    <a:pt x="4152" y="6425"/>
                    <a:pt x="4203" y="6391"/>
                    <a:pt x="4241" y="6331"/>
                  </a:cubicBezTo>
                  <a:cubicBezTo>
                    <a:pt x="5750" y="3768"/>
                    <a:pt x="8220" y="1845"/>
                    <a:pt x="11090" y="1056"/>
                  </a:cubicBezTo>
                  <a:cubicBezTo>
                    <a:pt x="11949" y="819"/>
                    <a:pt x="12840" y="675"/>
                    <a:pt x="13732" y="643"/>
                  </a:cubicBezTo>
                  <a:cubicBezTo>
                    <a:pt x="13867" y="638"/>
                    <a:pt x="13993" y="559"/>
                    <a:pt x="14006" y="411"/>
                  </a:cubicBezTo>
                  <a:cubicBezTo>
                    <a:pt x="14015" y="293"/>
                    <a:pt x="13919" y="141"/>
                    <a:pt x="13786" y="141"/>
                  </a:cubicBezTo>
                  <a:cubicBezTo>
                    <a:pt x="13782" y="141"/>
                    <a:pt x="13778" y="141"/>
                    <a:pt x="13774" y="141"/>
                  </a:cubicBezTo>
                  <a:cubicBezTo>
                    <a:pt x="10570" y="257"/>
                    <a:pt x="7487" y="1650"/>
                    <a:pt x="5322" y="4023"/>
                  </a:cubicBezTo>
                  <a:cubicBezTo>
                    <a:pt x="5286" y="4061"/>
                    <a:pt x="5253" y="4102"/>
                    <a:pt x="5221" y="4144"/>
                  </a:cubicBezTo>
                  <a:cubicBezTo>
                    <a:pt x="5328" y="3889"/>
                    <a:pt x="5429" y="3633"/>
                    <a:pt x="5523" y="3369"/>
                  </a:cubicBezTo>
                  <a:cubicBezTo>
                    <a:pt x="5791" y="2612"/>
                    <a:pt x="6080" y="1772"/>
                    <a:pt x="5806" y="973"/>
                  </a:cubicBezTo>
                  <a:cubicBezTo>
                    <a:pt x="5622" y="445"/>
                    <a:pt x="5095" y="1"/>
                    <a:pt x="4542" y="1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28"/>
            <p:cNvSpPr/>
            <p:nvPr/>
          </p:nvSpPr>
          <p:spPr>
            <a:xfrm>
              <a:off x="1524068" y="2630667"/>
              <a:ext cx="105143" cy="83659"/>
            </a:xfrm>
            <a:custGeom>
              <a:rect b="b" l="l" r="r" t="t"/>
              <a:pathLst>
                <a:path extrusionOk="0" h="954" w="1199">
                  <a:moveTo>
                    <a:pt x="932" y="1"/>
                  </a:moveTo>
                  <a:cubicBezTo>
                    <a:pt x="896" y="1"/>
                    <a:pt x="861" y="8"/>
                    <a:pt x="832" y="25"/>
                  </a:cubicBezTo>
                  <a:cubicBezTo>
                    <a:pt x="604" y="173"/>
                    <a:pt x="376" y="321"/>
                    <a:pt x="144" y="475"/>
                  </a:cubicBezTo>
                  <a:cubicBezTo>
                    <a:pt x="89" y="512"/>
                    <a:pt x="42" y="549"/>
                    <a:pt x="18" y="615"/>
                  </a:cubicBezTo>
                  <a:cubicBezTo>
                    <a:pt x="1" y="675"/>
                    <a:pt x="1" y="754"/>
                    <a:pt x="28" y="810"/>
                  </a:cubicBezTo>
                  <a:cubicBezTo>
                    <a:pt x="61" y="865"/>
                    <a:pt x="108" y="917"/>
                    <a:pt x="172" y="939"/>
                  </a:cubicBezTo>
                  <a:cubicBezTo>
                    <a:pt x="200" y="948"/>
                    <a:pt x="231" y="953"/>
                    <a:pt x="263" y="953"/>
                  </a:cubicBezTo>
                  <a:cubicBezTo>
                    <a:pt x="300" y="953"/>
                    <a:pt x="337" y="945"/>
                    <a:pt x="367" y="925"/>
                  </a:cubicBezTo>
                  <a:cubicBezTo>
                    <a:pt x="595" y="777"/>
                    <a:pt x="822" y="628"/>
                    <a:pt x="1055" y="480"/>
                  </a:cubicBezTo>
                  <a:cubicBezTo>
                    <a:pt x="1111" y="443"/>
                    <a:pt x="1156" y="405"/>
                    <a:pt x="1180" y="336"/>
                  </a:cubicBezTo>
                  <a:cubicBezTo>
                    <a:pt x="1199" y="280"/>
                    <a:pt x="1199" y="197"/>
                    <a:pt x="1171" y="141"/>
                  </a:cubicBezTo>
                  <a:cubicBezTo>
                    <a:pt x="1138" y="85"/>
                    <a:pt x="1092" y="34"/>
                    <a:pt x="1027" y="15"/>
                  </a:cubicBezTo>
                  <a:cubicBezTo>
                    <a:pt x="998" y="6"/>
                    <a:pt x="965" y="1"/>
                    <a:pt x="932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28"/>
            <p:cNvSpPr/>
            <p:nvPr/>
          </p:nvSpPr>
          <p:spPr>
            <a:xfrm>
              <a:off x="1996812" y="2375661"/>
              <a:ext cx="103565" cy="63752"/>
            </a:xfrm>
            <a:custGeom>
              <a:rect b="b" l="l" r="r" t="t"/>
              <a:pathLst>
                <a:path extrusionOk="0" h="727" w="1181">
                  <a:moveTo>
                    <a:pt x="916" y="1"/>
                  </a:moveTo>
                  <a:cubicBezTo>
                    <a:pt x="899" y="1"/>
                    <a:pt x="883" y="3"/>
                    <a:pt x="868" y="8"/>
                  </a:cubicBezTo>
                  <a:cubicBezTo>
                    <a:pt x="651" y="77"/>
                    <a:pt x="433" y="151"/>
                    <a:pt x="214" y="220"/>
                  </a:cubicBezTo>
                  <a:cubicBezTo>
                    <a:pt x="150" y="244"/>
                    <a:pt x="94" y="267"/>
                    <a:pt x="52" y="327"/>
                  </a:cubicBezTo>
                  <a:cubicBezTo>
                    <a:pt x="19" y="379"/>
                    <a:pt x="0" y="458"/>
                    <a:pt x="15" y="518"/>
                  </a:cubicBezTo>
                  <a:cubicBezTo>
                    <a:pt x="28" y="578"/>
                    <a:pt x="60" y="643"/>
                    <a:pt x="116" y="681"/>
                  </a:cubicBezTo>
                  <a:cubicBezTo>
                    <a:pt x="157" y="705"/>
                    <a:pt x="209" y="726"/>
                    <a:pt x="258" y="726"/>
                  </a:cubicBezTo>
                  <a:cubicBezTo>
                    <a:pt x="275" y="726"/>
                    <a:pt x="291" y="723"/>
                    <a:pt x="307" y="717"/>
                  </a:cubicBezTo>
                  <a:cubicBezTo>
                    <a:pt x="525" y="648"/>
                    <a:pt x="744" y="574"/>
                    <a:pt x="962" y="503"/>
                  </a:cubicBezTo>
                  <a:cubicBezTo>
                    <a:pt x="1031" y="481"/>
                    <a:pt x="1082" y="458"/>
                    <a:pt x="1125" y="398"/>
                  </a:cubicBezTo>
                  <a:cubicBezTo>
                    <a:pt x="1162" y="346"/>
                    <a:pt x="1181" y="272"/>
                    <a:pt x="1166" y="207"/>
                  </a:cubicBezTo>
                  <a:cubicBezTo>
                    <a:pt x="1147" y="147"/>
                    <a:pt x="1115" y="81"/>
                    <a:pt x="1059" y="49"/>
                  </a:cubicBezTo>
                  <a:cubicBezTo>
                    <a:pt x="1020" y="21"/>
                    <a:pt x="966" y="1"/>
                    <a:pt x="916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28"/>
            <p:cNvSpPr/>
            <p:nvPr/>
          </p:nvSpPr>
          <p:spPr>
            <a:xfrm>
              <a:off x="2616614" y="3232143"/>
              <a:ext cx="456176" cy="457404"/>
            </a:xfrm>
            <a:custGeom>
              <a:rect b="b" l="l" r="r" t="t"/>
              <a:pathLst>
                <a:path extrusionOk="0" h="5216" w="5202">
                  <a:moveTo>
                    <a:pt x="3644" y="0"/>
                  </a:moveTo>
                  <a:cubicBezTo>
                    <a:pt x="3591" y="0"/>
                    <a:pt x="3537" y="9"/>
                    <a:pt x="3487" y="24"/>
                  </a:cubicBezTo>
                  <a:cubicBezTo>
                    <a:pt x="3288" y="85"/>
                    <a:pt x="3097" y="196"/>
                    <a:pt x="2921" y="299"/>
                  </a:cubicBezTo>
                  <a:cubicBezTo>
                    <a:pt x="2735" y="404"/>
                    <a:pt x="2559" y="516"/>
                    <a:pt x="2392" y="637"/>
                  </a:cubicBezTo>
                  <a:cubicBezTo>
                    <a:pt x="2043" y="878"/>
                    <a:pt x="1723" y="1157"/>
                    <a:pt x="1435" y="1463"/>
                  </a:cubicBezTo>
                  <a:cubicBezTo>
                    <a:pt x="1147" y="1765"/>
                    <a:pt x="892" y="2095"/>
                    <a:pt x="669" y="2444"/>
                  </a:cubicBezTo>
                  <a:cubicBezTo>
                    <a:pt x="437" y="2815"/>
                    <a:pt x="219" y="3218"/>
                    <a:pt x="97" y="3642"/>
                  </a:cubicBezTo>
                  <a:cubicBezTo>
                    <a:pt x="33" y="3883"/>
                    <a:pt x="0" y="4143"/>
                    <a:pt x="33" y="4389"/>
                  </a:cubicBezTo>
                  <a:cubicBezTo>
                    <a:pt x="237" y="4334"/>
                    <a:pt x="448" y="4307"/>
                    <a:pt x="661" y="4307"/>
                  </a:cubicBezTo>
                  <a:cubicBezTo>
                    <a:pt x="1082" y="4307"/>
                    <a:pt x="1504" y="4414"/>
                    <a:pt x="1871" y="4630"/>
                  </a:cubicBezTo>
                  <a:cubicBezTo>
                    <a:pt x="2137" y="4789"/>
                    <a:pt x="2368" y="4988"/>
                    <a:pt x="2564" y="5216"/>
                  </a:cubicBezTo>
                  <a:cubicBezTo>
                    <a:pt x="2893" y="4974"/>
                    <a:pt x="3168" y="4639"/>
                    <a:pt x="3372" y="4287"/>
                  </a:cubicBezTo>
                  <a:cubicBezTo>
                    <a:pt x="3603" y="4343"/>
                    <a:pt x="3841" y="4375"/>
                    <a:pt x="4077" y="4394"/>
                  </a:cubicBezTo>
                  <a:cubicBezTo>
                    <a:pt x="4179" y="4401"/>
                    <a:pt x="4295" y="4412"/>
                    <a:pt x="4411" y="4412"/>
                  </a:cubicBezTo>
                  <a:cubicBezTo>
                    <a:pt x="4596" y="4412"/>
                    <a:pt x="4782" y="4384"/>
                    <a:pt x="4913" y="4264"/>
                  </a:cubicBezTo>
                  <a:cubicBezTo>
                    <a:pt x="5127" y="4060"/>
                    <a:pt x="5001" y="3758"/>
                    <a:pt x="4797" y="3604"/>
                  </a:cubicBezTo>
                  <a:cubicBezTo>
                    <a:pt x="4583" y="3447"/>
                    <a:pt x="4310" y="3344"/>
                    <a:pt x="4054" y="3261"/>
                  </a:cubicBezTo>
                  <a:cubicBezTo>
                    <a:pt x="4198" y="3252"/>
                    <a:pt x="4347" y="3233"/>
                    <a:pt x="4490" y="3214"/>
                  </a:cubicBezTo>
                  <a:cubicBezTo>
                    <a:pt x="4634" y="3196"/>
                    <a:pt x="4792" y="3186"/>
                    <a:pt x="4913" y="3107"/>
                  </a:cubicBezTo>
                  <a:cubicBezTo>
                    <a:pt x="5159" y="2945"/>
                    <a:pt x="5103" y="2639"/>
                    <a:pt x="4862" y="2509"/>
                  </a:cubicBezTo>
                  <a:cubicBezTo>
                    <a:pt x="4741" y="2438"/>
                    <a:pt x="4597" y="2406"/>
                    <a:pt x="4467" y="2374"/>
                  </a:cubicBezTo>
                  <a:cubicBezTo>
                    <a:pt x="4314" y="2337"/>
                    <a:pt x="4156" y="2309"/>
                    <a:pt x="3998" y="2290"/>
                  </a:cubicBezTo>
                  <a:cubicBezTo>
                    <a:pt x="3924" y="2281"/>
                    <a:pt x="3845" y="2271"/>
                    <a:pt x="3766" y="2267"/>
                  </a:cubicBezTo>
                  <a:cubicBezTo>
                    <a:pt x="3864" y="2243"/>
                    <a:pt x="3957" y="2221"/>
                    <a:pt x="4049" y="2193"/>
                  </a:cubicBezTo>
                  <a:cubicBezTo>
                    <a:pt x="4240" y="2137"/>
                    <a:pt x="4426" y="2082"/>
                    <a:pt x="4611" y="2016"/>
                  </a:cubicBezTo>
                  <a:cubicBezTo>
                    <a:pt x="4756" y="1965"/>
                    <a:pt x="4936" y="1928"/>
                    <a:pt x="5062" y="1831"/>
                  </a:cubicBezTo>
                  <a:cubicBezTo>
                    <a:pt x="5168" y="1747"/>
                    <a:pt x="5201" y="1613"/>
                    <a:pt x="5131" y="1491"/>
                  </a:cubicBezTo>
                  <a:cubicBezTo>
                    <a:pt x="5052" y="1352"/>
                    <a:pt x="4889" y="1315"/>
                    <a:pt x="4741" y="1292"/>
                  </a:cubicBezTo>
                  <a:cubicBezTo>
                    <a:pt x="4548" y="1261"/>
                    <a:pt x="4352" y="1245"/>
                    <a:pt x="4157" y="1245"/>
                  </a:cubicBezTo>
                  <a:cubicBezTo>
                    <a:pt x="4001" y="1245"/>
                    <a:pt x="3846" y="1255"/>
                    <a:pt x="3691" y="1274"/>
                  </a:cubicBezTo>
                  <a:cubicBezTo>
                    <a:pt x="3441" y="1306"/>
                    <a:pt x="3204" y="1366"/>
                    <a:pt x="2967" y="1445"/>
                  </a:cubicBezTo>
                  <a:cubicBezTo>
                    <a:pt x="3065" y="1357"/>
                    <a:pt x="3168" y="1268"/>
                    <a:pt x="3265" y="1180"/>
                  </a:cubicBezTo>
                  <a:cubicBezTo>
                    <a:pt x="3451" y="1013"/>
                    <a:pt x="3655" y="850"/>
                    <a:pt x="3831" y="670"/>
                  </a:cubicBezTo>
                  <a:cubicBezTo>
                    <a:pt x="3961" y="535"/>
                    <a:pt x="4054" y="335"/>
                    <a:pt x="3948" y="154"/>
                  </a:cubicBezTo>
                  <a:cubicBezTo>
                    <a:pt x="3883" y="45"/>
                    <a:pt x="3765" y="0"/>
                    <a:pt x="3644" y="0"/>
                  </a:cubicBezTo>
                  <a:close/>
                </a:path>
              </a:pathLst>
            </a:custGeom>
            <a:solidFill>
              <a:srgbClr val="EBC5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28"/>
            <p:cNvSpPr/>
            <p:nvPr/>
          </p:nvSpPr>
          <p:spPr>
            <a:xfrm>
              <a:off x="1880358" y="3482063"/>
              <a:ext cx="1009955" cy="898848"/>
            </a:xfrm>
            <a:custGeom>
              <a:rect b="b" l="l" r="r" t="t"/>
              <a:pathLst>
                <a:path extrusionOk="0" h="10250" w="11517">
                  <a:moveTo>
                    <a:pt x="2538" y="1"/>
                  </a:moveTo>
                  <a:cubicBezTo>
                    <a:pt x="2254" y="1"/>
                    <a:pt x="1972" y="77"/>
                    <a:pt x="1718" y="225"/>
                  </a:cubicBezTo>
                  <a:cubicBezTo>
                    <a:pt x="971" y="666"/>
                    <a:pt x="572" y="1562"/>
                    <a:pt x="335" y="2361"/>
                  </a:cubicBezTo>
                  <a:cubicBezTo>
                    <a:pt x="57" y="3299"/>
                    <a:pt x="1" y="4344"/>
                    <a:pt x="385" y="5263"/>
                  </a:cubicBezTo>
                  <a:cubicBezTo>
                    <a:pt x="413" y="5323"/>
                    <a:pt x="441" y="5389"/>
                    <a:pt x="469" y="5449"/>
                  </a:cubicBezTo>
                  <a:cubicBezTo>
                    <a:pt x="492" y="5518"/>
                    <a:pt x="511" y="5589"/>
                    <a:pt x="539" y="5653"/>
                  </a:cubicBezTo>
                  <a:cubicBezTo>
                    <a:pt x="1193" y="7511"/>
                    <a:pt x="2777" y="8825"/>
                    <a:pt x="4542" y="9586"/>
                  </a:cubicBezTo>
                  <a:cubicBezTo>
                    <a:pt x="5306" y="9918"/>
                    <a:pt x="6169" y="10250"/>
                    <a:pt x="7020" y="10250"/>
                  </a:cubicBezTo>
                  <a:cubicBezTo>
                    <a:pt x="7146" y="10250"/>
                    <a:pt x="7272" y="10243"/>
                    <a:pt x="7398" y="10227"/>
                  </a:cubicBezTo>
                  <a:cubicBezTo>
                    <a:pt x="8382" y="10102"/>
                    <a:pt x="9005" y="9363"/>
                    <a:pt x="9524" y="8583"/>
                  </a:cubicBezTo>
                  <a:cubicBezTo>
                    <a:pt x="10583" y="7000"/>
                    <a:pt x="11517" y="4808"/>
                    <a:pt x="10411" y="2993"/>
                  </a:cubicBezTo>
                  <a:cubicBezTo>
                    <a:pt x="9975" y="2278"/>
                    <a:pt x="9241" y="1729"/>
                    <a:pt x="8396" y="1632"/>
                  </a:cubicBezTo>
                  <a:cubicBezTo>
                    <a:pt x="8320" y="1624"/>
                    <a:pt x="8243" y="1619"/>
                    <a:pt x="8167" y="1619"/>
                  </a:cubicBezTo>
                  <a:cubicBezTo>
                    <a:pt x="7458" y="1619"/>
                    <a:pt x="6746" y="1979"/>
                    <a:pt x="6343" y="2565"/>
                  </a:cubicBezTo>
                  <a:cubicBezTo>
                    <a:pt x="6274" y="2668"/>
                    <a:pt x="6214" y="2779"/>
                    <a:pt x="6167" y="2895"/>
                  </a:cubicBezTo>
                  <a:cubicBezTo>
                    <a:pt x="5814" y="2528"/>
                    <a:pt x="5462" y="2162"/>
                    <a:pt x="5113" y="1795"/>
                  </a:cubicBezTo>
                  <a:cubicBezTo>
                    <a:pt x="4755" y="1418"/>
                    <a:pt x="4408" y="1028"/>
                    <a:pt x="4017" y="689"/>
                  </a:cubicBezTo>
                  <a:cubicBezTo>
                    <a:pt x="3692" y="402"/>
                    <a:pt x="3321" y="141"/>
                    <a:pt x="2889" y="40"/>
                  </a:cubicBezTo>
                  <a:cubicBezTo>
                    <a:pt x="2772" y="14"/>
                    <a:pt x="2655" y="1"/>
                    <a:pt x="25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28"/>
            <p:cNvSpPr/>
            <p:nvPr/>
          </p:nvSpPr>
          <p:spPr>
            <a:xfrm>
              <a:off x="2553038" y="3545990"/>
              <a:ext cx="336476" cy="282721"/>
            </a:xfrm>
            <a:custGeom>
              <a:rect b="b" l="l" r="r" t="t"/>
              <a:pathLst>
                <a:path extrusionOk="0" h="3224" w="3837">
                  <a:moveTo>
                    <a:pt x="1154" y="0"/>
                  </a:moveTo>
                  <a:cubicBezTo>
                    <a:pt x="919" y="0"/>
                    <a:pt x="693" y="68"/>
                    <a:pt x="498" y="216"/>
                  </a:cubicBezTo>
                  <a:cubicBezTo>
                    <a:pt x="275" y="383"/>
                    <a:pt x="149" y="615"/>
                    <a:pt x="61" y="852"/>
                  </a:cubicBezTo>
                  <a:cubicBezTo>
                    <a:pt x="57" y="856"/>
                    <a:pt x="57" y="861"/>
                    <a:pt x="57" y="865"/>
                  </a:cubicBezTo>
                  <a:cubicBezTo>
                    <a:pt x="14" y="982"/>
                    <a:pt x="1" y="1358"/>
                    <a:pt x="84" y="1362"/>
                  </a:cubicBezTo>
                  <a:cubicBezTo>
                    <a:pt x="224" y="1864"/>
                    <a:pt x="655" y="2282"/>
                    <a:pt x="1101" y="2616"/>
                  </a:cubicBezTo>
                  <a:cubicBezTo>
                    <a:pt x="1394" y="2830"/>
                    <a:pt x="1705" y="3085"/>
                    <a:pt x="2082" y="3188"/>
                  </a:cubicBezTo>
                  <a:cubicBezTo>
                    <a:pt x="2170" y="3212"/>
                    <a:pt x="2257" y="3223"/>
                    <a:pt x="2343" y="3223"/>
                  </a:cubicBezTo>
                  <a:cubicBezTo>
                    <a:pt x="2585" y="3223"/>
                    <a:pt x="2814" y="3133"/>
                    <a:pt x="3010" y="2988"/>
                  </a:cubicBezTo>
                  <a:cubicBezTo>
                    <a:pt x="3270" y="2793"/>
                    <a:pt x="3539" y="2515"/>
                    <a:pt x="3683" y="2241"/>
                  </a:cubicBezTo>
                  <a:cubicBezTo>
                    <a:pt x="3837" y="1947"/>
                    <a:pt x="3781" y="1651"/>
                    <a:pt x="3558" y="1400"/>
                  </a:cubicBezTo>
                  <a:cubicBezTo>
                    <a:pt x="3316" y="1122"/>
                    <a:pt x="2978" y="889"/>
                    <a:pt x="2661" y="676"/>
                  </a:cubicBezTo>
                  <a:cubicBezTo>
                    <a:pt x="2337" y="453"/>
                    <a:pt x="1992" y="216"/>
                    <a:pt x="1608" y="81"/>
                  </a:cubicBezTo>
                  <a:cubicBezTo>
                    <a:pt x="1457" y="28"/>
                    <a:pt x="1304" y="0"/>
                    <a:pt x="1154" y="0"/>
                  </a:cubicBezTo>
                  <a:close/>
                </a:path>
              </a:pathLst>
            </a:custGeom>
            <a:solidFill>
              <a:srgbClr val="60B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28"/>
            <p:cNvSpPr/>
            <p:nvPr/>
          </p:nvSpPr>
          <p:spPr>
            <a:xfrm>
              <a:off x="2259623" y="3600183"/>
              <a:ext cx="352962" cy="167405"/>
            </a:xfrm>
            <a:custGeom>
              <a:rect b="b" l="l" r="r" t="t"/>
              <a:pathLst>
                <a:path extrusionOk="0" h="1909" w="4025">
                  <a:moveTo>
                    <a:pt x="194" y="0"/>
                  </a:moveTo>
                  <a:cubicBezTo>
                    <a:pt x="79" y="0"/>
                    <a:pt x="1" y="170"/>
                    <a:pt x="124" y="234"/>
                  </a:cubicBezTo>
                  <a:cubicBezTo>
                    <a:pt x="807" y="587"/>
                    <a:pt x="1341" y="1153"/>
                    <a:pt x="1666" y="1845"/>
                  </a:cubicBezTo>
                  <a:cubicBezTo>
                    <a:pt x="1685" y="1887"/>
                    <a:pt x="1730" y="1908"/>
                    <a:pt x="1775" y="1908"/>
                  </a:cubicBezTo>
                  <a:cubicBezTo>
                    <a:pt x="1820" y="1908"/>
                    <a:pt x="1865" y="1887"/>
                    <a:pt x="1884" y="1845"/>
                  </a:cubicBezTo>
                  <a:cubicBezTo>
                    <a:pt x="2246" y="1074"/>
                    <a:pt x="3008" y="522"/>
                    <a:pt x="3862" y="438"/>
                  </a:cubicBezTo>
                  <a:cubicBezTo>
                    <a:pt x="4016" y="425"/>
                    <a:pt x="4024" y="187"/>
                    <a:pt x="3874" y="187"/>
                  </a:cubicBezTo>
                  <a:cubicBezTo>
                    <a:pt x="3870" y="187"/>
                    <a:pt x="3866" y="187"/>
                    <a:pt x="3862" y="187"/>
                  </a:cubicBezTo>
                  <a:cubicBezTo>
                    <a:pt x="2998" y="271"/>
                    <a:pt x="2213" y="768"/>
                    <a:pt x="1778" y="1511"/>
                  </a:cubicBezTo>
                  <a:cubicBezTo>
                    <a:pt x="1429" y="875"/>
                    <a:pt x="899" y="350"/>
                    <a:pt x="254" y="16"/>
                  </a:cubicBezTo>
                  <a:cubicBezTo>
                    <a:pt x="234" y="5"/>
                    <a:pt x="213" y="0"/>
                    <a:pt x="194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28"/>
            <p:cNvSpPr/>
            <p:nvPr/>
          </p:nvSpPr>
          <p:spPr>
            <a:xfrm>
              <a:off x="2343894" y="3808889"/>
              <a:ext cx="69452" cy="150568"/>
            </a:xfrm>
            <a:custGeom>
              <a:rect b="b" l="l" r="r" t="t"/>
              <a:pathLst>
                <a:path extrusionOk="0" h="1717" w="792">
                  <a:moveTo>
                    <a:pt x="637" y="0"/>
                  </a:moveTo>
                  <a:cubicBezTo>
                    <a:pt x="586" y="0"/>
                    <a:pt x="535" y="27"/>
                    <a:pt x="515" y="87"/>
                  </a:cubicBezTo>
                  <a:cubicBezTo>
                    <a:pt x="356" y="580"/>
                    <a:pt x="194" y="1071"/>
                    <a:pt x="31" y="1560"/>
                  </a:cubicBezTo>
                  <a:cubicBezTo>
                    <a:pt x="1" y="1655"/>
                    <a:pt x="78" y="1716"/>
                    <a:pt x="155" y="1716"/>
                  </a:cubicBezTo>
                  <a:cubicBezTo>
                    <a:pt x="206" y="1716"/>
                    <a:pt x="257" y="1690"/>
                    <a:pt x="277" y="1629"/>
                  </a:cubicBezTo>
                  <a:cubicBezTo>
                    <a:pt x="436" y="1137"/>
                    <a:pt x="598" y="645"/>
                    <a:pt x="761" y="152"/>
                  </a:cubicBezTo>
                  <a:cubicBezTo>
                    <a:pt x="791" y="60"/>
                    <a:pt x="714" y="0"/>
                    <a:pt x="637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28"/>
            <p:cNvSpPr/>
            <p:nvPr/>
          </p:nvSpPr>
          <p:spPr>
            <a:xfrm>
              <a:off x="2423167" y="3820990"/>
              <a:ext cx="37883" cy="130750"/>
            </a:xfrm>
            <a:custGeom>
              <a:rect b="b" l="l" r="r" t="t"/>
              <a:pathLst>
                <a:path extrusionOk="0" h="1491" w="432">
                  <a:moveTo>
                    <a:pt x="297" y="1"/>
                  </a:moveTo>
                  <a:cubicBezTo>
                    <a:pt x="219" y="1"/>
                    <a:pt x="177" y="56"/>
                    <a:pt x="172" y="125"/>
                  </a:cubicBezTo>
                  <a:lnTo>
                    <a:pt x="10" y="1366"/>
                  </a:lnTo>
                  <a:cubicBezTo>
                    <a:pt x="1" y="1435"/>
                    <a:pt x="74" y="1491"/>
                    <a:pt x="136" y="1491"/>
                  </a:cubicBezTo>
                  <a:cubicBezTo>
                    <a:pt x="214" y="1491"/>
                    <a:pt x="256" y="1435"/>
                    <a:pt x="265" y="1366"/>
                  </a:cubicBezTo>
                  <a:lnTo>
                    <a:pt x="423" y="125"/>
                  </a:lnTo>
                  <a:cubicBezTo>
                    <a:pt x="432" y="56"/>
                    <a:pt x="358" y="1"/>
                    <a:pt x="297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28"/>
            <p:cNvSpPr/>
            <p:nvPr/>
          </p:nvSpPr>
          <p:spPr>
            <a:xfrm>
              <a:off x="1932622" y="3783809"/>
              <a:ext cx="925945" cy="610954"/>
            </a:xfrm>
            <a:custGeom>
              <a:rect b="b" l="l" r="r" t="t"/>
              <a:pathLst>
                <a:path extrusionOk="0" h="6967" w="10559">
                  <a:moveTo>
                    <a:pt x="10200" y="1"/>
                  </a:moveTo>
                  <a:cubicBezTo>
                    <a:pt x="10125" y="1"/>
                    <a:pt x="10044" y="64"/>
                    <a:pt x="10066" y="159"/>
                  </a:cubicBezTo>
                  <a:cubicBezTo>
                    <a:pt x="10488" y="2124"/>
                    <a:pt x="9815" y="4278"/>
                    <a:pt x="8343" y="5654"/>
                  </a:cubicBezTo>
                  <a:cubicBezTo>
                    <a:pt x="7931" y="6044"/>
                    <a:pt x="7451" y="6373"/>
                    <a:pt x="6909" y="6545"/>
                  </a:cubicBezTo>
                  <a:cubicBezTo>
                    <a:pt x="6544" y="6663"/>
                    <a:pt x="6166" y="6715"/>
                    <a:pt x="5785" y="6715"/>
                  </a:cubicBezTo>
                  <a:cubicBezTo>
                    <a:pt x="5598" y="6715"/>
                    <a:pt x="5410" y="6702"/>
                    <a:pt x="5222" y="6679"/>
                  </a:cubicBezTo>
                  <a:cubicBezTo>
                    <a:pt x="4187" y="6554"/>
                    <a:pt x="3199" y="6104"/>
                    <a:pt x="2367" y="5487"/>
                  </a:cubicBezTo>
                  <a:cubicBezTo>
                    <a:pt x="1457" y="4812"/>
                    <a:pt x="732" y="3907"/>
                    <a:pt x="263" y="2876"/>
                  </a:cubicBezTo>
                  <a:cubicBezTo>
                    <a:pt x="243" y="2830"/>
                    <a:pt x="207" y="2811"/>
                    <a:pt x="170" y="2811"/>
                  </a:cubicBezTo>
                  <a:cubicBezTo>
                    <a:pt x="89" y="2811"/>
                    <a:pt x="1" y="2903"/>
                    <a:pt x="46" y="3001"/>
                  </a:cubicBezTo>
                  <a:cubicBezTo>
                    <a:pt x="918" y="4929"/>
                    <a:pt x="2743" y="6471"/>
                    <a:pt x="4838" y="6874"/>
                  </a:cubicBezTo>
                  <a:cubicBezTo>
                    <a:pt x="5149" y="6933"/>
                    <a:pt x="5464" y="6966"/>
                    <a:pt x="5780" y="6966"/>
                  </a:cubicBezTo>
                  <a:cubicBezTo>
                    <a:pt x="6058" y="6966"/>
                    <a:pt x="6337" y="6941"/>
                    <a:pt x="6611" y="6884"/>
                  </a:cubicBezTo>
                  <a:cubicBezTo>
                    <a:pt x="7192" y="6768"/>
                    <a:pt x="7712" y="6494"/>
                    <a:pt x="8176" y="6127"/>
                  </a:cubicBezTo>
                  <a:cubicBezTo>
                    <a:pt x="9012" y="5472"/>
                    <a:pt x="9644" y="4572"/>
                    <a:pt x="10025" y="3582"/>
                  </a:cubicBezTo>
                  <a:cubicBezTo>
                    <a:pt x="10452" y="2472"/>
                    <a:pt x="10559" y="1252"/>
                    <a:pt x="10308" y="90"/>
                  </a:cubicBezTo>
                  <a:cubicBezTo>
                    <a:pt x="10295" y="28"/>
                    <a:pt x="10249" y="1"/>
                    <a:pt x="10200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28"/>
            <p:cNvSpPr/>
            <p:nvPr/>
          </p:nvSpPr>
          <p:spPr>
            <a:xfrm>
              <a:off x="2641782" y="3567474"/>
              <a:ext cx="51826" cy="71031"/>
            </a:xfrm>
            <a:custGeom>
              <a:rect b="b" l="l" r="r" t="t"/>
              <a:pathLst>
                <a:path extrusionOk="0" h="810" w="591">
                  <a:moveTo>
                    <a:pt x="444" y="0"/>
                  </a:moveTo>
                  <a:cubicBezTo>
                    <a:pt x="402" y="0"/>
                    <a:pt x="361" y="20"/>
                    <a:pt x="340" y="59"/>
                  </a:cubicBezTo>
                  <a:cubicBezTo>
                    <a:pt x="238" y="245"/>
                    <a:pt x="136" y="435"/>
                    <a:pt x="33" y="620"/>
                  </a:cubicBezTo>
                  <a:cubicBezTo>
                    <a:pt x="1" y="676"/>
                    <a:pt x="15" y="760"/>
                    <a:pt x="80" y="793"/>
                  </a:cubicBezTo>
                  <a:cubicBezTo>
                    <a:pt x="99" y="804"/>
                    <a:pt x="121" y="810"/>
                    <a:pt x="142" y="810"/>
                  </a:cubicBezTo>
                  <a:cubicBezTo>
                    <a:pt x="185" y="810"/>
                    <a:pt x="227" y="789"/>
                    <a:pt x="252" y="746"/>
                  </a:cubicBezTo>
                  <a:cubicBezTo>
                    <a:pt x="354" y="560"/>
                    <a:pt x="457" y="375"/>
                    <a:pt x="558" y="189"/>
                  </a:cubicBezTo>
                  <a:cubicBezTo>
                    <a:pt x="590" y="129"/>
                    <a:pt x="573" y="50"/>
                    <a:pt x="512" y="17"/>
                  </a:cubicBezTo>
                  <a:cubicBezTo>
                    <a:pt x="491" y="6"/>
                    <a:pt x="467" y="0"/>
                    <a:pt x="444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28"/>
            <p:cNvSpPr/>
            <p:nvPr/>
          </p:nvSpPr>
          <p:spPr>
            <a:xfrm>
              <a:off x="2682909" y="3589836"/>
              <a:ext cx="67786" cy="110054"/>
            </a:xfrm>
            <a:custGeom>
              <a:rect b="b" l="l" r="r" t="t"/>
              <a:pathLst>
                <a:path extrusionOk="0" h="1255" w="773">
                  <a:moveTo>
                    <a:pt x="633" y="1"/>
                  </a:moveTo>
                  <a:cubicBezTo>
                    <a:pt x="590" y="1"/>
                    <a:pt x="547" y="21"/>
                    <a:pt x="526" y="64"/>
                  </a:cubicBezTo>
                  <a:cubicBezTo>
                    <a:pt x="359" y="399"/>
                    <a:pt x="196" y="733"/>
                    <a:pt x="29" y="1067"/>
                  </a:cubicBezTo>
                  <a:cubicBezTo>
                    <a:pt x="1" y="1128"/>
                    <a:pt x="15" y="1201"/>
                    <a:pt x="76" y="1239"/>
                  </a:cubicBezTo>
                  <a:cubicBezTo>
                    <a:pt x="94" y="1250"/>
                    <a:pt x="115" y="1255"/>
                    <a:pt x="137" y="1255"/>
                  </a:cubicBezTo>
                  <a:cubicBezTo>
                    <a:pt x="182" y="1255"/>
                    <a:pt x="228" y="1233"/>
                    <a:pt x="247" y="1192"/>
                  </a:cubicBezTo>
                  <a:cubicBezTo>
                    <a:pt x="414" y="858"/>
                    <a:pt x="577" y="524"/>
                    <a:pt x="744" y="189"/>
                  </a:cubicBezTo>
                  <a:cubicBezTo>
                    <a:pt x="772" y="129"/>
                    <a:pt x="758" y="54"/>
                    <a:pt x="698" y="18"/>
                  </a:cubicBezTo>
                  <a:cubicBezTo>
                    <a:pt x="678" y="6"/>
                    <a:pt x="656" y="1"/>
                    <a:pt x="633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28"/>
            <p:cNvSpPr/>
            <p:nvPr/>
          </p:nvSpPr>
          <p:spPr>
            <a:xfrm>
              <a:off x="2760341" y="3622369"/>
              <a:ext cx="45249" cy="58842"/>
            </a:xfrm>
            <a:custGeom>
              <a:rect b="b" l="l" r="r" t="t"/>
              <a:pathLst>
                <a:path extrusionOk="0" h="671" w="516">
                  <a:moveTo>
                    <a:pt x="370" y="1"/>
                  </a:moveTo>
                  <a:cubicBezTo>
                    <a:pt x="327" y="1"/>
                    <a:pt x="286" y="21"/>
                    <a:pt x="265" y="60"/>
                  </a:cubicBezTo>
                  <a:cubicBezTo>
                    <a:pt x="186" y="204"/>
                    <a:pt x="108" y="343"/>
                    <a:pt x="33" y="482"/>
                  </a:cubicBezTo>
                  <a:cubicBezTo>
                    <a:pt x="1" y="538"/>
                    <a:pt x="14" y="622"/>
                    <a:pt x="74" y="654"/>
                  </a:cubicBezTo>
                  <a:cubicBezTo>
                    <a:pt x="95" y="665"/>
                    <a:pt x="118" y="671"/>
                    <a:pt x="141" y="671"/>
                  </a:cubicBezTo>
                  <a:cubicBezTo>
                    <a:pt x="185" y="671"/>
                    <a:pt x="227" y="650"/>
                    <a:pt x="251" y="607"/>
                  </a:cubicBezTo>
                  <a:cubicBezTo>
                    <a:pt x="325" y="468"/>
                    <a:pt x="404" y="329"/>
                    <a:pt x="483" y="189"/>
                  </a:cubicBezTo>
                  <a:cubicBezTo>
                    <a:pt x="516" y="129"/>
                    <a:pt x="498" y="50"/>
                    <a:pt x="436" y="18"/>
                  </a:cubicBezTo>
                  <a:cubicBezTo>
                    <a:pt x="416" y="7"/>
                    <a:pt x="392" y="1"/>
                    <a:pt x="370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28"/>
            <p:cNvSpPr/>
            <p:nvPr/>
          </p:nvSpPr>
          <p:spPr>
            <a:xfrm>
              <a:off x="2783929" y="3666829"/>
              <a:ext cx="61648" cy="91814"/>
            </a:xfrm>
            <a:custGeom>
              <a:rect b="b" l="l" r="r" t="t"/>
              <a:pathLst>
                <a:path extrusionOk="0" h="1047" w="703">
                  <a:moveTo>
                    <a:pt x="560" y="0"/>
                  </a:moveTo>
                  <a:cubicBezTo>
                    <a:pt x="516" y="0"/>
                    <a:pt x="473" y="21"/>
                    <a:pt x="452" y="64"/>
                  </a:cubicBezTo>
                  <a:lnTo>
                    <a:pt x="34" y="858"/>
                  </a:lnTo>
                  <a:cubicBezTo>
                    <a:pt x="0" y="914"/>
                    <a:pt x="15" y="997"/>
                    <a:pt x="75" y="1030"/>
                  </a:cubicBezTo>
                  <a:cubicBezTo>
                    <a:pt x="95" y="1041"/>
                    <a:pt x="118" y="1046"/>
                    <a:pt x="140" y="1046"/>
                  </a:cubicBezTo>
                  <a:cubicBezTo>
                    <a:pt x="184" y="1046"/>
                    <a:pt x="225" y="1026"/>
                    <a:pt x="247" y="983"/>
                  </a:cubicBezTo>
                  <a:cubicBezTo>
                    <a:pt x="390" y="719"/>
                    <a:pt x="530" y="454"/>
                    <a:pt x="669" y="189"/>
                  </a:cubicBezTo>
                  <a:cubicBezTo>
                    <a:pt x="702" y="134"/>
                    <a:pt x="688" y="50"/>
                    <a:pt x="623" y="17"/>
                  </a:cubicBezTo>
                  <a:cubicBezTo>
                    <a:pt x="604" y="6"/>
                    <a:pt x="582" y="0"/>
                    <a:pt x="560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28"/>
            <p:cNvSpPr/>
            <p:nvPr/>
          </p:nvSpPr>
          <p:spPr>
            <a:xfrm>
              <a:off x="2098622" y="4015490"/>
              <a:ext cx="69277" cy="136011"/>
            </a:xfrm>
            <a:custGeom>
              <a:rect b="b" l="l" r="r" t="t"/>
              <a:pathLst>
                <a:path extrusionOk="0" h="1551" w="790">
                  <a:moveTo>
                    <a:pt x="375" y="0"/>
                  </a:moveTo>
                  <a:cubicBezTo>
                    <a:pt x="187" y="0"/>
                    <a:pt x="1" y="121"/>
                    <a:pt x="5" y="365"/>
                  </a:cubicBezTo>
                  <a:cubicBezTo>
                    <a:pt x="14" y="638"/>
                    <a:pt x="20" y="912"/>
                    <a:pt x="28" y="1186"/>
                  </a:cubicBezTo>
                  <a:cubicBezTo>
                    <a:pt x="33" y="1428"/>
                    <a:pt x="225" y="1550"/>
                    <a:pt x="415" y="1550"/>
                  </a:cubicBezTo>
                  <a:cubicBezTo>
                    <a:pt x="604" y="1550"/>
                    <a:pt x="790" y="1430"/>
                    <a:pt x="785" y="1186"/>
                  </a:cubicBezTo>
                  <a:cubicBezTo>
                    <a:pt x="776" y="912"/>
                    <a:pt x="772" y="638"/>
                    <a:pt x="762" y="365"/>
                  </a:cubicBezTo>
                  <a:cubicBezTo>
                    <a:pt x="757" y="122"/>
                    <a:pt x="565" y="0"/>
                    <a:pt x="375" y="0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28"/>
            <p:cNvSpPr/>
            <p:nvPr/>
          </p:nvSpPr>
          <p:spPr>
            <a:xfrm>
              <a:off x="1948319" y="3773374"/>
              <a:ext cx="114877" cy="113913"/>
            </a:xfrm>
            <a:custGeom>
              <a:rect b="b" l="l" r="r" t="t"/>
              <a:pathLst>
                <a:path extrusionOk="0" h="1299" w="1310">
                  <a:moveTo>
                    <a:pt x="414" y="0"/>
                  </a:moveTo>
                  <a:cubicBezTo>
                    <a:pt x="313" y="0"/>
                    <a:pt x="212" y="37"/>
                    <a:pt x="145" y="111"/>
                  </a:cubicBezTo>
                  <a:cubicBezTo>
                    <a:pt x="1" y="269"/>
                    <a:pt x="6" y="488"/>
                    <a:pt x="145" y="646"/>
                  </a:cubicBezTo>
                  <a:cubicBezTo>
                    <a:pt x="307" y="827"/>
                    <a:pt x="465" y="1008"/>
                    <a:pt x="628" y="1189"/>
                  </a:cubicBezTo>
                  <a:cubicBezTo>
                    <a:pt x="695" y="1262"/>
                    <a:pt x="795" y="1298"/>
                    <a:pt x="895" y="1298"/>
                  </a:cubicBezTo>
                  <a:cubicBezTo>
                    <a:pt x="996" y="1298"/>
                    <a:pt x="1098" y="1261"/>
                    <a:pt x="1166" y="1189"/>
                  </a:cubicBezTo>
                  <a:cubicBezTo>
                    <a:pt x="1310" y="1031"/>
                    <a:pt x="1306" y="813"/>
                    <a:pt x="1166" y="655"/>
                  </a:cubicBezTo>
                  <a:cubicBezTo>
                    <a:pt x="1004" y="473"/>
                    <a:pt x="842" y="293"/>
                    <a:pt x="679" y="111"/>
                  </a:cubicBezTo>
                  <a:cubicBezTo>
                    <a:pt x="614" y="37"/>
                    <a:pt x="514" y="0"/>
                    <a:pt x="414" y="0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28"/>
            <p:cNvSpPr/>
            <p:nvPr/>
          </p:nvSpPr>
          <p:spPr>
            <a:xfrm>
              <a:off x="2053022" y="3585363"/>
              <a:ext cx="130399" cy="101986"/>
            </a:xfrm>
            <a:custGeom>
              <a:rect b="b" l="l" r="r" t="t"/>
              <a:pathLst>
                <a:path extrusionOk="0" h="1163" w="1487">
                  <a:moveTo>
                    <a:pt x="1055" y="1"/>
                  </a:moveTo>
                  <a:cubicBezTo>
                    <a:pt x="958" y="1"/>
                    <a:pt x="864" y="34"/>
                    <a:pt x="799" y="110"/>
                  </a:cubicBezTo>
                  <a:cubicBezTo>
                    <a:pt x="729" y="193"/>
                    <a:pt x="645" y="268"/>
                    <a:pt x="585" y="305"/>
                  </a:cubicBezTo>
                  <a:cubicBezTo>
                    <a:pt x="478" y="375"/>
                    <a:pt x="446" y="388"/>
                    <a:pt x="321" y="422"/>
                  </a:cubicBezTo>
                  <a:cubicBezTo>
                    <a:pt x="122" y="472"/>
                    <a:pt x="0" y="691"/>
                    <a:pt x="56" y="886"/>
                  </a:cubicBezTo>
                  <a:cubicBezTo>
                    <a:pt x="103" y="1053"/>
                    <a:pt x="262" y="1163"/>
                    <a:pt x="427" y="1163"/>
                  </a:cubicBezTo>
                  <a:cubicBezTo>
                    <a:pt x="458" y="1163"/>
                    <a:pt x="490" y="1159"/>
                    <a:pt x="521" y="1151"/>
                  </a:cubicBezTo>
                  <a:cubicBezTo>
                    <a:pt x="836" y="1067"/>
                    <a:pt x="1125" y="896"/>
                    <a:pt x="1337" y="645"/>
                  </a:cubicBezTo>
                  <a:cubicBezTo>
                    <a:pt x="1468" y="491"/>
                    <a:pt x="1487" y="264"/>
                    <a:pt x="1337" y="110"/>
                  </a:cubicBezTo>
                  <a:cubicBezTo>
                    <a:pt x="1265" y="40"/>
                    <a:pt x="1159" y="1"/>
                    <a:pt x="1055" y="1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28"/>
            <p:cNvSpPr/>
            <p:nvPr/>
          </p:nvSpPr>
          <p:spPr>
            <a:xfrm>
              <a:off x="2171932" y="3731282"/>
              <a:ext cx="108739" cy="111369"/>
            </a:xfrm>
            <a:custGeom>
              <a:rect b="b" l="l" r="r" t="t"/>
              <a:pathLst>
                <a:path extrusionOk="0" h="1270" w="1240">
                  <a:moveTo>
                    <a:pt x="432" y="1"/>
                  </a:moveTo>
                  <a:cubicBezTo>
                    <a:pt x="326" y="1"/>
                    <a:pt x="218" y="39"/>
                    <a:pt x="153" y="109"/>
                  </a:cubicBezTo>
                  <a:cubicBezTo>
                    <a:pt x="0" y="276"/>
                    <a:pt x="24" y="480"/>
                    <a:pt x="153" y="647"/>
                  </a:cubicBezTo>
                  <a:lnTo>
                    <a:pt x="553" y="1158"/>
                  </a:lnTo>
                  <a:cubicBezTo>
                    <a:pt x="614" y="1235"/>
                    <a:pt x="711" y="1270"/>
                    <a:pt x="811" y="1270"/>
                  </a:cubicBezTo>
                  <a:cubicBezTo>
                    <a:pt x="917" y="1270"/>
                    <a:pt x="1024" y="1230"/>
                    <a:pt x="1091" y="1158"/>
                  </a:cubicBezTo>
                  <a:cubicBezTo>
                    <a:pt x="1240" y="991"/>
                    <a:pt x="1222" y="792"/>
                    <a:pt x="1091" y="625"/>
                  </a:cubicBezTo>
                  <a:cubicBezTo>
                    <a:pt x="957" y="452"/>
                    <a:pt x="822" y="280"/>
                    <a:pt x="688" y="109"/>
                  </a:cubicBezTo>
                  <a:cubicBezTo>
                    <a:pt x="629" y="35"/>
                    <a:pt x="531" y="1"/>
                    <a:pt x="432" y="1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28"/>
            <p:cNvSpPr/>
            <p:nvPr/>
          </p:nvSpPr>
          <p:spPr>
            <a:xfrm>
              <a:off x="1982518" y="3920695"/>
              <a:ext cx="121893" cy="107774"/>
            </a:xfrm>
            <a:custGeom>
              <a:rect b="b" l="l" r="r" t="t"/>
              <a:pathLst>
                <a:path extrusionOk="0" h="1229" w="1390">
                  <a:moveTo>
                    <a:pt x="977" y="0"/>
                  </a:moveTo>
                  <a:cubicBezTo>
                    <a:pt x="882" y="0"/>
                    <a:pt x="787" y="38"/>
                    <a:pt x="707" y="108"/>
                  </a:cubicBezTo>
                  <a:cubicBezTo>
                    <a:pt x="521" y="266"/>
                    <a:pt x="335" y="424"/>
                    <a:pt x="154" y="587"/>
                  </a:cubicBezTo>
                  <a:cubicBezTo>
                    <a:pt x="1" y="711"/>
                    <a:pt x="11" y="990"/>
                    <a:pt x="154" y="1120"/>
                  </a:cubicBezTo>
                  <a:cubicBezTo>
                    <a:pt x="232" y="1193"/>
                    <a:pt x="323" y="1228"/>
                    <a:pt x="415" y="1228"/>
                  </a:cubicBezTo>
                  <a:cubicBezTo>
                    <a:pt x="510" y="1228"/>
                    <a:pt x="606" y="1191"/>
                    <a:pt x="688" y="1120"/>
                  </a:cubicBezTo>
                  <a:cubicBezTo>
                    <a:pt x="874" y="962"/>
                    <a:pt x="1055" y="799"/>
                    <a:pt x="1241" y="642"/>
                  </a:cubicBezTo>
                  <a:cubicBezTo>
                    <a:pt x="1389" y="512"/>
                    <a:pt x="1385" y="238"/>
                    <a:pt x="1241" y="108"/>
                  </a:cubicBezTo>
                  <a:cubicBezTo>
                    <a:pt x="1161" y="35"/>
                    <a:pt x="1069" y="0"/>
                    <a:pt x="977" y="0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28"/>
            <p:cNvSpPr/>
            <p:nvPr/>
          </p:nvSpPr>
          <p:spPr>
            <a:xfrm>
              <a:off x="2199204" y="3968224"/>
              <a:ext cx="101899" cy="122594"/>
            </a:xfrm>
            <a:custGeom>
              <a:rect b="b" l="l" r="r" t="t"/>
              <a:pathLst>
                <a:path extrusionOk="0" h="1398" w="1162">
                  <a:moveTo>
                    <a:pt x="418" y="0"/>
                  </a:moveTo>
                  <a:cubicBezTo>
                    <a:pt x="350" y="0"/>
                    <a:pt x="284" y="16"/>
                    <a:pt x="228" y="49"/>
                  </a:cubicBezTo>
                  <a:cubicBezTo>
                    <a:pt x="43" y="156"/>
                    <a:pt x="0" y="383"/>
                    <a:pt x="88" y="570"/>
                  </a:cubicBezTo>
                  <a:cubicBezTo>
                    <a:pt x="200" y="782"/>
                    <a:pt x="307" y="996"/>
                    <a:pt x="414" y="1210"/>
                  </a:cubicBezTo>
                  <a:cubicBezTo>
                    <a:pt x="476" y="1334"/>
                    <a:pt x="610" y="1398"/>
                    <a:pt x="744" y="1398"/>
                  </a:cubicBezTo>
                  <a:cubicBezTo>
                    <a:pt x="810" y="1398"/>
                    <a:pt x="877" y="1382"/>
                    <a:pt x="934" y="1350"/>
                  </a:cubicBezTo>
                  <a:cubicBezTo>
                    <a:pt x="1119" y="1238"/>
                    <a:pt x="1162" y="1015"/>
                    <a:pt x="1068" y="829"/>
                  </a:cubicBezTo>
                  <a:cubicBezTo>
                    <a:pt x="962" y="615"/>
                    <a:pt x="851" y="402"/>
                    <a:pt x="744" y="184"/>
                  </a:cubicBezTo>
                  <a:cubicBezTo>
                    <a:pt x="685" y="63"/>
                    <a:pt x="550" y="0"/>
                    <a:pt x="418" y="0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28"/>
            <p:cNvSpPr/>
            <p:nvPr/>
          </p:nvSpPr>
          <p:spPr>
            <a:xfrm>
              <a:off x="2377568" y="4019173"/>
              <a:ext cx="129960" cy="73662"/>
            </a:xfrm>
            <a:custGeom>
              <a:rect b="b" l="l" r="r" t="t"/>
              <a:pathLst>
                <a:path extrusionOk="0" h="840" w="1482">
                  <a:moveTo>
                    <a:pt x="434" y="1"/>
                  </a:moveTo>
                  <a:cubicBezTo>
                    <a:pt x="261" y="1"/>
                    <a:pt x="100" y="85"/>
                    <a:pt x="47" y="272"/>
                  </a:cubicBezTo>
                  <a:cubicBezTo>
                    <a:pt x="0" y="452"/>
                    <a:pt x="107" y="707"/>
                    <a:pt x="311" y="741"/>
                  </a:cubicBezTo>
                  <a:cubicBezTo>
                    <a:pt x="530" y="769"/>
                    <a:pt x="748" y="801"/>
                    <a:pt x="966" y="833"/>
                  </a:cubicBezTo>
                  <a:cubicBezTo>
                    <a:pt x="995" y="838"/>
                    <a:pt x="1023" y="840"/>
                    <a:pt x="1051" y="840"/>
                  </a:cubicBezTo>
                  <a:cubicBezTo>
                    <a:pt x="1224" y="840"/>
                    <a:pt x="1382" y="752"/>
                    <a:pt x="1430" y="568"/>
                  </a:cubicBezTo>
                  <a:cubicBezTo>
                    <a:pt x="1481" y="392"/>
                    <a:pt x="1370" y="137"/>
                    <a:pt x="1166" y="104"/>
                  </a:cubicBezTo>
                  <a:cubicBezTo>
                    <a:pt x="948" y="72"/>
                    <a:pt x="729" y="39"/>
                    <a:pt x="511" y="6"/>
                  </a:cubicBezTo>
                  <a:cubicBezTo>
                    <a:pt x="485" y="3"/>
                    <a:pt x="460" y="1"/>
                    <a:pt x="434" y="1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28"/>
            <p:cNvSpPr/>
            <p:nvPr/>
          </p:nvSpPr>
          <p:spPr>
            <a:xfrm>
              <a:off x="2293735" y="4126332"/>
              <a:ext cx="109966" cy="122945"/>
            </a:xfrm>
            <a:custGeom>
              <a:rect b="b" l="l" r="r" t="t"/>
              <a:pathLst>
                <a:path extrusionOk="0" h="1402" w="1254">
                  <a:moveTo>
                    <a:pt x="431" y="1"/>
                  </a:moveTo>
                  <a:cubicBezTo>
                    <a:pt x="366" y="1"/>
                    <a:pt x="301" y="17"/>
                    <a:pt x="241" y="53"/>
                  </a:cubicBezTo>
                  <a:cubicBezTo>
                    <a:pt x="65" y="154"/>
                    <a:pt x="0" y="391"/>
                    <a:pt x="107" y="567"/>
                  </a:cubicBezTo>
                  <a:lnTo>
                    <a:pt x="492" y="1218"/>
                  </a:lnTo>
                  <a:cubicBezTo>
                    <a:pt x="564" y="1334"/>
                    <a:pt x="695" y="1401"/>
                    <a:pt x="827" y="1401"/>
                  </a:cubicBezTo>
                  <a:cubicBezTo>
                    <a:pt x="891" y="1401"/>
                    <a:pt x="955" y="1385"/>
                    <a:pt x="1012" y="1352"/>
                  </a:cubicBezTo>
                  <a:cubicBezTo>
                    <a:pt x="1188" y="1251"/>
                    <a:pt x="1254" y="1009"/>
                    <a:pt x="1147" y="833"/>
                  </a:cubicBezTo>
                  <a:lnTo>
                    <a:pt x="761" y="187"/>
                  </a:lnTo>
                  <a:cubicBezTo>
                    <a:pt x="690" y="69"/>
                    <a:pt x="562" y="1"/>
                    <a:pt x="431" y="1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28"/>
            <p:cNvSpPr/>
            <p:nvPr/>
          </p:nvSpPr>
          <p:spPr>
            <a:xfrm>
              <a:off x="2176667" y="4183331"/>
              <a:ext cx="124348" cy="134257"/>
            </a:xfrm>
            <a:custGeom>
              <a:rect b="b" l="l" r="r" t="t"/>
              <a:pathLst>
                <a:path extrusionOk="0" h="1531" w="1418">
                  <a:moveTo>
                    <a:pt x="516" y="0"/>
                  </a:moveTo>
                  <a:cubicBezTo>
                    <a:pt x="260" y="0"/>
                    <a:pt x="1" y="273"/>
                    <a:pt x="165" y="568"/>
                  </a:cubicBezTo>
                  <a:cubicBezTo>
                    <a:pt x="309" y="828"/>
                    <a:pt x="452" y="1088"/>
                    <a:pt x="601" y="1343"/>
                  </a:cubicBezTo>
                  <a:cubicBezTo>
                    <a:pt x="674" y="1475"/>
                    <a:pt x="788" y="1530"/>
                    <a:pt x="902" y="1530"/>
                  </a:cubicBezTo>
                  <a:cubicBezTo>
                    <a:pt x="1157" y="1530"/>
                    <a:pt x="1418" y="1257"/>
                    <a:pt x="1251" y="963"/>
                  </a:cubicBezTo>
                  <a:lnTo>
                    <a:pt x="819" y="187"/>
                  </a:lnTo>
                  <a:cubicBezTo>
                    <a:pt x="745" y="55"/>
                    <a:pt x="631" y="0"/>
                    <a:pt x="516" y="0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28"/>
            <p:cNvSpPr/>
            <p:nvPr/>
          </p:nvSpPr>
          <p:spPr>
            <a:xfrm>
              <a:off x="2408172" y="4225160"/>
              <a:ext cx="129522" cy="101373"/>
            </a:xfrm>
            <a:custGeom>
              <a:rect b="b" l="l" r="r" t="t"/>
              <a:pathLst>
                <a:path extrusionOk="0" h="1156" w="1477">
                  <a:moveTo>
                    <a:pt x="1037" y="1"/>
                  </a:moveTo>
                  <a:cubicBezTo>
                    <a:pt x="973" y="1"/>
                    <a:pt x="909" y="17"/>
                    <a:pt x="854" y="53"/>
                  </a:cubicBezTo>
                  <a:lnTo>
                    <a:pt x="245" y="448"/>
                  </a:lnTo>
                  <a:cubicBezTo>
                    <a:pt x="74" y="559"/>
                    <a:pt x="0" y="782"/>
                    <a:pt x="106" y="968"/>
                  </a:cubicBezTo>
                  <a:cubicBezTo>
                    <a:pt x="176" y="1082"/>
                    <a:pt x="312" y="1155"/>
                    <a:pt x="446" y="1155"/>
                  </a:cubicBezTo>
                  <a:cubicBezTo>
                    <a:pt x="509" y="1155"/>
                    <a:pt x="572" y="1139"/>
                    <a:pt x="626" y="1103"/>
                  </a:cubicBezTo>
                  <a:cubicBezTo>
                    <a:pt x="830" y="968"/>
                    <a:pt x="1031" y="838"/>
                    <a:pt x="1235" y="704"/>
                  </a:cubicBezTo>
                  <a:cubicBezTo>
                    <a:pt x="1407" y="593"/>
                    <a:pt x="1477" y="370"/>
                    <a:pt x="1370" y="188"/>
                  </a:cubicBezTo>
                  <a:cubicBezTo>
                    <a:pt x="1304" y="72"/>
                    <a:pt x="1170" y="1"/>
                    <a:pt x="1037" y="1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28"/>
            <p:cNvSpPr/>
            <p:nvPr/>
          </p:nvSpPr>
          <p:spPr>
            <a:xfrm>
              <a:off x="2541200" y="4098271"/>
              <a:ext cx="110493" cy="110843"/>
            </a:xfrm>
            <a:custGeom>
              <a:rect b="b" l="l" r="r" t="t"/>
              <a:pathLst>
                <a:path extrusionOk="0" h="1264" w="1260">
                  <a:moveTo>
                    <a:pt x="424" y="1"/>
                  </a:moveTo>
                  <a:cubicBezTo>
                    <a:pt x="320" y="1"/>
                    <a:pt x="215" y="39"/>
                    <a:pt x="149" y="112"/>
                  </a:cubicBezTo>
                  <a:cubicBezTo>
                    <a:pt x="1" y="275"/>
                    <a:pt x="15" y="484"/>
                    <a:pt x="149" y="647"/>
                  </a:cubicBezTo>
                  <a:cubicBezTo>
                    <a:pt x="294" y="818"/>
                    <a:pt x="433" y="986"/>
                    <a:pt x="577" y="1153"/>
                  </a:cubicBezTo>
                  <a:cubicBezTo>
                    <a:pt x="639" y="1228"/>
                    <a:pt x="737" y="1264"/>
                    <a:pt x="837" y="1264"/>
                  </a:cubicBezTo>
                  <a:cubicBezTo>
                    <a:pt x="940" y="1264"/>
                    <a:pt x="1045" y="1226"/>
                    <a:pt x="1111" y="1153"/>
                  </a:cubicBezTo>
                  <a:cubicBezTo>
                    <a:pt x="1259" y="990"/>
                    <a:pt x="1250" y="780"/>
                    <a:pt x="1111" y="619"/>
                  </a:cubicBezTo>
                  <a:cubicBezTo>
                    <a:pt x="972" y="452"/>
                    <a:pt x="828" y="279"/>
                    <a:pt x="689" y="112"/>
                  </a:cubicBezTo>
                  <a:cubicBezTo>
                    <a:pt x="624" y="37"/>
                    <a:pt x="524" y="1"/>
                    <a:pt x="424" y="1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28"/>
            <p:cNvSpPr/>
            <p:nvPr/>
          </p:nvSpPr>
          <p:spPr>
            <a:xfrm>
              <a:off x="2612493" y="3937620"/>
              <a:ext cx="133643" cy="106020"/>
            </a:xfrm>
            <a:custGeom>
              <a:rect b="b" l="l" r="r" t="t"/>
              <a:pathLst>
                <a:path extrusionOk="0" h="1209" w="1524">
                  <a:moveTo>
                    <a:pt x="1080" y="0"/>
                  </a:moveTo>
                  <a:cubicBezTo>
                    <a:pt x="1016" y="0"/>
                    <a:pt x="952" y="17"/>
                    <a:pt x="896" y="55"/>
                  </a:cubicBezTo>
                  <a:lnTo>
                    <a:pt x="247" y="505"/>
                  </a:lnTo>
                  <a:cubicBezTo>
                    <a:pt x="80" y="616"/>
                    <a:pt x="0" y="835"/>
                    <a:pt x="112" y="1020"/>
                  </a:cubicBezTo>
                  <a:cubicBezTo>
                    <a:pt x="179" y="1134"/>
                    <a:pt x="316" y="1209"/>
                    <a:pt x="449" y="1209"/>
                  </a:cubicBezTo>
                  <a:cubicBezTo>
                    <a:pt x="512" y="1209"/>
                    <a:pt x="574" y="1192"/>
                    <a:pt x="628" y="1155"/>
                  </a:cubicBezTo>
                  <a:cubicBezTo>
                    <a:pt x="846" y="1007"/>
                    <a:pt x="1064" y="857"/>
                    <a:pt x="1282" y="709"/>
                  </a:cubicBezTo>
                  <a:cubicBezTo>
                    <a:pt x="1449" y="593"/>
                    <a:pt x="1524" y="375"/>
                    <a:pt x="1417" y="189"/>
                  </a:cubicBezTo>
                  <a:cubicBezTo>
                    <a:pt x="1351" y="75"/>
                    <a:pt x="1215" y="0"/>
                    <a:pt x="1080" y="0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28"/>
            <p:cNvSpPr/>
            <p:nvPr/>
          </p:nvSpPr>
          <p:spPr>
            <a:xfrm>
              <a:off x="2507439" y="3850455"/>
              <a:ext cx="81992" cy="129960"/>
            </a:xfrm>
            <a:custGeom>
              <a:rect b="b" l="l" r="r" t="t"/>
              <a:pathLst>
                <a:path extrusionOk="0" h="1482" w="935">
                  <a:moveTo>
                    <a:pt x="394" y="0"/>
                  </a:moveTo>
                  <a:cubicBezTo>
                    <a:pt x="362" y="0"/>
                    <a:pt x="332" y="4"/>
                    <a:pt x="302" y="12"/>
                  </a:cubicBezTo>
                  <a:cubicBezTo>
                    <a:pt x="88" y="68"/>
                    <a:pt x="0" y="278"/>
                    <a:pt x="38" y="477"/>
                  </a:cubicBezTo>
                  <a:cubicBezTo>
                    <a:pt x="80" y="719"/>
                    <a:pt x="126" y="960"/>
                    <a:pt x="168" y="1206"/>
                  </a:cubicBezTo>
                  <a:cubicBezTo>
                    <a:pt x="200" y="1375"/>
                    <a:pt x="382" y="1481"/>
                    <a:pt x="547" y="1481"/>
                  </a:cubicBezTo>
                  <a:cubicBezTo>
                    <a:pt x="576" y="1481"/>
                    <a:pt x="605" y="1478"/>
                    <a:pt x="632" y="1471"/>
                  </a:cubicBezTo>
                  <a:cubicBezTo>
                    <a:pt x="846" y="1411"/>
                    <a:pt x="934" y="1206"/>
                    <a:pt x="896" y="1002"/>
                  </a:cubicBezTo>
                  <a:cubicBezTo>
                    <a:pt x="855" y="760"/>
                    <a:pt x="808" y="519"/>
                    <a:pt x="767" y="278"/>
                  </a:cubicBezTo>
                  <a:cubicBezTo>
                    <a:pt x="735" y="106"/>
                    <a:pt x="558" y="0"/>
                    <a:pt x="394" y="0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28"/>
            <p:cNvSpPr/>
            <p:nvPr/>
          </p:nvSpPr>
          <p:spPr>
            <a:xfrm>
              <a:off x="2507439" y="3711814"/>
              <a:ext cx="135310" cy="91025"/>
            </a:xfrm>
            <a:custGeom>
              <a:rect b="b" l="l" r="r" t="t"/>
              <a:pathLst>
                <a:path extrusionOk="0" h="1038" w="1543">
                  <a:moveTo>
                    <a:pt x="409" y="0"/>
                  </a:moveTo>
                  <a:cubicBezTo>
                    <a:pt x="284" y="0"/>
                    <a:pt x="167" y="54"/>
                    <a:pt x="94" y="178"/>
                  </a:cubicBezTo>
                  <a:cubicBezTo>
                    <a:pt x="0" y="335"/>
                    <a:pt x="38" y="614"/>
                    <a:pt x="228" y="697"/>
                  </a:cubicBezTo>
                  <a:cubicBezTo>
                    <a:pt x="461" y="795"/>
                    <a:pt x="697" y="892"/>
                    <a:pt x="930" y="995"/>
                  </a:cubicBezTo>
                  <a:cubicBezTo>
                    <a:pt x="996" y="1022"/>
                    <a:pt x="1065" y="1038"/>
                    <a:pt x="1132" y="1038"/>
                  </a:cubicBezTo>
                  <a:cubicBezTo>
                    <a:pt x="1258" y="1038"/>
                    <a:pt x="1377" y="984"/>
                    <a:pt x="1449" y="860"/>
                  </a:cubicBezTo>
                  <a:cubicBezTo>
                    <a:pt x="1543" y="697"/>
                    <a:pt x="1500" y="419"/>
                    <a:pt x="1314" y="340"/>
                  </a:cubicBezTo>
                  <a:cubicBezTo>
                    <a:pt x="1078" y="243"/>
                    <a:pt x="846" y="140"/>
                    <a:pt x="609" y="43"/>
                  </a:cubicBezTo>
                  <a:cubicBezTo>
                    <a:pt x="544" y="16"/>
                    <a:pt x="476" y="0"/>
                    <a:pt x="409" y="0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28"/>
            <p:cNvSpPr/>
            <p:nvPr/>
          </p:nvSpPr>
          <p:spPr>
            <a:xfrm>
              <a:off x="2659320" y="3770217"/>
              <a:ext cx="97426" cy="117683"/>
            </a:xfrm>
            <a:custGeom>
              <a:rect b="b" l="l" r="r" t="t"/>
              <a:pathLst>
                <a:path extrusionOk="0" h="1342" w="1111">
                  <a:moveTo>
                    <a:pt x="696" y="0"/>
                  </a:moveTo>
                  <a:cubicBezTo>
                    <a:pt x="564" y="0"/>
                    <a:pt x="431" y="59"/>
                    <a:pt x="373" y="185"/>
                  </a:cubicBezTo>
                  <a:cubicBezTo>
                    <a:pt x="274" y="380"/>
                    <a:pt x="182" y="580"/>
                    <a:pt x="84" y="779"/>
                  </a:cubicBezTo>
                  <a:cubicBezTo>
                    <a:pt x="0" y="955"/>
                    <a:pt x="28" y="1193"/>
                    <a:pt x="219" y="1295"/>
                  </a:cubicBezTo>
                  <a:cubicBezTo>
                    <a:pt x="278" y="1326"/>
                    <a:pt x="348" y="1342"/>
                    <a:pt x="417" y="1342"/>
                  </a:cubicBezTo>
                  <a:cubicBezTo>
                    <a:pt x="548" y="1342"/>
                    <a:pt x="679" y="1285"/>
                    <a:pt x="739" y="1160"/>
                  </a:cubicBezTo>
                  <a:cubicBezTo>
                    <a:pt x="832" y="961"/>
                    <a:pt x="930" y="766"/>
                    <a:pt x="1022" y="565"/>
                  </a:cubicBezTo>
                  <a:cubicBezTo>
                    <a:pt x="1110" y="389"/>
                    <a:pt x="1078" y="147"/>
                    <a:pt x="887" y="46"/>
                  </a:cubicBezTo>
                  <a:cubicBezTo>
                    <a:pt x="831" y="16"/>
                    <a:pt x="763" y="0"/>
                    <a:pt x="696" y="0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28"/>
            <p:cNvSpPr/>
            <p:nvPr/>
          </p:nvSpPr>
          <p:spPr>
            <a:xfrm>
              <a:off x="2675631" y="4043902"/>
              <a:ext cx="104354" cy="130399"/>
            </a:xfrm>
            <a:custGeom>
              <a:rect b="b" l="l" r="r" t="t"/>
              <a:pathLst>
                <a:path extrusionOk="0" h="1487" w="1190">
                  <a:moveTo>
                    <a:pt x="772" y="1"/>
                  </a:moveTo>
                  <a:cubicBezTo>
                    <a:pt x="639" y="1"/>
                    <a:pt x="505" y="64"/>
                    <a:pt x="446" y="185"/>
                  </a:cubicBezTo>
                  <a:cubicBezTo>
                    <a:pt x="326" y="431"/>
                    <a:pt x="204" y="676"/>
                    <a:pt x="88" y="918"/>
                  </a:cubicBezTo>
                  <a:cubicBezTo>
                    <a:pt x="0" y="1104"/>
                    <a:pt x="37" y="1327"/>
                    <a:pt x="223" y="1438"/>
                  </a:cubicBezTo>
                  <a:cubicBezTo>
                    <a:pt x="279" y="1471"/>
                    <a:pt x="345" y="1487"/>
                    <a:pt x="412" y="1487"/>
                  </a:cubicBezTo>
                  <a:cubicBezTo>
                    <a:pt x="545" y="1487"/>
                    <a:pt x="681" y="1424"/>
                    <a:pt x="744" y="1304"/>
                  </a:cubicBezTo>
                  <a:cubicBezTo>
                    <a:pt x="860" y="1057"/>
                    <a:pt x="980" y="811"/>
                    <a:pt x="1096" y="570"/>
                  </a:cubicBezTo>
                  <a:cubicBezTo>
                    <a:pt x="1190" y="384"/>
                    <a:pt x="1147" y="161"/>
                    <a:pt x="962" y="50"/>
                  </a:cubicBezTo>
                  <a:cubicBezTo>
                    <a:pt x="906" y="17"/>
                    <a:pt x="839" y="1"/>
                    <a:pt x="772" y="1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78" name="Google Shape;1078;p28"/>
          <p:cNvSpPr/>
          <p:nvPr/>
        </p:nvSpPr>
        <p:spPr>
          <a:xfrm rot="-1738577">
            <a:off x="1245269" y="2498107"/>
            <a:ext cx="106143" cy="69519"/>
          </a:xfrm>
          <a:custGeom>
            <a:rect b="b" l="l" r="r" t="t"/>
            <a:pathLst>
              <a:path extrusionOk="0" h="727" w="1181">
                <a:moveTo>
                  <a:pt x="916" y="1"/>
                </a:moveTo>
                <a:cubicBezTo>
                  <a:pt x="899" y="1"/>
                  <a:pt x="883" y="3"/>
                  <a:pt x="868" y="8"/>
                </a:cubicBezTo>
                <a:cubicBezTo>
                  <a:pt x="651" y="77"/>
                  <a:pt x="433" y="151"/>
                  <a:pt x="214" y="220"/>
                </a:cubicBezTo>
                <a:cubicBezTo>
                  <a:pt x="150" y="244"/>
                  <a:pt x="94" y="267"/>
                  <a:pt x="52" y="327"/>
                </a:cubicBezTo>
                <a:cubicBezTo>
                  <a:pt x="19" y="379"/>
                  <a:pt x="0" y="458"/>
                  <a:pt x="15" y="518"/>
                </a:cubicBezTo>
                <a:cubicBezTo>
                  <a:pt x="28" y="578"/>
                  <a:pt x="60" y="643"/>
                  <a:pt x="116" y="681"/>
                </a:cubicBezTo>
                <a:cubicBezTo>
                  <a:pt x="157" y="705"/>
                  <a:pt x="209" y="726"/>
                  <a:pt x="258" y="726"/>
                </a:cubicBezTo>
                <a:cubicBezTo>
                  <a:pt x="275" y="726"/>
                  <a:pt x="291" y="723"/>
                  <a:pt x="307" y="717"/>
                </a:cubicBezTo>
                <a:cubicBezTo>
                  <a:pt x="525" y="648"/>
                  <a:pt x="744" y="574"/>
                  <a:pt x="962" y="503"/>
                </a:cubicBezTo>
                <a:cubicBezTo>
                  <a:pt x="1031" y="481"/>
                  <a:pt x="1082" y="458"/>
                  <a:pt x="1125" y="398"/>
                </a:cubicBezTo>
                <a:cubicBezTo>
                  <a:pt x="1162" y="346"/>
                  <a:pt x="1181" y="272"/>
                  <a:pt x="1166" y="207"/>
                </a:cubicBezTo>
                <a:cubicBezTo>
                  <a:pt x="1147" y="147"/>
                  <a:pt x="1115" y="81"/>
                  <a:pt x="1059" y="49"/>
                </a:cubicBezTo>
                <a:cubicBezTo>
                  <a:pt x="1020" y="21"/>
                  <a:pt x="966" y="1"/>
                  <a:pt x="916" y="1"/>
                </a:cubicBezTo>
                <a:close/>
              </a:path>
            </a:pathLst>
          </a:custGeom>
          <a:solidFill>
            <a:srgbClr val="3326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9" name="Google Shape;1079;p28"/>
          <p:cNvSpPr/>
          <p:nvPr/>
        </p:nvSpPr>
        <p:spPr>
          <a:xfrm rot="-3255453">
            <a:off x="7478026" y="2294095"/>
            <a:ext cx="292737" cy="218070"/>
          </a:xfrm>
          <a:prstGeom prst="chord">
            <a:avLst>
              <a:gd fmla="val 5035559" name="adj1"/>
              <a:gd fmla="val 16200000" name="adj2"/>
            </a:avLst>
          </a:prstGeom>
          <a:solidFill>
            <a:srgbClr val="3326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080" name="Google Shape;1080;p28"/>
          <p:cNvGrpSpPr/>
          <p:nvPr/>
        </p:nvGrpSpPr>
        <p:grpSpPr>
          <a:xfrm>
            <a:off x="1523498" y="1232525"/>
            <a:ext cx="5898995" cy="3987339"/>
            <a:chOff x="1628988" y="1122124"/>
            <a:chExt cx="5886045" cy="3587672"/>
          </a:xfrm>
        </p:grpSpPr>
        <p:sp>
          <p:nvSpPr>
            <p:cNvPr id="1081" name="Google Shape;1081;p28"/>
            <p:cNvSpPr/>
            <p:nvPr/>
          </p:nvSpPr>
          <p:spPr>
            <a:xfrm>
              <a:off x="1628988" y="1396335"/>
              <a:ext cx="2943053" cy="3313461"/>
            </a:xfrm>
            <a:custGeom>
              <a:rect b="b" l="l" r="r" t="t"/>
              <a:pathLst>
                <a:path extrusionOk="0" h="37785" w="26455">
                  <a:moveTo>
                    <a:pt x="9747" y="1"/>
                  </a:moveTo>
                  <a:cubicBezTo>
                    <a:pt x="6483" y="1"/>
                    <a:pt x="3110" y="241"/>
                    <a:pt x="0" y="901"/>
                  </a:cubicBezTo>
                  <a:lnTo>
                    <a:pt x="5024" y="37344"/>
                  </a:lnTo>
                  <a:lnTo>
                    <a:pt x="26454" y="37784"/>
                  </a:lnTo>
                  <a:lnTo>
                    <a:pt x="26454" y="1727"/>
                  </a:lnTo>
                  <a:cubicBezTo>
                    <a:pt x="26454" y="1727"/>
                    <a:pt x="18493" y="1"/>
                    <a:pt x="9747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28"/>
            <p:cNvSpPr/>
            <p:nvPr/>
          </p:nvSpPr>
          <p:spPr>
            <a:xfrm>
              <a:off x="4571869" y="1396335"/>
              <a:ext cx="2943164" cy="3313461"/>
            </a:xfrm>
            <a:custGeom>
              <a:rect b="b" l="l" r="r" t="t"/>
              <a:pathLst>
                <a:path extrusionOk="0" h="37785" w="26456">
                  <a:moveTo>
                    <a:pt x="16709" y="1"/>
                  </a:moveTo>
                  <a:cubicBezTo>
                    <a:pt x="7962" y="1"/>
                    <a:pt x="0" y="1727"/>
                    <a:pt x="0" y="1727"/>
                  </a:cubicBezTo>
                  <a:lnTo>
                    <a:pt x="0" y="37784"/>
                  </a:lnTo>
                  <a:lnTo>
                    <a:pt x="21432" y="37344"/>
                  </a:lnTo>
                  <a:lnTo>
                    <a:pt x="26456" y="901"/>
                  </a:lnTo>
                  <a:cubicBezTo>
                    <a:pt x="23346" y="241"/>
                    <a:pt x="19973" y="1"/>
                    <a:pt x="16709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28"/>
            <p:cNvSpPr/>
            <p:nvPr/>
          </p:nvSpPr>
          <p:spPr>
            <a:xfrm>
              <a:off x="1822555" y="1122124"/>
              <a:ext cx="2675057" cy="3507525"/>
            </a:xfrm>
            <a:custGeom>
              <a:rect b="b" l="l" r="r" t="t"/>
              <a:pathLst>
                <a:path extrusionOk="0" h="39998" w="24046">
                  <a:moveTo>
                    <a:pt x="7557" y="1"/>
                  </a:moveTo>
                  <a:cubicBezTo>
                    <a:pt x="5223" y="1"/>
                    <a:pt x="2691" y="228"/>
                    <a:pt x="1" y="791"/>
                  </a:cubicBezTo>
                  <a:lnTo>
                    <a:pt x="4399" y="39561"/>
                  </a:lnTo>
                  <a:lnTo>
                    <a:pt x="24046" y="39998"/>
                  </a:lnTo>
                  <a:lnTo>
                    <a:pt x="23428" y="3861"/>
                  </a:lnTo>
                  <a:cubicBezTo>
                    <a:pt x="23428" y="3861"/>
                    <a:pt x="17185" y="1"/>
                    <a:pt x="7557" y="1"/>
                  </a:cubicBezTo>
                  <a:close/>
                </a:path>
              </a:pathLst>
            </a:custGeom>
            <a:solidFill>
              <a:srgbClr val="FFCD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28"/>
            <p:cNvSpPr/>
            <p:nvPr/>
          </p:nvSpPr>
          <p:spPr>
            <a:xfrm>
              <a:off x="4646849" y="1122124"/>
              <a:ext cx="2674390" cy="3507525"/>
            </a:xfrm>
            <a:custGeom>
              <a:rect b="b" l="l" r="r" t="t"/>
              <a:pathLst>
                <a:path extrusionOk="0" h="39998" w="24040">
                  <a:moveTo>
                    <a:pt x="16487" y="1"/>
                  </a:moveTo>
                  <a:cubicBezTo>
                    <a:pt x="6861" y="1"/>
                    <a:pt x="618" y="3861"/>
                    <a:pt x="618" y="3861"/>
                  </a:cubicBezTo>
                  <a:lnTo>
                    <a:pt x="1" y="39998"/>
                  </a:lnTo>
                  <a:lnTo>
                    <a:pt x="19643" y="39561"/>
                  </a:lnTo>
                  <a:lnTo>
                    <a:pt x="24040" y="791"/>
                  </a:lnTo>
                  <a:cubicBezTo>
                    <a:pt x="21351" y="228"/>
                    <a:pt x="18819" y="1"/>
                    <a:pt x="16487" y="1"/>
                  </a:cubicBezTo>
                  <a:close/>
                </a:path>
              </a:pathLst>
            </a:custGeom>
            <a:solidFill>
              <a:srgbClr val="FFCD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28"/>
            <p:cNvSpPr/>
            <p:nvPr/>
          </p:nvSpPr>
          <p:spPr>
            <a:xfrm>
              <a:off x="1784844" y="1163079"/>
              <a:ext cx="2787234" cy="3484461"/>
            </a:xfrm>
            <a:custGeom>
              <a:rect b="b" l="l" r="r" t="t"/>
              <a:pathLst>
                <a:path extrusionOk="0" h="39735" w="24715">
                  <a:moveTo>
                    <a:pt x="10155" y="1"/>
                  </a:moveTo>
                  <a:cubicBezTo>
                    <a:pt x="7010" y="1"/>
                    <a:pt x="3556" y="583"/>
                    <a:pt x="1" y="2186"/>
                  </a:cubicBezTo>
                  <a:lnTo>
                    <a:pt x="3824" y="38856"/>
                  </a:lnTo>
                  <a:cubicBezTo>
                    <a:pt x="3824" y="38856"/>
                    <a:pt x="7083" y="37806"/>
                    <a:pt x="12311" y="37806"/>
                  </a:cubicBezTo>
                  <a:cubicBezTo>
                    <a:pt x="15726" y="37806"/>
                    <a:pt x="19980" y="38254"/>
                    <a:pt x="24714" y="39735"/>
                  </a:cubicBezTo>
                  <a:lnTo>
                    <a:pt x="24714" y="4141"/>
                  </a:lnTo>
                  <a:cubicBezTo>
                    <a:pt x="24714" y="4141"/>
                    <a:pt x="18536" y="1"/>
                    <a:pt x="10155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28"/>
            <p:cNvSpPr/>
            <p:nvPr/>
          </p:nvSpPr>
          <p:spPr>
            <a:xfrm>
              <a:off x="4557289" y="1163079"/>
              <a:ext cx="2787121" cy="3484461"/>
            </a:xfrm>
            <a:custGeom>
              <a:rect b="b" l="l" r="r" t="t"/>
              <a:pathLst>
                <a:path extrusionOk="0" h="39735" w="24714">
                  <a:moveTo>
                    <a:pt x="14560" y="1"/>
                  </a:moveTo>
                  <a:cubicBezTo>
                    <a:pt x="6179" y="1"/>
                    <a:pt x="0" y="4141"/>
                    <a:pt x="0" y="4141"/>
                  </a:cubicBezTo>
                  <a:lnTo>
                    <a:pt x="0" y="39735"/>
                  </a:lnTo>
                  <a:cubicBezTo>
                    <a:pt x="4737" y="38254"/>
                    <a:pt x="8992" y="37806"/>
                    <a:pt x="12406" y="37806"/>
                  </a:cubicBezTo>
                  <a:cubicBezTo>
                    <a:pt x="17635" y="37806"/>
                    <a:pt x="20892" y="38856"/>
                    <a:pt x="20892" y="38856"/>
                  </a:cubicBezTo>
                  <a:lnTo>
                    <a:pt x="24714" y="2186"/>
                  </a:lnTo>
                  <a:cubicBezTo>
                    <a:pt x="21159" y="583"/>
                    <a:pt x="17705" y="1"/>
                    <a:pt x="1456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28"/>
            <p:cNvSpPr/>
            <p:nvPr/>
          </p:nvSpPr>
          <p:spPr>
            <a:xfrm>
              <a:off x="2881609" y="4588390"/>
              <a:ext cx="3413741" cy="72522"/>
            </a:xfrm>
            <a:custGeom>
              <a:rect b="b" l="l" r="r" t="t"/>
              <a:pathLst>
                <a:path extrusionOk="0" h="827" w="30686">
                  <a:moveTo>
                    <a:pt x="30538" y="0"/>
                  </a:moveTo>
                  <a:cubicBezTo>
                    <a:pt x="30535" y="0"/>
                    <a:pt x="30531" y="0"/>
                    <a:pt x="30528" y="0"/>
                  </a:cubicBezTo>
                  <a:cubicBezTo>
                    <a:pt x="26553" y="144"/>
                    <a:pt x="22578" y="288"/>
                    <a:pt x="18608" y="427"/>
                  </a:cubicBezTo>
                  <a:cubicBezTo>
                    <a:pt x="17475" y="470"/>
                    <a:pt x="16347" y="511"/>
                    <a:pt x="15218" y="553"/>
                  </a:cubicBezTo>
                  <a:cubicBezTo>
                    <a:pt x="15190" y="553"/>
                    <a:pt x="15166" y="562"/>
                    <a:pt x="15149" y="581"/>
                  </a:cubicBezTo>
                  <a:cubicBezTo>
                    <a:pt x="11266" y="260"/>
                    <a:pt x="7375" y="80"/>
                    <a:pt x="3479" y="42"/>
                  </a:cubicBezTo>
                  <a:cubicBezTo>
                    <a:pt x="2980" y="36"/>
                    <a:pt x="2480" y="33"/>
                    <a:pt x="1980" y="33"/>
                  </a:cubicBezTo>
                  <a:cubicBezTo>
                    <a:pt x="1372" y="33"/>
                    <a:pt x="763" y="37"/>
                    <a:pt x="155" y="42"/>
                  </a:cubicBezTo>
                  <a:cubicBezTo>
                    <a:pt x="2" y="46"/>
                    <a:pt x="1" y="284"/>
                    <a:pt x="150" y="284"/>
                  </a:cubicBezTo>
                  <a:cubicBezTo>
                    <a:pt x="152" y="284"/>
                    <a:pt x="153" y="284"/>
                    <a:pt x="155" y="283"/>
                  </a:cubicBezTo>
                  <a:cubicBezTo>
                    <a:pt x="728" y="277"/>
                    <a:pt x="1301" y="274"/>
                    <a:pt x="1874" y="274"/>
                  </a:cubicBezTo>
                  <a:cubicBezTo>
                    <a:pt x="5210" y="274"/>
                    <a:pt x="8545" y="379"/>
                    <a:pt x="11874" y="585"/>
                  </a:cubicBezTo>
                  <a:cubicBezTo>
                    <a:pt x="12980" y="655"/>
                    <a:pt x="14085" y="734"/>
                    <a:pt x="15190" y="826"/>
                  </a:cubicBezTo>
                  <a:cubicBezTo>
                    <a:pt x="15232" y="826"/>
                    <a:pt x="15260" y="813"/>
                    <a:pt x="15278" y="794"/>
                  </a:cubicBezTo>
                  <a:cubicBezTo>
                    <a:pt x="19234" y="650"/>
                    <a:pt x="23186" y="506"/>
                    <a:pt x="27138" y="363"/>
                  </a:cubicBezTo>
                  <a:cubicBezTo>
                    <a:pt x="28267" y="325"/>
                    <a:pt x="29399" y="283"/>
                    <a:pt x="30528" y="241"/>
                  </a:cubicBezTo>
                  <a:cubicBezTo>
                    <a:pt x="30682" y="237"/>
                    <a:pt x="30685" y="0"/>
                    <a:pt x="30538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28"/>
            <p:cNvSpPr/>
            <p:nvPr/>
          </p:nvSpPr>
          <p:spPr>
            <a:xfrm>
              <a:off x="1884184" y="3011348"/>
              <a:ext cx="326511" cy="1675979"/>
            </a:xfrm>
            <a:custGeom>
              <a:rect b="b" l="l" r="r" t="t"/>
              <a:pathLst>
                <a:path extrusionOk="0" h="19112" w="2935">
                  <a:moveTo>
                    <a:pt x="150" y="0"/>
                  </a:moveTo>
                  <a:cubicBezTo>
                    <a:pt x="80" y="0"/>
                    <a:pt x="0" y="60"/>
                    <a:pt x="14" y="153"/>
                  </a:cubicBezTo>
                  <a:lnTo>
                    <a:pt x="2099" y="14877"/>
                  </a:lnTo>
                  <a:cubicBezTo>
                    <a:pt x="2294" y="16257"/>
                    <a:pt x="2494" y="17640"/>
                    <a:pt x="2689" y="19024"/>
                  </a:cubicBezTo>
                  <a:cubicBezTo>
                    <a:pt x="2698" y="19085"/>
                    <a:pt x="2741" y="19112"/>
                    <a:pt x="2787" y="19112"/>
                  </a:cubicBezTo>
                  <a:cubicBezTo>
                    <a:pt x="2857" y="19112"/>
                    <a:pt x="2935" y="19051"/>
                    <a:pt x="2921" y="18960"/>
                  </a:cubicBezTo>
                  <a:lnTo>
                    <a:pt x="1881" y="11594"/>
                  </a:lnTo>
                  <a:cubicBezTo>
                    <a:pt x="1532" y="9142"/>
                    <a:pt x="1184" y="6686"/>
                    <a:pt x="836" y="4234"/>
                  </a:cubicBezTo>
                  <a:cubicBezTo>
                    <a:pt x="641" y="2851"/>
                    <a:pt x="446" y="1471"/>
                    <a:pt x="246" y="87"/>
                  </a:cubicBezTo>
                  <a:cubicBezTo>
                    <a:pt x="239" y="26"/>
                    <a:pt x="197" y="0"/>
                    <a:pt x="150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28"/>
            <p:cNvSpPr/>
            <p:nvPr/>
          </p:nvSpPr>
          <p:spPr>
            <a:xfrm>
              <a:off x="6935608" y="2988109"/>
              <a:ext cx="329070" cy="1700445"/>
            </a:xfrm>
            <a:custGeom>
              <a:rect b="b" l="l" r="r" t="t"/>
              <a:pathLst>
                <a:path extrusionOk="0" h="19391" w="2958">
                  <a:moveTo>
                    <a:pt x="2807" y="0"/>
                  </a:moveTo>
                  <a:cubicBezTo>
                    <a:pt x="2761" y="0"/>
                    <a:pt x="2718" y="27"/>
                    <a:pt x="2709" y="88"/>
                  </a:cubicBezTo>
                  <a:cubicBezTo>
                    <a:pt x="2361" y="2577"/>
                    <a:pt x="2008" y="5071"/>
                    <a:pt x="1655" y="7559"/>
                  </a:cubicBezTo>
                  <a:cubicBezTo>
                    <a:pt x="1307" y="10054"/>
                    <a:pt x="954" y="12542"/>
                    <a:pt x="606" y="15035"/>
                  </a:cubicBezTo>
                  <a:cubicBezTo>
                    <a:pt x="406" y="16434"/>
                    <a:pt x="211" y="17836"/>
                    <a:pt x="11" y="19238"/>
                  </a:cubicBezTo>
                  <a:cubicBezTo>
                    <a:pt x="0" y="19331"/>
                    <a:pt x="80" y="19391"/>
                    <a:pt x="150" y="19391"/>
                  </a:cubicBezTo>
                  <a:cubicBezTo>
                    <a:pt x="197" y="19391"/>
                    <a:pt x="239" y="19364"/>
                    <a:pt x="248" y="19304"/>
                  </a:cubicBezTo>
                  <a:cubicBezTo>
                    <a:pt x="596" y="16810"/>
                    <a:pt x="949" y="14321"/>
                    <a:pt x="1298" y="11827"/>
                  </a:cubicBezTo>
                  <a:cubicBezTo>
                    <a:pt x="1650" y="9338"/>
                    <a:pt x="2004" y="6844"/>
                    <a:pt x="2351" y="4355"/>
                  </a:cubicBezTo>
                  <a:cubicBezTo>
                    <a:pt x="2552" y="2953"/>
                    <a:pt x="2747" y="1550"/>
                    <a:pt x="2946" y="153"/>
                  </a:cubicBezTo>
                  <a:cubicBezTo>
                    <a:pt x="2957" y="61"/>
                    <a:pt x="2877" y="0"/>
                    <a:pt x="2807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28"/>
            <p:cNvSpPr/>
            <p:nvPr/>
          </p:nvSpPr>
          <p:spPr>
            <a:xfrm>
              <a:off x="4554860" y="4260167"/>
              <a:ext cx="27022" cy="394537"/>
            </a:xfrm>
            <a:custGeom>
              <a:rect b="b" l="l" r="r" t="t"/>
              <a:pathLst>
                <a:path extrusionOk="0" h="6820" w="243">
                  <a:moveTo>
                    <a:pt x="122" y="1"/>
                  </a:moveTo>
                  <a:cubicBezTo>
                    <a:pt x="61" y="1"/>
                    <a:pt x="1" y="39"/>
                    <a:pt x="1" y="115"/>
                  </a:cubicBezTo>
                  <a:lnTo>
                    <a:pt x="1" y="6705"/>
                  </a:lnTo>
                  <a:cubicBezTo>
                    <a:pt x="1" y="6782"/>
                    <a:pt x="61" y="6820"/>
                    <a:pt x="122" y="6820"/>
                  </a:cubicBezTo>
                  <a:cubicBezTo>
                    <a:pt x="182" y="6820"/>
                    <a:pt x="243" y="6782"/>
                    <a:pt x="243" y="6705"/>
                  </a:cubicBezTo>
                  <a:lnTo>
                    <a:pt x="243" y="115"/>
                  </a:lnTo>
                  <a:cubicBezTo>
                    <a:pt x="243" y="39"/>
                    <a:pt x="182" y="1"/>
                    <a:pt x="122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28"/>
            <p:cNvSpPr/>
            <p:nvPr/>
          </p:nvSpPr>
          <p:spPr>
            <a:xfrm>
              <a:off x="2341180" y="4018133"/>
              <a:ext cx="446325" cy="321042"/>
            </a:xfrm>
            <a:custGeom>
              <a:rect b="b" l="l" r="r" t="t"/>
              <a:pathLst>
                <a:path extrusionOk="0" h="3661" w="4012">
                  <a:moveTo>
                    <a:pt x="171" y="0"/>
                  </a:moveTo>
                  <a:cubicBezTo>
                    <a:pt x="85" y="0"/>
                    <a:pt x="0" y="87"/>
                    <a:pt x="62" y="179"/>
                  </a:cubicBezTo>
                  <a:cubicBezTo>
                    <a:pt x="1023" y="1595"/>
                    <a:pt x="2296" y="2783"/>
                    <a:pt x="3777" y="3643"/>
                  </a:cubicBezTo>
                  <a:cubicBezTo>
                    <a:pt x="3797" y="3655"/>
                    <a:pt x="3818" y="3660"/>
                    <a:pt x="3837" y="3660"/>
                  </a:cubicBezTo>
                  <a:cubicBezTo>
                    <a:pt x="3943" y="3660"/>
                    <a:pt x="4011" y="3500"/>
                    <a:pt x="3898" y="3434"/>
                  </a:cubicBezTo>
                  <a:cubicBezTo>
                    <a:pt x="2454" y="2593"/>
                    <a:pt x="1209" y="1437"/>
                    <a:pt x="271" y="53"/>
                  </a:cubicBezTo>
                  <a:cubicBezTo>
                    <a:pt x="244" y="16"/>
                    <a:pt x="208" y="0"/>
                    <a:pt x="171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28"/>
            <p:cNvSpPr/>
            <p:nvPr/>
          </p:nvSpPr>
          <p:spPr>
            <a:xfrm>
              <a:off x="2340179" y="4314968"/>
              <a:ext cx="322618" cy="93217"/>
            </a:xfrm>
            <a:custGeom>
              <a:rect b="b" l="l" r="r" t="t"/>
              <a:pathLst>
                <a:path extrusionOk="0" h="1063" w="2900">
                  <a:moveTo>
                    <a:pt x="163" y="1"/>
                  </a:moveTo>
                  <a:cubicBezTo>
                    <a:pt x="39" y="1"/>
                    <a:pt x="1" y="202"/>
                    <a:pt x="136" y="244"/>
                  </a:cubicBezTo>
                  <a:cubicBezTo>
                    <a:pt x="991" y="513"/>
                    <a:pt x="1845" y="787"/>
                    <a:pt x="2699" y="1057"/>
                  </a:cubicBezTo>
                  <a:cubicBezTo>
                    <a:pt x="2712" y="1061"/>
                    <a:pt x="2725" y="1063"/>
                    <a:pt x="2737" y="1063"/>
                  </a:cubicBezTo>
                  <a:cubicBezTo>
                    <a:pt x="2858" y="1063"/>
                    <a:pt x="2900" y="866"/>
                    <a:pt x="2765" y="824"/>
                  </a:cubicBezTo>
                  <a:lnTo>
                    <a:pt x="202" y="7"/>
                  </a:lnTo>
                  <a:cubicBezTo>
                    <a:pt x="188" y="3"/>
                    <a:pt x="175" y="1"/>
                    <a:pt x="163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28"/>
            <p:cNvSpPr/>
            <p:nvPr/>
          </p:nvSpPr>
          <p:spPr>
            <a:xfrm>
              <a:off x="4554841" y="1521825"/>
              <a:ext cx="27049" cy="150749"/>
            </a:xfrm>
            <a:custGeom>
              <a:rect b="b" l="l" r="r" t="t"/>
              <a:pathLst>
                <a:path extrusionOk="0" h="3647" w="243">
                  <a:moveTo>
                    <a:pt x="122" y="0"/>
                  </a:moveTo>
                  <a:cubicBezTo>
                    <a:pt x="61" y="0"/>
                    <a:pt x="1" y="39"/>
                    <a:pt x="1" y="116"/>
                  </a:cubicBezTo>
                  <a:lnTo>
                    <a:pt x="1" y="3528"/>
                  </a:lnTo>
                  <a:cubicBezTo>
                    <a:pt x="1" y="3607"/>
                    <a:pt x="61" y="3647"/>
                    <a:pt x="122" y="3647"/>
                  </a:cubicBezTo>
                  <a:cubicBezTo>
                    <a:pt x="182" y="3647"/>
                    <a:pt x="243" y="3607"/>
                    <a:pt x="243" y="3528"/>
                  </a:cubicBezTo>
                  <a:lnTo>
                    <a:pt x="243" y="116"/>
                  </a:lnTo>
                  <a:cubicBezTo>
                    <a:pt x="243" y="39"/>
                    <a:pt x="182" y="0"/>
                    <a:pt x="122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4" name="Google Shape;1094;p28"/>
          <p:cNvSpPr txBox="1"/>
          <p:nvPr/>
        </p:nvSpPr>
        <p:spPr>
          <a:xfrm>
            <a:off x="2327300" y="2038538"/>
            <a:ext cx="4161600" cy="12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Yuji Mai"/>
                <a:ea typeface="Yuji Mai"/>
                <a:cs typeface="Yuji Mai"/>
                <a:sym typeface="Yuji Mai"/>
              </a:rPr>
              <a:t>“</a:t>
            </a:r>
            <a:r>
              <a:rPr lang="en" sz="2900">
                <a:latin typeface="Yuji Mai"/>
                <a:ea typeface="Yuji Mai"/>
                <a:cs typeface="Yuji Mai"/>
                <a:sym typeface="Yuji Mai"/>
              </a:rPr>
              <a:t>El mejor maestro</a:t>
            </a:r>
            <a:r>
              <a:rPr lang="en" sz="3000">
                <a:latin typeface="Yuji Mai"/>
                <a:ea typeface="Yuji Mai"/>
                <a:cs typeface="Yuji Mai"/>
                <a:sym typeface="Yuji Mai"/>
              </a:rPr>
              <a:t>” </a:t>
            </a:r>
            <a:endParaRPr sz="3000">
              <a:latin typeface="Yuji Mai"/>
              <a:ea typeface="Yuji Mai"/>
              <a:cs typeface="Yuji Mai"/>
              <a:sym typeface="Yuji Ma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Poppins"/>
                <a:ea typeface="Poppins"/>
                <a:cs typeface="Poppins"/>
                <a:sym typeface="Poppins"/>
              </a:rPr>
              <a:t>no es aquel que tiene todas las respuestas, 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Gloria Hallelujah"/>
                <a:ea typeface="Gloria Hallelujah"/>
                <a:cs typeface="Gloria Hallelujah"/>
                <a:sym typeface="Gloria Hallelujah"/>
              </a:rPr>
              <a:t>sino el que hace las mejores preguntas.</a:t>
            </a:r>
            <a:endParaRPr sz="1600"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pic>
        <p:nvPicPr>
          <p:cNvPr id="1095" name="Google Shape;1095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89600" y="1474800"/>
            <a:ext cx="778000" cy="82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6" name="Google Shape;1096;p28"/>
          <p:cNvPicPr preferRelativeResize="0"/>
          <p:nvPr/>
        </p:nvPicPr>
        <p:blipFill rotWithShape="1">
          <a:blip r:embed="rId3">
            <a:alphaModFix/>
          </a:blip>
          <a:srcRect b="0" l="33457" r="0" t="0"/>
          <a:stretch/>
        </p:blipFill>
        <p:spPr>
          <a:xfrm>
            <a:off x="1840150" y="1517000"/>
            <a:ext cx="1239725" cy="52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p29"/>
          <p:cNvSpPr/>
          <p:nvPr/>
        </p:nvSpPr>
        <p:spPr>
          <a:xfrm rot="-1153087">
            <a:off x="-3186020" y="4062042"/>
            <a:ext cx="7246741" cy="5056974"/>
          </a:xfrm>
          <a:custGeom>
            <a:rect b="b" l="l" r="r" t="t"/>
            <a:pathLst>
              <a:path extrusionOk="0" h="6725578" w="9637883">
                <a:moveTo>
                  <a:pt x="2016833" y="1873758"/>
                </a:moveTo>
                <a:cubicBezTo>
                  <a:pt x="2330431" y="1889680"/>
                  <a:pt x="2614488" y="1683840"/>
                  <a:pt x="2813328" y="1441608"/>
                </a:cubicBezTo>
                <a:cubicBezTo>
                  <a:pt x="3012167" y="1199376"/>
                  <a:pt x="3154196" y="913930"/>
                  <a:pt x="3358717" y="675110"/>
                </a:cubicBezTo>
                <a:cubicBezTo>
                  <a:pt x="3742761" y="225901"/>
                  <a:pt x="4343825" y="-24291"/>
                  <a:pt x="4934663" y="1865"/>
                </a:cubicBezTo>
                <a:cubicBezTo>
                  <a:pt x="5525501" y="28022"/>
                  <a:pt x="6095887" y="325978"/>
                  <a:pt x="6468569" y="785422"/>
                </a:cubicBezTo>
                <a:cubicBezTo>
                  <a:pt x="6641276" y="999222"/>
                  <a:pt x="6773078" y="1243729"/>
                  <a:pt x="6951465" y="1452980"/>
                </a:cubicBezTo>
                <a:cubicBezTo>
                  <a:pt x="7198027" y="1740701"/>
                  <a:pt x="7532077" y="1953365"/>
                  <a:pt x="7896806" y="2054579"/>
                </a:cubicBezTo>
                <a:cubicBezTo>
                  <a:pt x="8189952" y="2135323"/>
                  <a:pt x="8502415" y="2146695"/>
                  <a:pt x="8786471" y="2258145"/>
                </a:cubicBezTo>
                <a:cubicBezTo>
                  <a:pt x="9268232" y="2449201"/>
                  <a:pt x="9611371" y="2942762"/>
                  <a:pt x="9636369" y="3460205"/>
                </a:cubicBezTo>
                <a:cubicBezTo>
                  <a:pt x="9661366" y="3978785"/>
                  <a:pt x="9375036" y="4496228"/>
                  <a:pt x="8929635" y="4763479"/>
                </a:cubicBezTo>
                <a:cubicBezTo>
                  <a:pt x="8509232" y="5014809"/>
                  <a:pt x="7942255" y="5080768"/>
                  <a:pt x="7682059" y="5495860"/>
                </a:cubicBezTo>
                <a:cubicBezTo>
                  <a:pt x="7399139" y="5948481"/>
                  <a:pt x="7071905" y="6464786"/>
                  <a:pt x="6573102" y="6653568"/>
                </a:cubicBezTo>
                <a:cubicBezTo>
                  <a:pt x="6087933" y="6836663"/>
                  <a:pt x="5490278" y="6660391"/>
                  <a:pt x="5183497" y="6240751"/>
                </a:cubicBezTo>
                <a:cubicBezTo>
                  <a:pt x="5075555" y="6092910"/>
                  <a:pt x="5001700" y="5922324"/>
                  <a:pt x="4907394" y="5765386"/>
                </a:cubicBezTo>
                <a:cubicBezTo>
                  <a:pt x="4616520" y="5285471"/>
                  <a:pt x="4080220" y="4935202"/>
                  <a:pt x="3518924" y="4961358"/>
                </a:cubicBezTo>
                <a:cubicBezTo>
                  <a:pt x="2882637" y="4990927"/>
                  <a:pt x="2365654" y="5460606"/>
                  <a:pt x="1790724" y="5734680"/>
                </a:cubicBezTo>
                <a:cubicBezTo>
                  <a:pt x="1679373" y="5788130"/>
                  <a:pt x="1562342" y="5834757"/>
                  <a:pt x="1439630" y="5844992"/>
                </a:cubicBezTo>
                <a:cubicBezTo>
                  <a:pt x="1076037" y="5875697"/>
                  <a:pt x="762438" y="5587976"/>
                  <a:pt x="564735" y="5282060"/>
                </a:cubicBezTo>
                <a:cubicBezTo>
                  <a:pt x="323855" y="4909045"/>
                  <a:pt x="178418" y="4482581"/>
                  <a:pt x="81839" y="4049294"/>
                </a:cubicBezTo>
                <a:cubicBezTo>
                  <a:pt x="-7923" y="3646712"/>
                  <a:pt x="-54509" y="3211150"/>
                  <a:pt x="106836" y="2831312"/>
                </a:cubicBezTo>
                <a:cubicBezTo>
                  <a:pt x="253409" y="2485592"/>
                  <a:pt x="561326" y="2225165"/>
                  <a:pt x="909012" y="2084147"/>
                </a:cubicBezTo>
                <a:cubicBezTo>
                  <a:pt x="1256697" y="1943130"/>
                  <a:pt x="1641878" y="1854425"/>
                  <a:pt x="2016833" y="187375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99" name="Google Shape;1099;p29"/>
          <p:cNvGrpSpPr/>
          <p:nvPr/>
        </p:nvGrpSpPr>
        <p:grpSpPr>
          <a:xfrm>
            <a:off x="-1860474" y="4060632"/>
            <a:ext cx="3049448" cy="1747937"/>
            <a:chOff x="1268172" y="1041938"/>
            <a:chExt cx="9019367" cy="5169881"/>
          </a:xfrm>
        </p:grpSpPr>
        <p:sp>
          <p:nvSpPr>
            <p:cNvPr id="1100" name="Google Shape;1100;p29"/>
            <p:cNvSpPr/>
            <p:nvPr/>
          </p:nvSpPr>
          <p:spPr>
            <a:xfrm>
              <a:off x="1268172" y="1370599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20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1" name="Google Shape;1101;p29"/>
            <p:cNvSpPr/>
            <p:nvPr/>
          </p:nvSpPr>
          <p:spPr>
            <a:xfrm>
              <a:off x="1345436" y="1766358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20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2" name="Google Shape;1102;p29"/>
            <p:cNvSpPr/>
            <p:nvPr/>
          </p:nvSpPr>
          <p:spPr>
            <a:xfrm>
              <a:off x="1422699" y="2162117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3" name="Google Shape;1103;p29"/>
            <p:cNvSpPr/>
            <p:nvPr/>
          </p:nvSpPr>
          <p:spPr>
            <a:xfrm>
              <a:off x="1499963" y="2557875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4" name="Google Shape;1104;p29"/>
            <p:cNvSpPr/>
            <p:nvPr/>
          </p:nvSpPr>
          <p:spPr>
            <a:xfrm>
              <a:off x="1577226" y="2953634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5" name="Google Shape;1105;p29"/>
            <p:cNvSpPr/>
            <p:nvPr/>
          </p:nvSpPr>
          <p:spPr>
            <a:xfrm>
              <a:off x="1654489" y="3350530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19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29"/>
            <p:cNvSpPr/>
            <p:nvPr/>
          </p:nvSpPr>
          <p:spPr>
            <a:xfrm>
              <a:off x="1731753" y="3746289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29"/>
            <p:cNvSpPr/>
            <p:nvPr/>
          </p:nvSpPr>
          <p:spPr>
            <a:xfrm>
              <a:off x="1809016" y="4142047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08" name="Google Shape;1108;p29"/>
            <p:cNvGrpSpPr/>
            <p:nvPr/>
          </p:nvGrpSpPr>
          <p:grpSpPr>
            <a:xfrm>
              <a:off x="1864691" y="1979022"/>
              <a:ext cx="3353004" cy="4232797"/>
              <a:chOff x="1864691" y="1979022"/>
              <a:chExt cx="3353004" cy="4232797"/>
            </a:xfrm>
          </p:grpSpPr>
          <p:sp>
            <p:nvSpPr>
              <p:cNvPr id="1109" name="Google Shape;1109;p29"/>
              <p:cNvSpPr/>
              <p:nvPr/>
            </p:nvSpPr>
            <p:spPr>
              <a:xfrm>
                <a:off x="4501873" y="1979022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0" name="Google Shape;1110;p29"/>
              <p:cNvSpPr/>
              <p:nvPr/>
            </p:nvSpPr>
            <p:spPr>
              <a:xfrm>
                <a:off x="4124646" y="2059765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1" name="Google Shape;1111;p29"/>
              <p:cNvSpPr/>
              <p:nvPr/>
            </p:nvSpPr>
            <p:spPr>
              <a:xfrm>
                <a:off x="3748555" y="2140509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2" name="Google Shape;1112;p29"/>
              <p:cNvSpPr/>
              <p:nvPr/>
            </p:nvSpPr>
            <p:spPr>
              <a:xfrm>
                <a:off x="3371328" y="2221253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3" name="Google Shape;1113;p29"/>
              <p:cNvSpPr/>
              <p:nvPr/>
            </p:nvSpPr>
            <p:spPr>
              <a:xfrm>
                <a:off x="2995237" y="2301997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4" name="Google Shape;1114;p29"/>
              <p:cNvSpPr/>
              <p:nvPr/>
            </p:nvSpPr>
            <p:spPr>
              <a:xfrm>
                <a:off x="2618010" y="2381604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5" name="Google Shape;1115;p29"/>
              <p:cNvSpPr/>
              <p:nvPr/>
            </p:nvSpPr>
            <p:spPr>
              <a:xfrm>
                <a:off x="2241919" y="2462348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6" name="Google Shape;1116;p29"/>
              <p:cNvSpPr/>
              <p:nvPr/>
            </p:nvSpPr>
            <p:spPr>
              <a:xfrm>
                <a:off x="1864691" y="2543091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17" name="Google Shape;1117;p29"/>
            <p:cNvGrpSpPr/>
            <p:nvPr/>
          </p:nvGrpSpPr>
          <p:grpSpPr>
            <a:xfrm>
              <a:off x="4906370" y="1354678"/>
              <a:ext cx="3351868" cy="4232798"/>
              <a:chOff x="4906370" y="1354678"/>
              <a:chExt cx="3351868" cy="4232798"/>
            </a:xfrm>
          </p:grpSpPr>
          <p:sp>
            <p:nvSpPr>
              <p:cNvPr id="1118" name="Google Shape;1118;p29"/>
              <p:cNvSpPr/>
              <p:nvPr/>
            </p:nvSpPr>
            <p:spPr>
              <a:xfrm>
                <a:off x="7542416" y="1354678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9" name="Google Shape;1119;p29"/>
              <p:cNvSpPr/>
              <p:nvPr/>
            </p:nvSpPr>
            <p:spPr>
              <a:xfrm>
                <a:off x="7165189" y="1435422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0" name="Google Shape;1120;p29"/>
              <p:cNvSpPr/>
              <p:nvPr/>
            </p:nvSpPr>
            <p:spPr>
              <a:xfrm>
                <a:off x="6789098" y="1516166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1" name="Google Shape;1121;p29"/>
              <p:cNvSpPr/>
              <p:nvPr/>
            </p:nvSpPr>
            <p:spPr>
              <a:xfrm>
                <a:off x="6411871" y="1596910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2" name="Google Shape;1122;p29"/>
              <p:cNvSpPr/>
              <p:nvPr/>
            </p:nvSpPr>
            <p:spPr>
              <a:xfrm>
                <a:off x="6035779" y="1676516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3" name="Google Shape;1123;p29"/>
              <p:cNvSpPr/>
              <p:nvPr/>
            </p:nvSpPr>
            <p:spPr>
              <a:xfrm>
                <a:off x="5658552" y="1757260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4" name="Google Shape;1124;p29"/>
              <p:cNvSpPr/>
              <p:nvPr/>
            </p:nvSpPr>
            <p:spPr>
              <a:xfrm>
                <a:off x="5282461" y="1838004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5" name="Google Shape;1125;p29"/>
              <p:cNvSpPr/>
              <p:nvPr/>
            </p:nvSpPr>
            <p:spPr>
              <a:xfrm>
                <a:off x="4906370" y="1918748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26" name="Google Shape;1126;p29"/>
            <p:cNvGrpSpPr/>
            <p:nvPr/>
          </p:nvGrpSpPr>
          <p:grpSpPr>
            <a:xfrm>
              <a:off x="7982136" y="1041938"/>
              <a:ext cx="2222459" cy="3991703"/>
              <a:chOff x="7982136" y="1041938"/>
              <a:chExt cx="2222459" cy="3991703"/>
            </a:xfrm>
          </p:grpSpPr>
          <p:sp>
            <p:nvSpPr>
              <p:cNvPr id="1127" name="Google Shape;1127;p29"/>
              <p:cNvSpPr/>
              <p:nvPr/>
            </p:nvSpPr>
            <p:spPr>
              <a:xfrm>
                <a:off x="9487636" y="1041938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8" name="Google Shape;1128;p29"/>
              <p:cNvSpPr/>
              <p:nvPr/>
            </p:nvSpPr>
            <p:spPr>
              <a:xfrm>
                <a:off x="9111545" y="1122682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9" name="Google Shape;1129;p29"/>
              <p:cNvSpPr/>
              <p:nvPr/>
            </p:nvSpPr>
            <p:spPr>
              <a:xfrm>
                <a:off x="8734318" y="1203426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0" name="Google Shape;1130;p29"/>
              <p:cNvSpPr/>
              <p:nvPr/>
            </p:nvSpPr>
            <p:spPr>
              <a:xfrm>
                <a:off x="8358227" y="1284169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1" name="Google Shape;1131;p29"/>
              <p:cNvSpPr/>
              <p:nvPr/>
            </p:nvSpPr>
            <p:spPr>
              <a:xfrm>
                <a:off x="7982136" y="1363776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32" name="Google Shape;1132;p29"/>
          <p:cNvGrpSpPr/>
          <p:nvPr/>
        </p:nvGrpSpPr>
        <p:grpSpPr>
          <a:xfrm>
            <a:off x="7098571" y="3784530"/>
            <a:ext cx="1848925" cy="1359167"/>
            <a:chOff x="7098571" y="3784530"/>
            <a:chExt cx="1848925" cy="1359167"/>
          </a:xfrm>
        </p:grpSpPr>
        <p:grpSp>
          <p:nvGrpSpPr>
            <p:cNvPr id="1133" name="Google Shape;1133;p29"/>
            <p:cNvGrpSpPr/>
            <p:nvPr/>
          </p:nvGrpSpPr>
          <p:grpSpPr>
            <a:xfrm>
              <a:off x="7772089" y="3784530"/>
              <a:ext cx="1175407" cy="1359167"/>
              <a:chOff x="2174801" y="4954035"/>
              <a:chExt cx="1281936" cy="1319195"/>
            </a:xfrm>
          </p:grpSpPr>
          <p:sp>
            <p:nvSpPr>
              <p:cNvPr id="1134" name="Google Shape;1134;p29"/>
              <p:cNvSpPr/>
              <p:nvPr/>
            </p:nvSpPr>
            <p:spPr>
              <a:xfrm>
                <a:off x="2174801" y="4954035"/>
                <a:ext cx="1281936" cy="1319195"/>
              </a:xfrm>
              <a:custGeom>
                <a:rect b="b" l="l" r="r" t="t"/>
                <a:pathLst>
                  <a:path extrusionOk="0" h="1319195" w="1281936">
                    <a:moveTo>
                      <a:pt x="201192" y="1318058"/>
                    </a:moveTo>
                    <a:cubicBezTo>
                      <a:pt x="114839" y="1180453"/>
                      <a:pt x="51211" y="1028063"/>
                      <a:pt x="12579" y="868849"/>
                    </a:cubicBezTo>
                    <a:cubicBezTo>
                      <a:pt x="2353" y="824497"/>
                      <a:pt x="-6737" y="777870"/>
                      <a:pt x="6898" y="734656"/>
                    </a:cubicBezTo>
                    <a:cubicBezTo>
                      <a:pt x="21669" y="691440"/>
                      <a:pt x="65981" y="655049"/>
                      <a:pt x="110294" y="666421"/>
                    </a:cubicBezTo>
                    <a:cubicBezTo>
                      <a:pt x="136428" y="673244"/>
                      <a:pt x="155743" y="692578"/>
                      <a:pt x="172787" y="713048"/>
                    </a:cubicBezTo>
                    <a:cubicBezTo>
                      <a:pt x="209146" y="758537"/>
                      <a:pt x="238688" y="809713"/>
                      <a:pt x="259140" y="864301"/>
                    </a:cubicBezTo>
                    <a:cubicBezTo>
                      <a:pt x="200056" y="623206"/>
                      <a:pt x="178468" y="371877"/>
                      <a:pt x="195511" y="123959"/>
                    </a:cubicBezTo>
                    <a:cubicBezTo>
                      <a:pt x="198920" y="69372"/>
                      <a:pt x="220508" y="0"/>
                      <a:pt x="275047" y="0"/>
                    </a:cubicBezTo>
                    <a:cubicBezTo>
                      <a:pt x="303453" y="0"/>
                      <a:pt x="327314" y="21607"/>
                      <a:pt x="344357" y="43215"/>
                    </a:cubicBezTo>
                    <a:cubicBezTo>
                      <a:pt x="407986" y="122822"/>
                      <a:pt x="428438" y="227448"/>
                      <a:pt x="447754" y="327524"/>
                    </a:cubicBezTo>
                    <a:cubicBezTo>
                      <a:pt x="471614" y="456032"/>
                      <a:pt x="495475" y="583403"/>
                      <a:pt x="519336" y="711911"/>
                    </a:cubicBezTo>
                    <a:cubicBezTo>
                      <a:pt x="527290" y="565207"/>
                      <a:pt x="567057" y="400307"/>
                      <a:pt x="626141" y="264976"/>
                    </a:cubicBezTo>
                    <a:cubicBezTo>
                      <a:pt x="644321" y="224036"/>
                      <a:pt x="674999" y="178546"/>
                      <a:pt x="719312" y="181958"/>
                    </a:cubicBezTo>
                    <a:cubicBezTo>
                      <a:pt x="770442" y="185370"/>
                      <a:pt x="790894" y="247918"/>
                      <a:pt x="796575" y="299093"/>
                    </a:cubicBezTo>
                    <a:cubicBezTo>
                      <a:pt x="811346" y="429876"/>
                      <a:pt x="810210" y="561795"/>
                      <a:pt x="793167" y="691440"/>
                    </a:cubicBezTo>
                    <a:cubicBezTo>
                      <a:pt x="832934" y="573168"/>
                      <a:pt x="909062" y="466267"/>
                      <a:pt x="1007913" y="391210"/>
                    </a:cubicBezTo>
                    <a:cubicBezTo>
                      <a:pt x="1022684" y="379837"/>
                      <a:pt x="1038592" y="369602"/>
                      <a:pt x="1056771" y="369602"/>
                    </a:cubicBezTo>
                    <a:cubicBezTo>
                      <a:pt x="1102220" y="369602"/>
                      <a:pt x="1119264" y="429876"/>
                      <a:pt x="1119264" y="475365"/>
                    </a:cubicBezTo>
                    <a:cubicBezTo>
                      <a:pt x="1119264" y="622069"/>
                      <a:pt x="1081768" y="768773"/>
                      <a:pt x="1013595" y="897280"/>
                    </a:cubicBezTo>
                    <a:cubicBezTo>
                      <a:pt x="1060180" y="838144"/>
                      <a:pt x="1119264" y="788106"/>
                      <a:pt x="1186301" y="752851"/>
                    </a:cubicBezTo>
                    <a:cubicBezTo>
                      <a:pt x="1203344" y="743753"/>
                      <a:pt x="1222660" y="735793"/>
                      <a:pt x="1240840" y="740342"/>
                    </a:cubicBezTo>
                    <a:cubicBezTo>
                      <a:pt x="1279472" y="749440"/>
                      <a:pt x="1285153" y="802890"/>
                      <a:pt x="1280608" y="842693"/>
                    </a:cubicBezTo>
                    <a:cubicBezTo>
                      <a:pt x="1262428" y="1003043"/>
                      <a:pt x="1218115" y="1171355"/>
                      <a:pt x="1155623" y="1319196"/>
                    </a:cubicBezTo>
                    <a:lnTo>
                      <a:pt x="201192" y="13180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135" name="Google Shape;1135;p29"/>
              <p:cNvGrpSpPr/>
              <p:nvPr/>
            </p:nvGrpSpPr>
            <p:grpSpPr>
              <a:xfrm>
                <a:off x="2266916" y="5090504"/>
                <a:ext cx="1111229" cy="1164531"/>
                <a:chOff x="2266916" y="5090504"/>
                <a:chExt cx="1111229" cy="1164531"/>
              </a:xfrm>
            </p:grpSpPr>
            <p:sp>
              <p:nvSpPr>
                <p:cNvPr id="1136" name="Google Shape;1136;p29"/>
                <p:cNvSpPr/>
                <p:nvPr/>
              </p:nvSpPr>
              <p:spPr>
                <a:xfrm>
                  <a:off x="2468028" y="5090504"/>
                  <a:ext cx="181164" cy="1153158"/>
                </a:xfrm>
                <a:custGeom>
                  <a:rect b="b" l="l" r="r" t="t"/>
                  <a:pathLst>
                    <a:path extrusionOk="0" h="1153158" w="181164">
                      <a:moveTo>
                        <a:pt x="3409" y="0"/>
                      </a:moveTo>
                      <a:lnTo>
                        <a:pt x="46585" y="288858"/>
                      </a:lnTo>
                      <a:lnTo>
                        <a:pt x="90898" y="577717"/>
                      </a:lnTo>
                      <a:lnTo>
                        <a:pt x="135211" y="866575"/>
                      </a:lnTo>
                      <a:lnTo>
                        <a:pt x="156799" y="1011004"/>
                      </a:lnTo>
                      <a:lnTo>
                        <a:pt x="167025" y="1083787"/>
                      </a:lnTo>
                      <a:lnTo>
                        <a:pt x="171570" y="1120179"/>
                      </a:lnTo>
                      <a:lnTo>
                        <a:pt x="173843" y="1138375"/>
                      </a:lnTo>
                      <a:lnTo>
                        <a:pt x="174979" y="1147473"/>
                      </a:lnTo>
                      <a:cubicBezTo>
                        <a:pt x="174979" y="1147473"/>
                        <a:pt x="174979" y="1147473"/>
                        <a:pt x="176115" y="1148610"/>
                      </a:cubicBezTo>
                      <a:lnTo>
                        <a:pt x="178388" y="1148610"/>
                      </a:lnTo>
                      <a:cubicBezTo>
                        <a:pt x="179524" y="1148610"/>
                        <a:pt x="178388" y="1148610"/>
                        <a:pt x="180660" y="1149747"/>
                      </a:cubicBezTo>
                      <a:cubicBezTo>
                        <a:pt x="180660" y="1149747"/>
                        <a:pt x="181796" y="1152022"/>
                        <a:pt x="180660" y="1152022"/>
                      </a:cubicBezTo>
                      <a:cubicBezTo>
                        <a:pt x="180660" y="1152022"/>
                        <a:pt x="180660" y="1152022"/>
                        <a:pt x="179524" y="1153159"/>
                      </a:cubicBezTo>
                      <a:lnTo>
                        <a:pt x="178388" y="1153159"/>
                      </a:lnTo>
                      <a:lnTo>
                        <a:pt x="176115" y="1149747"/>
                      </a:lnTo>
                      <a:lnTo>
                        <a:pt x="176115" y="1149747"/>
                      </a:lnTo>
                      <a:cubicBezTo>
                        <a:pt x="176115" y="1149747"/>
                        <a:pt x="176115" y="1149747"/>
                        <a:pt x="176115" y="1149747"/>
                      </a:cubicBezTo>
                      <a:cubicBezTo>
                        <a:pt x="176115" y="1149747"/>
                        <a:pt x="176115" y="1152022"/>
                        <a:pt x="176115" y="1152022"/>
                      </a:cubicBezTo>
                      <a:cubicBezTo>
                        <a:pt x="177251" y="1153159"/>
                        <a:pt x="176115" y="1152022"/>
                        <a:pt x="176115" y="1152022"/>
                      </a:cubicBezTo>
                      <a:cubicBezTo>
                        <a:pt x="174979" y="1152022"/>
                        <a:pt x="174979" y="1152022"/>
                        <a:pt x="173843" y="1152022"/>
                      </a:cubicBezTo>
                      <a:cubicBezTo>
                        <a:pt x="172706" y="1152022"/>
                        <a:pt x="171570" y="1152022"/>
                        <a:pt x="170434" y="1150884"/>
                      </a:cubicBezTo>
                      <a:cubicBezTo>
                        <a:pt x="169298" y="1150884"/>
                        <a:pt x="168162" y="1148610"/>
                        <a:pt x="168162" y="1147473"/>
                      </a:cubicBezTo>
                      <a:lnTo>
                        <a:pt x="167025" y="1138375"/>
                      </a:lnTo>
                      <a:lnTo>
                        <a:pt x="163617" y="1120179"/>
                      </a:lnTo>
                      <a:lnTo>
                        <a:pt x="157935" y="1083787"/>
                      </a:lnTo>
                      <a:lnTo>
                        <a:pt x="146573" y="1012141"/>
                      </a:lnTo>
                      <a:lnTo>
                        <a:pt x="123849" y="867712"/>
                      </a:lnTo>
                      <a:lnTo>
                        <a:pt x="85217" y="578854"/>
                      </a:lnTo>
                      <a:lnTo>
                        <a:pt x="43177" y="289996"/>
                      </a:lnTo>
                      <a:lnTo>
                        <a:pt x="0" y="1137"/>
                      </a:ln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37" name="Google Shape;1137;p29"/>
                <p:cNvSpPr/>
                <p:nvPr/>
              </p:nvSpPr>
              <p:spPr>
                <a:xfrm>
                  <a:off x="2266916" y="5703475"/>
                  <a:ext cx="223836" cy="551560"/>
                </a:xfrm>
                <a:custGeom>
                  <a:rect b="b" l="l" r="r" t="t"/>
                  <a:pathLst>
                    <a:path extrusionOk="0" h="551560" w="223836">
                      <a:moveTo>
                        <a:pt x="3409" y="0"/>
                      </a:moveTo>
                      <a:cubicBezTo>
                        <a:pt x="35223" y="93254"/>
                        <a:pt x="70446" y="186507"/>
                        <a:pt x="107942" y="277486"/>
                      </a:cubicBezTo>
                      <a:cubicBezTo>
                        <a:pt x="126121" y="322975"/>
                        <a:pt x="145437" y="368465"/>
                        <a:pt x="165889" y="413954"/>
                      </a:cubicBezTo>
                      <a:cubicBezTo>
                        <a:pt x="185205" y="459444"/>
                        <a:pt x="204521" y="504933"/>
                        <a:pt x="223837" y="550423"/>
                      </a:cubicBezTo>
                      <a:lnTo>
                        <a:pt x="220428" y="551560"/>
                      </a:lnTo>
                      <a:cubicBezTo>
                        <a:pt x="197703" y="507208"/>
                        <a:pt x="177251" y="462856"/>
                        <a:pt x="157936" y="417366"/>
                      </a:cubicBezTo>
                      <a:cubicBezTo>
                        <a:pt x="138620" y="371877"/>
                        <a:pt x="120440" y="326387"/>
                        <a:pt x="102260" y="279761"/>
                      </a:cubicBezTo>
                      <a:cubicBezTo>
                        <a:pt x="67037" y="187644"/>
                        <a:pt x="32951" y="94391"/>
                        <a:pt x="0" y="1137"/>
                      </a:cubicBez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38" name="Google Shape;1138;p29"/>
                <p:cNvSpPr/>
                <p:nvPr/>
              </p:nvSpPr>
              <p:spPr>
                <a:xfrm>
                  <a:off x="2782763" y="5257677"/>
                  <a:ext cx="117031" cy="987122"/>
                </a:xfrm>
                <a:custGeom>
                  <a:rect b="b" l="l" r="r" t="t"/>
                  <a:pathLst>
                    <a:path extrusionOk="0" h="987122" w="117031">
                      <a:moveTo>
                        <a:pt x="117031" y="1137"/>
                      </a:moveTo>
                      <a:lnTo>
                        <a:pt x="88626" y="247918"/>
                      </a:lnTo>
                      <a:lnTo>
                        <a:pt x="61356" y="494698"/>
                      </a:lnTo>
                      <a:lnTo>
                        <a:pt x="34087" y="741479"/>
                      </a:lnTo>
                      <a:cubicBezTo>
                        <a:pt x="24997" y="823360"/>
                        <a:pt x="14771" y="905241"/>
                        <a:pt x="3409" y="987122"/>
                      </a:cubicBezTo>
                      <a:lnTo>
                        <a:pt x="0" y="987122"/>
                      </a:lnTo>
                      <a:cubicBezTo>
                        <a:pt x="6817" y="905241"/>
                        <a:pt x="17043" y="822223"/>
                        <a:pt x="26133" y="740342"/>
                      </a:cubicBezTo>
                      <a:lnTo>
                        <a:pt x="55675" y="493561"/>
                      </a:lnTo>
                      <a:lnTo>
                        <a:pt x="85217" y="246781"/>
                      </a:lnTo>
                      <a:lnTo>
                        <a:pt x="113623" y="0"/>
                      </a:lnTo>
                      <a:lnTo>
                        <a:pt x="117031" y="113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39" name="Google Shape;1139;p29"/>
                <p:cNvSpPr/>
                <p:nvPr/>
              </p:nvSpPr>
              <p:spPr>
                <a:xfrm>
                  <a:off x="2871388" y="5443047"/>
                  <a:ext cx="356775" cy="806301"/>
                </a:xfrm>
                <a:custGeom>
                  <a:rect b="b" l="l" r="r" t="t"/>
                  <a:pathLst>
                    <a:path extrusionOk="0" h="806301" w="356775">
                      <a:moveTo>
                        <a:pt x="356775" y="2274"/>
                      </a:moveTo>
                      <a:lnTo>
                        <a:pt x="265877" y="202428"/>
                      </a:lnTo>
                      <a:cubicBezTo>
                        <a:pt x="236335" y="269525"/>
                        <a:pt x="206793" y="336622"/>
                        <a:pt x="178388" y="403719"/>
                      </a:cubicBezTo>
                      <a:lnTo>
                        <a:pt x="92034" y="605010"/>
                      </a:lnTo>
                      <a:cubicBezTo>
                        <a:pt x="62492" y="672108"/>
                        <a:pt x="34087" y="739204"/>
                        <a:pt x="3409" y="806301"/>
                      </a:cubicBezTo>
                      <a:lnTo>
                        <a:pt x="0" y="805164"/>
                      </a:lnTo>
                      <a:cubicBezTo>
                        <a:pt x="26133" y="736930"/>
                        <a:pt x="54539" y="669833"/>
                        <a:pt x="84081" y="601599"/>
                      </a:cubicBezTo>
                      <a:lnTo>
                        <a:pt x="172707" y="400307"/>
                      </a:lnTo>
                      <a:lnTo>
                        <a:pt x="353367" y="0"/>
                      </a:lnTo>
                      <a:lnTo>
                        <a:pt x="356775" y="22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0" name="Google Shape;1140;p29"/>
                <p:cNvSpPr/>
                <p:nvPr/>
              </p:nvSpPr>
              <p:spPr>
                <a:xfrm>
                  <a:off x="3064547" y="5784219"/>
                  <a:ext cx="313598" cy="470816"/>
                </a:xfrm>
                <a:custGeom>
                  <a:rect b="b" l="l" r="r" t="t"/>
                  <a:pathLst>
                    <a:path extrusionOk="0" h="470816" w="313598">
                      <a:moveTo>
                        <a:pt x="313599" y="3412"/>
                      </a:moveTo>
                      <a:cubicBezTo>
                        <a:pt x="309054" y="14784"/>
                        <a:pt x="303373" y="25019"/>
                        <a:pt x="296555" y="34117"/>
                      </a:cubicBezTo>
                      <a:lnTo>
                        <a:pt x="277239" y="63685"/>
                      </a:lnTo>
                      <a:lnTo>
                        <a:pt x="238608" y="121684"/>
                      </a:lnTo>
                      <a:lnTo>
                        <a:pt x="161344" y="238820"/>
                      </a:lnTo>
                      <a:lnTo>
                        <a:pt x="84081" y="355955"/>
                      </a:lnTo>
                      <a:cubicBezTo>
                        <a:pt x="57948" y="394621"/>
                        <a:pt x="31814" y="433288"/>
                        <a:pt x="3409" y="470816"/>
                      </a:cubicBezTo>
                      <a:lnTo>
                        <a:pt x="0" y="468542"/>
                      </a:lnTo>
                      <a:cubicBezTo>
                        <a:pt x="23861" y="428738"/>
                        <a:pt x="49994" y="390072"/>
                        <a:pt x="76127" y="350269"/>
                      </a:cubicBezTo>
                      <a:lnTo>
                        <a:pt x="155663" y="234271"/>
                      </a:lnTo>
                      <a:lnTo>
                        <a:pt x="235199" y="118273"/>
                      </a:lnTo>
                      <a:lnTo>
                        <a:pt x="274967" y="60273"/>
                      </a:lnTo>
                      <a:lnTo>
                        <a:pt x="294283" y="30705"/>
                      </a:lnTo>
                      <a:cubicBezTo>
                        <a:pt x="301100" y="20470"/>
                        <a:pt x="306781" y="11372"/>
                        <a:pt x="311326" y="0"/>
                      </a:cubicBezTo>
                      <a:lnTo>
                        <a:pt x="313599" y="34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141" name="Google Shape;1141;p29"/>
            <p:cNvGrpSpPr/>
            <p:nvPr/>
          </p:nvGrpSpPr>
          <p:grpSpPr>
            <a:xfrm>
              <a:off x="7098571" y="4279160"/>
              <a:ext cx="673529" cy="864337"/>
              <a:chOff x="2174801" y="4954035"/>
              <a:chExt cx="1281936" cy="1319195"/>
            </a:xfrm>
          </p:grpSpPr>
          <p:sp>
            <p:nvSpPr>
              <p:cNvPr id="1142" name="Google Shape;1142;p29"/>
              <p:cNvSpPr/>
              <p:nvPr/>
            </p:nvSpPr>
            <p:spPr>
              <a:xfrm>
                <a:off x="2174801" y="4954035"/>
                <a:ext cx="1281936" cy="1319195"/>
              </a:xfrm>
              <a:custGeom>
                <a:rect b="b" l="l" r="r" t="t"/>
                <a:pathLst>
                  <a:path extrusionOk="0" h="1319195" w="1281936">
                    <a:moveTo>
                      <a:pt x="201192" y="1318058"/>
                    </a:moveTo>
                    <a:cubicBezTo>
                      <a:pt x="114839" y="1180453"/>
                      <a:pt x="51211" y="1028063"/>
                      <a:pt x="12579" y="868849"/>
                    </a:cubicBezTo>
                    <a:cubicBezTo>
                      <a:pt x="2353" y="824497"/>
                      <a:pt x="-6737" y="777870"/>
                      <a:pt x="6898" y="734656"/>
                    </a:cubicBezTo>
                    <a:cubicBezTo>
                      <a:pt x="21669" y="691440"/>
                      <a:pt x="65981" y="655049"/>
                      <a:pt x="110294" y="666421"/>
                    </a:cubicBezTo>
                    <a:cubicBezTo>
                      <a:pt x="136428" y="673244"/>
                      <a:pt x="155743" y="692578"/>
                      <a:pt x="172787" y="713048"/>
                    </a:cubicBezTo>
                    <a:cubicBezTo>
                      <a:pt x="209146" y="758537"/>
                      <a:pt x="238688" y="809713"/>
                      <a:pt x="259140" y="864301"/>
                    </a:cubicBezTo>
                    <a:cubicBezTo>
                      <a:pt x="200056" y="623206"/>
                      <a:pt x="178468" y="371877"/>
                      <a:pt x="195511" y="123959"/>
                    </a:cubicBezTo>
                    <a:cubicBezTo>
                      <a:pt x="198920" y="69372"/>
                      <a:pt x="220508" y="0"/>
                      <a:pt x="275047" y="0"/>
                    </a:cubicBezTo>
                    <a:cubicBezTo>
                      <a:pt x="303453" y="0"/>
                      <a:pt x="327314" y="21607"/>
                      <a:pt x="344357" y="43215"/>
                    </a:cubicBezTo>
                    <a:cubicBezTo>
                      <a:pt x="407986" y="122822"/>
                      <a:pt x="428438" y="227448"/>
                      <a:pt x="447754" y="327524"/>
                    </a:cubicBezTo>
                    <a:cubicBezTo>
                      <a:pt x="471614" y="456032"/>
                      <a:pt x="495475" y="583403"/>
                      <a:pt x="519336" y="711911"/>
                    </a:cubicBezTo>
                    <a:cubicBezTo>
                      <a:pt x="527290" y="565207"/>
                      <a:pt x="567057" y="400307"/>
                      <a:pt x="626141" y="264976"/>
                    </a:cubicBezTo>
                    <a:cubicBezTo>
                      <a:pt x="644321" y="224036"/>
                      <a:pt x="674999" y="178546"/>
                      <a:pt x="719312" y="181958"/>
                    </a:cubicBezTo>
                    <a:cubicBezTo>
                      <a:pt x="770442" y="185370"/>
                      <a:pt x="790894" y="247918"/>
                      <a:pt x="796575" y="299093"/>
                    </a:cubicBezTo>
                    <a:cubicBezTo>
                      <a:pt x="811346" y="429876"/>
                      <a:pt x="810210" y="561795"/>
                      <a:pt x="793167" y="691440"/>
                    </a:cubicBezTo>
                    <a:cubicBezTo>
                      <a:pt x="832934" y="573168"/>
                      <a:pt x="909062" y="466267"/>
                      <a:pt x="1007913" y="391210"/>
                    </a:cubicBezTo>
                    <a:cubicBezTo>
                      <a:pt x="1022684" y="379837"/>
                      <a:pt x="1038592" y="369602"/>
                      <a:pt x="1056771" y="369602"/>
                    </a:cubicBezTo>
                    <a:cubicBezTo>
                      <a:pt x="1102220" y="369602"/>
                      <a:pt x="1119264" y="429876"/>
                      <a:pt x="1119264" y="475365"/>
                    </a:cubicBezTo>
                    <a:cubicBezTo>
                      <a:pt x="1119264" y="622069"/>
                      <a:pt x="1081768" y="768773"/>
                      <a:pt x="1013595" y="897280"/>
                    </a:cubicBezTo>
                    <a:cubicBezTo>
                      <a:pt x="1060180" y="838144"/>
                      <a:pt x="1119264" y="788106"/>
                      <a:pt x="1186301" y="752851"/>
                    </a:cubicBezTo>
                    <a:cubicBezTo>
                      <a:pt x="1203344" y="743753"/>
                      <a:pt x="1222660" y="735793"/>
                      <a:pt x="1240840" y="740342"/>
                    </a:cubicBezTo>
                    <a:cubicBezTo>
                      <a:pt x="1279472" y="749440"/>
                      <a:pt x="1285153" y="802890"/>
                      <a:pt x="1280608" y="842693"/>
                    </a:cubicBezTo>
                    <a:cubicBezTo>
                      <a:pt x="1262428" y="1003043"/>
                      <a:pt x="1218115" y="1171355"/>
                      <a:pt x="1155623" y="1319196"/>
                    </a:cubicBezTo>
                    <a:lnTo>
                      <a:pt x="201192" y="13180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143" name="Google Shape;1143;p29"/>
              <p:cNvGrpSpPr/>
              <p:nvPr/>
            </p:nvGrpSpPr>
            <p:grpSpPr>
              <a:xfrm>
                <a:off x="2266916" y="5090504"/>
                <a:ext cx="1111229" cy="1164531"/>
                <a:chOff x="2266916" y="5090504"/>
                <a:chExt cx="1111229" cy="1164531"/>
              </a:xfrm>
            </p:grpSpPr>
            <p:sp>
              <p:nvSpPr>
                <p:cNvPr id="1144" name="Google Shape;1144;p29"/>
                <p:cNvSpPr/>
                <p:nvPr/>
              </p:nvSpPr>
              <p:spPr>
                <a:xfrm>
                  <a:off x="2468028" y="5090504"/>
                  <a:ext cx="181164" cy="1153158"/>
                </a:xfrm>
                <a:custGeom>
                  <a:rect b="b" l="l" r="r" t="t"/>
                  <a:pathLst>
                    <a:path extrusionOk="0" h="1153158" w="181164">
                      <a:moveTo>
                        <a:pt x="3409" y="0"/>
                      </a:moveTo>
                      <a:lnTo>
                        <a:pt x="46585" y="288858"/>
                      </a:lnTo>
                      <a:lnTo>
                        <a:pt x="90898" y="577717"/>
                      </a:lnTo>
                      <a:lnTo>
                        <a:pt x="135211" y="866575"/>
                      </a:lnTo>
                      <a:lnTo>
                        <a:pt x="156799" y="1011004"/>
                      </a:lnTo>
                      <a:lnTo>
                        <a:pt x="167025" y="1083787"/>
                      </a:lnTo>
                      <a:lnTo>
                        <a:pt x="171570" y="1120179"/>
                      </a:lnTo>
                      <a:lnTo>
                        <a:pt x="173843" y="1138375"/>
                      </a:lnTo>
                      <a:lnTo>
                        <a:pt x="174979" y="1147473"/>
                      </a:lnTo>
                      <a:cubicBezTo>
                        <a:pt x="174979" y="1147473"/>
                        <a:pt x="174979" y="1147473"/>
                        <a:pt x="176115" y="1148610"/>
                      </a:cubicBezTo>
                      <a:lnTo>
                        <a:pt x="178388" y="1148610"/>
                      </a:lnTo>
                      <a:cubicBezTo>
                        <a:pt x="179524" y="1148610"/>
                        <a:pt x="178388" y="1148610"/>
                        <a:pt x="180660" y="1149747"/>
                      </a:cubicBezTo>
                      <a:cubicBezTo>
                        <a:pt x="180660" y="1149747"/>
                        <a:pt x="181796" y="1152022"/>
                        <a:pt x="180660" y="1152022"/>
                      </a:cubicBezTo>
                      <a:cubicBezTo>
                        <a:pt x="180660" y="1152022"/>
                        <a:pt x="180660" y="1152022"/>
                        <a:pt x="179524" y="1153159"/>
                      </a:cubicBezTo>
                      <a:lnTo>
                        <a:pt x="178388" y="1153159"/>
                      </a:lnTo>
                      <a:lnTo>
                        <a:pt x="176115" y="1149747"/>
                      </a:lnTo>
                      <a:lnTo>
                        <a:pt x="176115" y="1149747"/>
                      </a:lnTo>
                      <a:cubicBezTo>
                        <a:pt x="176115" y="1149747"/>
                        <a:pt x="176115" y="1149747"/>
                        <a:pt x="176115" y="1149747"/>
                      </a:cubicBezTo>
                      <a:cubicBezTo>
                        <a:pt x="176115" y="1149747"/>
                        <a:pt x="176115" y="1152022"/>
                        <a:pt x="176115" y="1152022"/>
                      </a:cubicBezTo>
                      <a:cubicBezTo>
                        <a:pt x="177251" y="1153159"/>
                        <a:pt x="176115" y="1152022"/>
                        <a:pt x="176115" y="1152022"/>
                      </a:cubicBezTo>
                      <a:cubicBezTo>
                        <a:pt x="174979" y="1152022"/>
                        <a:pt x="174979" y="1152022"/>
                        <a:pt x="173843" y="1152022"/>
                      </a:cubicBezTo>
                      <a:cubicBezTo>
                        <a:pt x="172706" y="1152022"/>
                        <a:pt x="171570" y="1152022"/>
                        <a:pt x="170434" y="1150884"/>
                      </a:cubicBezTo>
                      <a:cubicBezTo>
                        <a:pt x="169298" y="1150884"/>
                        <a:pt x="168162" y="1148610"/>
                        <a:pt x="168162" y="1147473"/>
                      </a:cubicBezTo>
                      <a:lnTo>
                        <a:pt x="167025" y="1138375"/>
                      </a:lnTo>
                      <a:lnTo>
                        <a:pt x="163617" y="1120179"/>
                      </a:lnTo>
                      <a:lnTo>
                        <a:pt x="157935" y="1083787"/>
                      </a:lnTo>
                      <a:lnTo>
                        <a:pt x="146573" y="1012141"/>
                      </a:lnTo>
                      <a:lnTo>
                        <a:pt x="123849" y="867712"/>
                      </a:lnTo>
                      <a:lnTo>
                        <a:pt x="85217" y="578854"/>
                      </a:lnTo>
                      <a:lnTo>
                        <a:pt x="43177" y="289996"/>
                      </a:lnTo>
                      <a:lnTo>
                        <a:pt x="0" y="1137"/>
                      </a:ln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5" name="Google Shape;1145;p29"/>
                <p:cNvSpPr/>
                <p:nvPr/>
              </p:nvSpPr>
              <p:spPr>
                <a:xfrm>
                  <a:off x="2266916" y="5703475"/>
                  <a:ext cx="223836" cy="551560"/>
                </a:xfrm>
                <a:custGeom>
                  <a:rect b="b" l="l" r="r" t="t"/>
                  <a:pathLst>
                    <a:path extrusionOk="0" h="551560" w="223836">
                      <a:moveTo>
                        <a:pt x="3409" y="0"/>
                      </a:moveTo>
                      <a:cubicBezTo>
                        <a:pt x="35223" y="93254"/>
                        <a:pt x="70446" y="186507"/>
                        <a:pt x="107942" y="277486"/>
                      </a:cubicBezTo>
                      <a:cubicBezTo>
                        <a:pt x="126121" y="322975"/>
                        <a:pt x="145437" y="368465"/>
                        <a:pt x="165889" y="413954"/>
                      </a:cubicBezTo>
                      <a:cubicBezTo>
                        <a:pt x="185205" y="459444"/>
                        <a:pt x="204521" y="504933"/>
                        <a:pt x="223837" y="550423"/>
                      </a:cubicBezTo>
                      <a:lnTo>
                        <a:pt x="220428" y="551560"/>
                      </a:lnTo>
                      <a:cubicBezTo>
                        <a:pt x="197703" y="507208"/>
                        <a:pt x="177251" y="462856"/>
                        <a:pt x="157936" y="417366"/>
                      </a:cubicBezTo>
                      <a:cubicBezTo>
                        <a:pt x="138620" y="371877"/>
                        <a:pt x="120440" y="326387"/>
                        <a:pt x="102260" y="279761"/>
                      </a:cubicBezTo>
                      <a:cubicBezTo>
                        <a:pt x="67037" y="187644"/>
                        <a:pt x="32951" y="94391"/>
                        <a:pt x="0" y="1137"/>
                      </a:cubicBez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6" name="Google Shape;1146;p29"/>
                <p:cNvSpPr/>
                <p:nvPr/>
              </p:nvSpPr>
              <p:spPr>
                <a:xfrm>
                  <a:off x="2782763" y="5257677"/>
                  <a:ext cx="117031" cy="987122"/>
                </a:xfrm>
                <a:custGeom>
                  <a:rect b="b" l="l" r="r" t="t"/>
                  <a:pathLst>
                    <a:path extrusionOk="0" h="987122" w="117031">
                      <a:moveTo>
                        <a:pt x="117031" y="1137"/>
                      </a:moveTo>
                      <a:lnTo>
                        <a:pt x="88626" y="247918"/>
                      </a:lnTo>
                      <a:lnTo>
                        <a:pt x="61356" y="494698"/>
                      </a:lnTo>
                      <a:lnTo>
                        <a:pt x="34087" y="741479"/>
                      </a:lnTo>
                      <a:cubicBezTo>
                        <a:pt x="24997" y="823360"/>
                        <a:pt x="14771" y="905241"/>
                        <a:pt x="3409" y="987122"/>
                      </a:cubicBezTo>
                      <a:lnTo>
                        <a:pt x="0" y="987122"/>
                      </a:lnTo>
                      <a:cubicBezTo>
                        <a:pt x="6817" y="905241"/>
                        <a:pt x="17043" y="822223"/>
                        <a:pt x="26133" y="740342"/>
                      </a:cubicBezTo>
                      <a:lnTo>
                        <a:pt x="55675" y="493561"/>
                      </a:lnTo>
                      <a:lnTo>
                        <a:pt x="85217" y="246781"/>
                      </a:lnTo>
                      <a:lnTo>
                        <a:pt x="113623" y="0"/>
                      </a:lnTo>
                      <a:lnTo>
                        <a:pt x="117031" y="113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7" name="Google Shape;1147;p29"/>
                <p:cNvSpPr/>
                <p:nvPr/>
              </p:nvSpPr>
              <p:spPr>
                <a:xfrm>
                  <a:off x="2871388" y="5443047"/>
                  <a:ext cx="356775" cy="806301"/>
                </a:xfrm>
                <a:custGeom>
                  <a:rect b="b" l="l" r="r" t="t"/>
                  <a:pathLst>
                    <a:path extrusionOk="0" h="806301" w="356775">
                      <a:moveTo>
                        <a:pt x="356775" y="2274"/>
                      </a:moveTo>
                      <a:lnTo>
                        <a:pt x="265877" y="202428"/>
                      </a:lnTo>
                      <a:cubicBezTo>
                        <a:pt x="236335" y="269525"/>
                        <a:pt x="206793" y="336622"/>
                        <a:pt x="178388" y="403719"/>
                      </a:cubicBezTo>
                      <a:lnTo>
                        <a:pt x="92034" y="605010"/>
                      </a:lnTo>
                      <a:cubicBezTo>
                        <a:pt x="62492" y="672108"/>
                        <a:pt x="34087" y="739204"/>
                        <a:pt x="3409" y="806301"/>
                      </a:cubicBezTo>
                      <a:lnTo>
                        <a:pt x="0" y="805164"/>
                      </a:lnTo>
                      <a:cubicBezTo>
                        <a:pt x="26133" y="736930"/>
                        <a:pt x="54539" y="669833"/>
                        <a:pt x="84081" y="601599"/>
                      </a:cubicBezTo>
                      <a:lnTo>
                        <a:pt x="172707" y="400307"/>
                      </a:lnTo>
                      <a:lnTo>
                        <a:pt x="353367" y="0"/>
                      </a:lnTo>
                      <a:lnTo>
                        <a:pt x="356775" y="22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8" name="Google Shape;1148;p29"/>
                <p:cNvSpPr/>
                <p:nvPr/>
              </p:nvSpPr>
              <p:spPr>
                <a:xfrm>
                  <a:off x="3064547" y="5784219"/>
                  <a:ext cx="313598" cy="470816"/>
                </a:xfrm>
                <a:custGeom>
                  <a:rect b="b" l="l" r="r" t="t"/>
                  <a:pathLst>
                    <a:path extrusionOk="0" h="470816" w="313598">
                      <a:moveTo>
                        <a:pt x="313599" y="3412"/>
                      </a:moveTo>
                      <a:cubicBezTo>
                        <a:pt x="309054" y="14784"/>
                        <a:pt x="303373" y="25019"/>
                        <a:pt x="296555" y="34117"/>
                      </a:cubicBezTo>
                      <a:lnTo>
                        <a:pt x="277239" y="63685"/>
                      </a:lnTo>
                      <a:lnTo>
                        <a:pt x="238608" y="121684"/>
                      </a:lnTo>
                      <a:lnTo>
                        <a:pt x="161344" y="238820"/>
                      </a:lnTo>
                      <a:lnTo>
                        <a:pt x="84081" y="355955"/>
                      </a:lnTo>
                      <a:cubicBezTo>
                        <a:pt x="57948" y="394621"/>
                        <a:pt x="31814" y="433288"/>
                        <a:pt x="3409" y="470816"/>
                      </a:cubicBezTo>
                      <a:lnTo>
                        <a:pt x="0" y="468542"/>
                      </a:lnTo>
                      <a:cubicBezTo>
                        <a:pt x="23861" y="428738"/>
                        <a:pt x="49994" y="390072"/>
                        <a:pt x="76127" y="350269"/>
                      </a:cubicBezTo>
                      <a:lnTo>
                        <a:pt x="155663" y="234271"/>
                      </a:lnTo>
                      <a:lnTo>
                        <a:pt x="235199" y="118273"/>
                      </a:lnTo>
                      <a:lnTo>
                        <a:pt x="274967" y="60273"/>
                      </a:lnTo>
                      <a:lnTo>
                        <a:pt x="294283" y="30705"/>
                      </a:lnTo>
                      <a:cubicBezTo>
                        <a:pt x="301100" y="20470"/>
                        <a:pt x="306781" y="11372"/>
                        <a:pt x="311326" y="0"/>
                      </a:cubicBezTo>
                      <a:lnTo>
                        <a:pt x="313599" y="34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149" name="Google Shape;1149;p29"/>
          <p:cNvGrpSpPr/>
          <p:nvPr/>
        </p:nvGrpSpPr>
        <p:grpSpPr>
          <a:xfrm>
            <a:off x="159211" y="573955"/>
            <a:ext cx="8901893" cy="1062803"/>
            <a:chOff x="159211" y="573955"/>
            <a:chExt cx="8901893" cy="1062803"/>
          </a:xfrm>
        </p:grpSpPr>
        <p:grpSp>
          <p:nvGrpSpPr>
            <p:cNvPr id="1150" name="Google Shape;1150;p29"/>
            <p:cNvGrpSpPr/>
            <p:nvPr/>
          </p:nvGrpSpPr>
          <p:grpSpPr>
            <a:xfrm>
              <a:off x="159211" y="573955"/>
              <a:ext cx="413753" cy="600867"/>
              <a:chOff x="5660354" y="5884171"/>
              <a:chExt cx="115229" cy="167298"/>
            </a:xfrm>
          </p:grpSpPr>
          <p:sp>
            <p:nvSpPr>
              <p:cNvPr id="1151" name="Google Shape;1151;p29"/>
              <p:cNvSpPr/>
              <p:nvPr/>
            </p:nvSpPr>
            <p:spPr>
              <a:xfrm>
                <a:off x="5726726" y="5997911"/>
                <a:ext cx="48857" cy="53558"/>
              </a:xfrm>
              <a:custGeom>
                <a:rect b="b" l="l" r="r" t="t"/>
                <a:pathLst>
                  <a:path extrusionOk="0" h="53558" w="48857">
                    <a:moveTo>
                      <a:pt x="29542" y="53559"/>
                    </a:moveTo>
                    <a:cubicBezTo>
                      <a:pt x="24997" y="52422"/>
                      <a:pt x="20452" y="50147"/>
                      <a:pt x="17043" y="47873"/>
                    </a:cubicBezTo>
                    <a:cubicBezTo>
                      <a:pt x="13635" y="45598"/>
                      <a:pt x="10226" y="43324"/>
                      <a:pt x="7954" y="39912"/>
                    </a:cubicBezTo>
                    <a:cubicBezTo>
                      <a:pt x="5681" y="36500"/>
                      <a:pt x="3409" y="33088"/>
                      <a:pt x="2273" y="29677"/>
                    </a:cubicBezTo>
                    <a:cubicBezTo>
                      <a:pt x="1136" y="26265"/>
                      <a:pt x="0" y="21716"/>
                      <a:pt x="0" y="16030"/>
                    </a:cubicBezTo>
                    <a:cubicBezTo>
                      <a:pt x="1136" y="6932"/>
                      <a:pt x="9090" y="-1029"/>
                      <a:pt x="18180" y="109"/>
                    </a:cubicBezTo>
                    <a:cubicBezTo>
                      <a:pt x="19316" y="109"/>
                      <a:pt x="19316" y="109"/>
                      <a:pt x="20452" y="109"/>
                    </a:cubicBezTo>
                    <a:cubicBezTo>
                      <a:pt x="24997" y="1246"/>
                      <a:pt x="29542" y="3521"/>
                      <a:pt x="32951" y="5795"/>
                    </a:cubicBezTo>
                    <a:cubicBezTo>
                      <a:pt x="36359" y="8069"/>
                      <a:pt x="38632" y="11481"/>
                      <a:pt x="40904" y="13756"/>
                    </a:cubicBezTo>
                    <a:cubicBezTo>
                      <a:pt x="43176" y="17167"/>
                      <a:pt x="45449" y="20579"/>
                      <a:pt x="46585" y="23991"/>
                    </a:cubicBezTo>
                    <a:cubicBezTo>
                      <a:pt x="47722" y="28540"/>
                      <a:pt x="48858" y="31952"/>
                      <a:pt x="48858" y="37638"/>
                    </a:cubicBezTo>
                    <a:cubicBezTo>
                      <a:pt x="47722" y="46735"/>
                      <a:pt x="40904" y="52422"/>
                      <a:pt x="31814" y="52422"/>
                    </a:cubicBezTo>
                    <a:cubicBezTo>
                      <a:pt x="30678" y="53559"/>
                      <a:pt x="29542" y="53559"/>
                      <a:pt x="29542" y="5355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2" name="Google Shape;1152;p29"/>
              <p:cNvSpPr/>
              <p:nvPr/>
            </p:nvSpPr>
            <p:spPr>
              <a:xfrm>
                <a:off x="5660354" y="5909315"/>
                <a:ext cx="41374" cy="41411"/>
              </a:xfrm>
              <a:custGeom>
                <a:rect b="b" l="l" r="r" t="t"/>
                <a:pathLst>
                  <a:path extrusionOk="0" h="41411" w="41374">
                    <a:moveTo>
                      <a:pt x="23195" y="40941"/>
                    </a:moveTo>
                    <a:cubicBezTo>
                      <a:pt x="18650" y="42078"/>
                      <a:pt x="15241" y="40941"/>
                      <a:pt x="12969" y="39803"/>
                    </a:cubicBezTo>
                    <a:cubicBezTo>
                      <a:pt x="9560" y="38666"/>
                      <a:pt x="7288" y="37529"/>
                      <a:pt x="6152" y="35254"/>
                    </a:cubicBezTo>
                    <a:cubicBezTo>
                      <a:pt x="3879" y="32980"/>
                      <a:pt x="2743" y="30705"/>
                      <a:pt x="1607" y="28431"/>
                    </a:cubicBezTo>
                    <a:cubicBezTo>
                      <a:pt x="471" y="26156"/>
                      <a:pt x="-666" y="22745"/>
                      <a:pt x="471" y="18196"/>
                    </a:cubicBezTo>
                    <a:cubicBezTo>
                      <a:pt x="1607" y="7960"/>
                      <a:pt x="9560" y="1137"/>
                      <a:pt x="18650" y="0"/>
                    </a:cubicBezTo>
                    <a:cubicBezTo>
                      <a:pt x="23195" y="0"/>
                      <a:pt x="26604" y="0"/>
                      <a:pt x="28876" y="1137"/>
                    </a:cubicBezTo>
                    <a:cubicBezTo>
                      <a:pt x="31149" y="2274"/>
                      <a:pt x="33421" y="3412"/>
                      <a:pt x="35693" y="5686"/>
                    </a:cubicBezTo>
                    <a:cubicBezTo>
                      <a:pt x="37966" y="7960"/>
                      <a:pt x="39102" y="10235"/>
                      <a:pt x="40239" y="12510"/>
                    </a:cubicBezTo>
                    <a:cubicBezTo>
                      <a:pt x="41375" y="15921"/>
                      <a:pt x="41375" y="18196"/>
                      <a:pt x="41375" y="22745"/>
                    </a:cubicBezTo>
                    <a:cubicBezTo>
                      <a:pt x="39102" y="32980"/>
                      <a:pt x="32285" y="39803"/>
                      <a:pt x="23195" y="4094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3" name="Google Shape;1153;p29"/>
              <p:cNvSpPr/>
              <p:nvPr/>
            </p:nvSpPr>
            <p:spPr>
              <a:xfrm>
                <a:off x="5719438" y="5884171"/>
                <a:ext cx="47056" cy="54836"/>
              </a:xfrm>
              <a:custGeom>
                <a:rect b="b" l="l" r="r" t="t"/>
                <a:pathLst>
                  <a:path extrusionOk="0" h="54836" w="47056">
                    <a:moveTo>
                      <a:pt x="27740" y="53574"/>
                    </a:moveTo>
                    <a:cubicBezTo>
                      <a:pt x="23195" y="52437"/>
                      <a:pt x="18650" y="50162"/>
                      <a:pt x="15242" y="47888"/>
                    </a:cubicBezTo>
                    <a:cubicBezTo>
                      <a:pt x="11833" y="45614"/>
                      <a:pt x="9561" y="42202"/>
                      <a:pt x="7288" y="38790"/>
                    </a:cubicBezTo>
                    <a:cubicBezTo>
                      <a:pt x="5016" y="35378"/>
                      <a:pt x="2743" y="31967"/>
                      <a:pt x="1607" y="28555"/>
                    </a:cubicBezTo>
                    <a:cubicBezTo>
                      <a:pt x="471" y="24006"/>
                      <a:pt x="-666" y="20595"/>
                      <a:pt x="471" y="14908"/>
                    </a:cubicBezTo>
                    <a:cubicBezTo>
                      <a:pt x="1607" y="5810"/>
                      <a:pt x="10697" y="-1013"/>
                      <a:pt x="19787" y="124"/>
                    </a:cubicBezTo>
                    <a:cubicBezTo>
                      <a:pt x="20923" y="124"/>
                      <a:pt x="22059" y="124"/>
                      <a:pt x="22059" y="124"/>
                    </a:cubicBezTo>
                    <a:cubicBezTo>
                      <a:pt x="26604" y="1261"/>
                      <a:pt x="31149" y="3536"/>
                      <a:pt x="33421" y="6948"/>
                    </a:cubicBezTo>
                    <a:cubicBezTo>
                      <a:pt x="36830" y="9222"/>
                      <a:pt x="39102" y="12634"/>
                      <a:pt x="41375" y="16045"/>
                    </a:cubicBezTo>
                    <a:cubicBezTo>
                      <a:pt x="43647" y="19457"/>
                      <a:pt x="44783" y="22869"/>
                      <a:pt x="45920" y="27418"/>
                    </a:cubicBezTo>
                    <a:cubicBezTo>
                      <a:pt x="47056" y="31967"/>
                      <a:pt x="47056" y="35378"/>
                      <a:pt x="47056" y="41065"/>
                    </a:cubicBezTo>
                    <a:cubicBezTo>
                      <a:pt x="45920" y="49025"/>
                      <a:pt x="37966" y="55849"/>
                      <a:pt x="30013" y="54712"/>
                    </a:cubicBezTo>
                    <a:cubicBezTo>
                      <a:pt x="28876" y="53574"/>
                      <a:pt x="27740" y="53574"/>
                      <a:pt x="27740" y="5357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54" name="Google Shape;1154;p29"/>
            <p:cNvGrpSpPr/>
            <p:nvPr/>
          </p:nvGrpSpPr>
          <p:grpSpPr>
            <a:xfrm>
              <a:off x="8654324" y="1137281"/>
              <a:ext cx="406780" cy="499477"/>
              <a:chOff x="8654324" y="1137281"/>
              <a:chExt cx="406780" cy="499477"/>
            </a:xfrm>
          </p:grpSpPr>
          <p:sp>
            <p:nvSpPr>
              <p:cNvPr id="1155" name="Google Shape;1155;p29"/>
              <p:cNvSpPr/>
              <p:nvPr/>
            </p:nvSpPr>
            <p:spPr>
              <a:xfrm rot="-969201">
                <a:off x="8751282" y="1170196"/>
                <a:ext cx="276342" cy="279896"/>
              </a:xfrm>
              <a:custGeom>
                <a:rect b="b" l="l" r="r" t="t"/>
                <a:pathLst>
                  <a:path extrusionOk="0" h="174010" w="171801">
                    <a:moveTo>
                      <a:pt x="167543" y="19948"/>
                    </a:moveTo>
                    <a:cubicBezTo>
                      <a:pt x="162998" y="8576"/>
                      <a:pt x="151635" y="-2796"/>
                      <a:pt x="140273" y="615"/>
                    </a:cubicBezTo>
                    <a:cubicBezTo>
                      <a:pt x="135728" y="1753"/>
                      <a:pt x="132319" y="5164"/>
                      <a:pt x="128911" y="9713"/>
                    </a:cubicBezTo>
                    <a:cubicBezTo>
                      <a:pt x="110731" y="30184"/>
                      <a:pt x="100505" y="56340"/>
                      <a:pt x="98232" y="83634"/>
                    </a:cubicBezTo>
                    <a:cubicBezTo>
                      <a:pt x="85734" y="73399"/>
                      <a:pt x="78917" y="58615"/>
                      <a:pt x="69827" y="46105"/>
                    </a:cubicBezTo>
                    <a:cubicBezTo>
                      <a:pt x="60737" y="33595"/>
                      <a:pt x="45966" y="22223"/>
                      <a:pt x="30059" y="25635"/>
                    </a:cubicBezTo>
                    <a:cubicBezTo>
                      <a:pt x="-35842" y="38144"/>
                      <a:pt x="19833" y="167789"/>
                      <a:pt x="70963" y="173476"/>
                    </a:cubicBezTo>
                    <a:cubicBezTo>
                      <a:pt x="138000" y="182573"/>
                      <a:pt x="186859" y="73399"/>
                      <a:pt x="167543" y="1994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6" name="Google Shape;1156;p29"/>
              <p:cNvSpPr/>
              <p:nvPr/>
            </p:nvSpPr>
            <p:spPr>
              <a:xfrm rot="244381">
                <a:off x="8659136" y="1491561"/>
                <a:ext cx="139081" cy="140435"/>
              </a:xfrm>
              <a:custGeom>
                <a:rect b="b" l="l" r="r" t="t"/>
                <a:pathLst>
                  <a:path extrusionOk="0" h="174010" w="171801">
                    <a:moveTo>
                      <a:pt x="167543" y="19948"/>
                    </a:moveTo>
                    <a:cubicBezTo>
                      <a:pt x="162998" y="8576"/>
                      <a:pt x="151635" y="-2796"/>
                      <a:pt x="140273" y="615"/>
                    </a:cubicBezTo>
                    <a:cubicBezTo>
                      <a:pt x="135728" y="1753"/>
                      <a:pt x="132319" y="5164"/>
                      <a:pt x="128911" y="9713"/>
                    </a:cubicBezTo>
                    <a:cubicBezTo>
                      <a:pt x="110731" y="30184"/>
                      <a:pt x="100505" y="56340"/>
                      <a:pt x="98232" y="83634"/>
                    </a:cubicBezTo>
                    <a:cubicBezTo>
                      <a:pt x="85734" y="73399"/>
                      <a:pt x="78917" y="58615"/>
                      <a:pt x="69827" y="46105"/>
                    </a:cubicBezTo>
                    <a:cubicBezTo>
                      <a:pt x="60737" y="33595"/>
                      <a:pt x="45966" y="22223"/>
                      <a:pt x="30059" y="25635"/>
                    </a:cubicBezTo>
                    <a:cubicBezTo>
                      <a:pt x="-35842" y="38144"/>
                      <a:pt x="19833" y="167789"/>
                      <a:pt x="70963" y="173476"/>
                    </a:cubicBezTo>
                    <a:cubicBezTo>
                      <a:pt x="138000" y="182573"/>
                      <a:pt x="186859" y="73399"/>
                      <a:pt x="167543" y="1994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BLANK_1_1_1_1_1_1_1"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30"/>
          <p:cNvSpPr/>
          <p:nvPr/>
        </p:nvSpPr>
        <p:spPr>
          <a:xfrm flipH="1">
            <a:off x="6971831" y="-1013800"/>
            <a:ext cx="3418280" cy="3097595"/>
          </a:xfrm>
          <a:custGeom>
            <a:rect b="b" l="l" r="r" t="t"/>
            <a:pathLst>
              <a:path extrusionOk="0" h="142320" w="157054">
                <a:moveTo>
                  <a:pt x="44337" y="8505"/>
                </a:moveTo>
                <a:cubicBezTo>
                  <a:pt x="57836" y="791"/>
                  <a:pt x="69587" y="-956"/>
                  <a:pt x="84111" y="550"/>
                </a:cubicBezTo>
                <a:cubicBezTo>
                  <a:pt x="98635" y="2057"/>
                  <a:pt x="119728" y="8806"/>
                  <a:pt x="131479" y="17544"/>
                </a:cubicBezTo>
                <a:cubicBezTo>
                  <a:pt x="143231" y="26282"/>
                  <a:pt x="151004" y="40625"/>
                  <a:pt x="154620" y="52979"/>
                </a:cubicBezTo>
                <a:cubicBezTo>
                  <a:pt x="158236" y="65333"/>
                  <a:pt x="157634" y="79193"/>
                  <a:pt x="153174" y="91668"/>
                </a:cubicBezTo>
                <a:cubicBezTo>
                  <a:pt x="148715" y="104143"/>
                  <a:pt x="140338" y="119390"/>
                  <a:pt x="127863" y="127827"/>
                </a:cubicBezTo>
                <a:cubicBezTo>
                  <a:pt x="115388" y="136264"/>
                  <a:pt x="94115" y="142531"/>
                  <a:pt x="78326" y="142290"/>
                </a:cubicBezTo>
                <a:cubicBezTo>
                  <a:pt x="62537" y="142049"/>
                  <a:pt x="45121" y="132828"/>
                  <a:pt x="33128" y="126380"/>
                </a:cubicBezTo>
                <a:cubicBezTo>
                  <a:pt x="21136" y="119932"/>
                  <a:pt x="11373" y="116859"/>
                  <a:pt x="6371" y="103601"/>
                </a:cubicBezTo>
                <a:cubicBezTo>
                  <a:pt x="1369" y="90343"/>
                  <a:pt x="-3211" y="62681"/>
                  <a:pt x="3117" y="46832"/>
                </a:cubicBezTo>
                <a:cubicBezTo>
                  <a:pt x="9445" y="30983"/>
                  <a:pt x="30838" y="16219"/>
                  <a:pt x="44337" y="8505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</p:sp>
      <p:sp>
        <p:nvSpPr>
          <p:cNvPr id="1159" name="Google Shape;1159;p30"/>
          <p:cNvSpPr/>
          <p:nvPr/>
        </p:nvSpPr>
        <p:spPr>
          <a:xfrm flipH="1" rot="9601777">
            <a:off x="-881170" y="1960649"/>
            <a:ext cx="2415377" cy="4394976"/>
          </a:xfrm>
          <a:custGeom>
            <a:rect b="b" l="l" r="r" t="t"/>
            <a:pathLst>
              <a:path extrusionOk="0" h="16429" w="9029">
                <a:moveTo>
                  <a:pt x="4292" y="1"/>
                </a:moveTo>
                <a:cubicBezTo>
                  <a:pt x="3313" y="1"/>
                  <a:pt x="2359" y="390"/>
                  <a:pt x="1515" y="873"/>
                </a:cubicBezTo>
                <a:cubicBezTo>
                  <a:pt x="1063" y="1129"/>
                  <a:pt x="590" y="1434"/>
                  <a:pt x="335" y="1906"/>
                </a:cubicBezTo>
                <a:cubicBezTo>
                  <a:pt x="0" y="2496"/>
                  <a:pt x="69" y="3234"/>
                  <a:pt x="128" y="3902"/>
                </a:cubicBezTo>
                <a:cubicBezTo>
                  <a:pt x="335" y="6184"/>
                  <a:pt x="394" y="8476"/>
                  <a:pt x="679" y="10757"/>
                </a:cubicBezTo>
                <a:cubicBezTo>
                  <a:pt x="817" y="11819"/>
                  <a:pt x="964" y="12941"/>
                  <a:pt x="1308" y="13973"/>
                </a:cubicBezTo>
                <a:cubicBezTo>
                  <a:pt x="1535" y="14671"/>
                  <a:pt x="1977" y="15006"/>
                  <a:pt x="2548" y="15478"/>
                </a:cubicBezTo>
                <a:cubicBezTo>
                  <a:pt x="3193" y="15977"/>
                  <a:pt x="3989" y="16429"/>
                  <a:pt x="4826" y="16429"/>
                </a:cubicBezTo>
                <a:cubicBezTo>
                  <a:pt x="5061" y="16429"/>
                  <a:pt x="5299" y="16393"/>
                  <a:pt x="5537" y="16314"/>
                </a:cubicBezTo>
                <a:cubicBezTo>
                  <a:pt x="5882" y="16196"/>
                  <a:pt x="6177" y="15989"/>
                  <a:pt x="6432" y="15743"/>
                </a:cubicBezTo>
                <a:cubicBezTo>
                  <a:pt x="6826" y="15380"/>
                  <a:pt x="7131" y="14898"/>
                  <a:pt x="7239" y="14367"/>
                </a:cubicBezTo>
                <a:cubicBezTo>
                  <a:pt x="7416" y="13481"/>
                  <a:pt x="7032" y="12596"/>
                  <a:pt x="6718" y="11751"/>
                </a:cubicBezTo>
                <a:cubicBezTo>
                  <a:pt x="6246" y="10482"/>
                  <a:pt x="5941" y="8987"/>
                  <a:pt x="6668" y="7836"/>
                </a:cubicBezTo>
                <a:cubicBezTo>
                  <a:pt x="6993" y="7315"/>
                  <a:pt x="7514" y="6932"/>
                  <a:pt x="7947" y="6459"/>
                </a:cubicBezTo>
                <a:cubicBezTo>
                  <a:pt x="8301" y="6086"/>
                  <a:pt x="8586" y="5623"/>
                  <a:pt x="8783" y="5151"/>
                </a:cubicBezTo>
                <a:cubicBezTo>
                  <a:pt x="8911" y="4837"/>
                  <a:pt x="9019" y="4512"/>
                  <a:pt x="9019" y="4178"/>
                </a:cubicBezTo>
                <a:cubicBezTo>
                  <a:pt x="9029" y="3411"/>
                  <a:pt x="8576" y="2742"/>
                  <a:pt x="8085" y="2162"/>
                </a:cubicBezTo>
                <a:cubicBezTo>
                  <a:pt x="7180" y="1099"/>
                  <a:pt x="6019" y="155"/>
                  <a:pt x="4642" y="18"/>
                </a:cubicBezTo>
                <a:cubicBezTo>
                  <a:pt x="4525" y="6"/>
                  <a:pt x="4409" y="1"/>
                  <a:pt x="429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0" name="Google Shape;1160;p30"/>
          <p:cNvSpPr/>
          <p:nvPr/>
        </p:nvSpPr>
        <p:spPr>
          <a:xfrm>
            <a:off x="57950" y="2260121"/>
            <a:ext cx="872854" cy="803662"/>
          </a:xfrm>
          <a:custGeom>
            <a:rect b="b" l="l" r="r" t="t"/>
            <a:pathLst>
              <a:path extrusionOk="0" h="36861" w="40030">
                <a:moveTo>
                  <a:pt x="40029" y="14711"/>
                </a:moveTo>
                <a:cubicBezTo>
                  <a:pt x="39329" y="15878"/>
                  <a:pt x="38194" y="16412"/>
                  <a:pt x="37127" y="17046"/>
                </a:cubicBezTo>
                <a:cubicBezTo>
                  <a:pt x="34959" y="18313"/>
                  <a:pt x="32691" y="19414"/>
                  <a:pt x="30489" y="20615"/>
                </a:cubicBezTo>
                <a:cubicBezTo>
                  <a:pt x="29555" y="21149"/>
                  <a:pt x="29455" y="21449"/>
                  <a:pt x="29722" y="22483"/>
                </a:cubicBezTo>
                <a:cubicBezTo>
                  <a:pt x="30856" y="26353"/>
                  <a:pt x="32157" y="30089"/>
                  <a:pt x="33825" y="33825"/>
                </a:cubicBezTo>
                <a:cubicBezTo>
                  <a:pt x="34158" y="34525"/>
                  <a:pt x="34525" y="35192"/>
                  <a:pt x="34992" y="36093"/>
                </a:cubicBezTo>
                <a:cubicBezTo>
                  <a:pt x="33558" y="36326"/>
                  <a:pt x="32224" y="36860"/>
                  <a:pt x="31156" y="36593"/>
                </a:cubicBezTo>
                <a:cubicBezTo>
                  <a:pt x="30022" y="36326"/>
                  <a:pt x="28721" y="36026"/>
                  <a:pt x="27887" y="34925"/>
                </a:cubicBezTo>
                <a:cubicBezTo>
                  <a:pt x="26219" y="32857"/>
                  <a:pt x="24518" y="30856"/>
                  <a:pt x="22783" y="28821"/>
                </a:cubicBezTo>
                <a:cubicBezTo>
                  <a:pt x="22283" y="28221"/>
                  <a:pt x="21683" y="27687"/>
                  <a:pt x="21116" y="27153"/>
                </a:cubicBezTo>
                <a:cubicBezTo>
                  <a:pt x="20649" y="26719"/>
                  <a:pt x="20182" y="26920"/>
                  <a:pt x="19715" y="27220"/>
                </a:cubicBezTo>
                <a:lnTo>
                  <a:pt x="10842" y="32357"/>
                </a:lnTo>
                <a:cubicBezTo>
                  <a:pt x="10141" y="32757"/>
                  <a:pt x="9474" y="33157"/>
                  <a:pt x="8607" y="32857"/>
                </a:cubicBezTo>
                <a:cubicBezTo>
                  <a:pt x="8306" y="32757"/>
                  <a:pt x="7939" y="32891"/>
                  <a:pt x="7606" y="32991"/>
                </a:cubicBezTo>
                <a:cubicBezTo>
                  <a:pt x="7106" y="33091"/>
                  <a:pt x="6538" y="33224"/>
                  <a:pt x="5805" y="33424"/>
                </a:cubicBezTo>
                <a:cubicBezTo>
                  <a:pt x="6272" y="31523"/>
                  <a:pt x="6538" y="29755"/>
                  <a:pt x="7139" y="28154"/>
                </a:cubicBezTo>
                <a:cubicBezTo>
                  <a:pt x="7973" y="25819"/>
                  <a:pt x="9007" y="23584"/>
                  <a:pt x="9974" y="21282"/>
                </a:cubicBezTo>
                <a:cubicBezTo>
                  <a:pt x="10274" y="20615"/>
                  <a:pt x="10608" y="19948"/>
                  <a:pt x="10942" y="19347"/>
                </a:cubicBezTo>
                <a:cubicBezTo>
                  <a:pt x="11275" y="18714"/>
                  <a:pt x="11275" y="18180"/>
                  <a:pt x="10808" y="17546"/>
                </a:cubicBezTo>
                <a:cubicBezTo>
                  <a:pt x="9641" y="15778"/>
                  <a:pt x="8206" y="14277"/>
                  <a:pt x="6538" y="12943"/>
                </a:cubicBezTo>
                <a:cubicBezTo>
                  <a:pt x="4137" y="11042"/>
                  <a:pt x="2035" y="8773"/>
                  <a:pt x="0" y="6572"/>
                </a:cubicBezTo>
                <a:cubicBezTo>
                  <a:pt x="834" y="4937"/>
                  <a:pt x="1502" y="4504"/>
                  <a:pt x="3036" y="4904"/>
                </a:cubicBezTo>
                <a:cubicBezTo>
                  <a:pt x="6005" y="5704"/>
                  <a:pt x="8940" y="6605"/>
                  <a:pt x="11842" y="7506"/>
                </a:cubicBezTo>
                <a:cubicBezTo>
                  <a:pt x="12710" y="7739"/>
                  <a:pt x="13543" y="8106"/>
                  <a:pt x="14444" y="8340"/>
                </a:cubicBezTo>
                <a:cubicBezTo>
                  <a:pt x="15545" y="8640"/>
                  <a:pt x="15945" y="8340"/>
                  <a:pt x="16212" y="7205"/>
                </a:cubicBezTo>
                <a:cubicBezTo>
                  <a:pt x="16379" y="6572"/>
                  <a:pt x="16712" y="6038"/>
                  <a:pt x="16979" y="5438"/>
                </a:cubicBezTo>
                <a:cubicBezTo>
                  <a:pt x="17480" y="4370"/>
                  <a:pt x="17980" y="3269"/>
                  <a:pt x="18447" y="2202"/>
                </a:cubicBezTo>
                <a:cubicBezTo>
                  <a:pt x="18881" y="1068"/>
                  <a:pt x="20515" y="0"/>
                  <a:pt x="21783" y="67"/>
                </a:cubicBezTo>
                <a:cubicBezTo>
                  <a:pt x="22483" y="100"/>
                  <a:pt x="22817" y="567"/>
                  <a:pt x="23017" y="1201"/>
                </a:cubicBezTo>
                <a:cubicBezTo>
                  <a:pt x="23551" y="3036"/>
                  <a:pt x="24051" y="4870"/>
                  <a:pt x="24618" y="6705"/>
                </a:cubicBezTo>
                <a:lnTo>
                  <a:pt x="24618" y="6872"/>
                </a:lnTo>
                <a:cubicBezTo>
                  <a:pt x="24885" y="8873"/>
                  <a:pt x="25619" y="10241"/>
                  <a:pt x="27987" y="10708"/>
                </a:cubicBezTo>
                <a:cubicBezTo>
                  <a:pt x="31490" y="11408"/>
                  <a:pt x="34825" y="12676"/>
                  <a:pt x="38295" y="13610"/>
                </a:cubicBezTo>
                <a:cubicBezTo>
                  <a:pt x="38962" y="13743"/>
                  <a:pt x="39529" y="14044"/>
                  <a:pt x="40029" y="14711"/>
                </a:cubicBezTo>
                <a:close/>
                <a:moveTo>
                  <a:pt x="17613" y="10708"/>
                </a:moveTo>
                <a:cubicBezTo>
                  <a:pt x="16979" y="10675"/>
                  <a:pt x="16646" y="11242"/>
                  <a:pt x="16379" y="11842"/>
                </a:cubicBezTo>
                <a:cubicBezTo>
                  <a:pt x="15812" y="13143"/>
                  <a:pt x="15311" y="14411"/>
                  <a:pt x="14711" y="15712"/>
                </a:cubicBezTo>
                <a:cubicBezTo>
                  <a:pt x="14377" y="16445"/>
                  <a:pt x="14511" y="17046"/>
                  <a:pt x="15111" y="17580"/>
                </a:cubicBezTo>
                <a:cubicBezTo>
                  <a:pt x="16379" y="18747"/>
                  <a:pt x="17646" y="20015"/>
                  <a:pt x="18947" y="21182"/>
                </a:cubicBezTo>
                <a:cubicBezTo>
                  <a:pt x="19481" y="21682"/>
                  <a:pt x="20115" y="22083"/>
                  <a:pt x="20715" y="22550"/>
                </a:cubicBezTo>
                <a:cubicBezTo>
                  <a:pt x="21216" y="22917"/>
                  <a:pt x="21783" y="22917"/>
                  <a:pt x="22283" y="22583"/>
                </a:cubicBezTo>
                <a:cubicBezTo>
                  <a:pt x="23217" y="21916"/>
                  <a:pt x="24151" y="21249"/>
                  <a:pt x="25018" y="20548"/>
                </a:cubicBezTo>
                <a:cubicBezTo>
                  <a:pt x="25619" y="20081"/>
                  <a:pt x="25819" y="19448"/>
                  <a:pt x="25552" y="18680"/>
                </a:cubicBezTo>
                <a:cubicBezTo>
                  <a:pt x="24818" y="16612"/>
                  <a:pt x="24151" y="14577"/>
                  <a:pt x="23451" y="12576"/>
                </a:cubicBezTo>
                <a:cubicBezTo>
                  <a:pt x="23317" y="12242"/>
                  <a:pt x="22984" y="11842"/>
                  <a:pt x="22683" y="11742"/>
                </a:cubicBezTo>
                <a:cubicBezTo>
                  <a:pt x="21049" y="11375"/>
                  <a:pt x="19448" y="11075"/>
                  <a:pt x="17613" y="10708"/>
                </a:cubicBezTo>
                <a:close/>
                <a:moveTo>
                  <a:pt x="10008" y="29822"/>
                </a:moveTo>
                <a:cubicBezTo>
                  <a:pt x="12609" y="28254"/>
                  <a:pt x="15145" y="26753"/>
                  <a:pt x="17646" y="25218"/>
                </a:cubicBezTo>
                <a:cubicBezTo>
                  <a:pt x="18280" y="24851"/>
                  <a:pt x="18280" y="24284"/>
                  <a:pt x="17613" y="23717"/>
                </a:cubicBezTo>
                <a:cubicBezTo>
                  <a:pt x="16212" y="22416"/>
                  <a:pt x="14778" y="21215"/>
                  <a:pt x="13177" y="19848"/>
                </a:cubicBezTo>
                <a:cubicBezTo>
                  <a:pt x="12843" y="20548"/>
                  <a:pt x="12509" y="21082"/>
                  <a:pt x="12276" y="21682"/>
                </a:cubicBezTo>
                <a:cubicBezTo>
                  <a:pt x="11442" y="23717"/>
                  <a:pt x="10541" y="25752"/>
                  <a:pt x="9774" y="27820"/>
                </a:cubicBezTo>
                <a:cubicBezTo>
                  <a:pt x="9541" y="28354"/>
                  <a:pt x="9274" y="29021"/>
                  <a:pt x="10008" y="29822"/>
                </a:cubicBezTo>
                <a:close/>
                <a:moveTo>
                  <a:pt x="3803" y="6705"/>
                </a:moveTo>
                <a:cubicBezTo>
                  <a:pt x="4137" y="7239"/>
                  <a:pt x="4337" y="7672"/>
                  <a:pt x="4637" y="7973"/>
                </a:cubicBezTo>
                <a:cubicBezTo>
                  <a:pt x="7172" y="10208"/>
                  <a:pt x="9707" y="12409"/>
                  <a:pt x="12309" y="14677"/>
                </a:cubicBezTo>
                <a:cubicBezTo>
                  <a:pt x="12543" y="14411"/>
                  <a:pt x="12710" y="14344"/>
                  <a:pt x="12810" y="14177"/>
                </a:cubicBezTo>
                <a:cubicBezTo>
                  <a:pt x="13310" y="13310"/>
                  <a:pt x="13777" y="12409"/>
                  <a:pt x="14277" y="11575"/>
                </a:cubicBezTo>
                <a:cubicBezTo>
                  <a:pt x="14878" y="10641"/>
                  <a:pt x="14778" y="10208"/>
                  <a:pt x="13644" y="9841"/>
                </a:cubicBezTo>
                <a:cubicBezTo>
                  <a:pt x="12609" y="9474"/>
                  <a:pt x="11542" y="9107"/>
                  <a:pt x="10508" y="8740"/>
                </a:cubicBezTo>
                <a:cubicBezTo>
                  <a:pt x="8540" y="8073"/>
                  <a:pt x="6639" y="7406"/>
                  <a:pt x="4670" y="6738"/>
                </a:cubicBezTo>
                <a:cubicBezTo>
                  <a:pt x="4504" y="6638"/>
                  <a:pt x="4270" y="6705"/>
                  <a:pt x="3803" y="6705"/>
                </a:cubicBezTo>
                <a:close/>
                <a:moveTo>
                  <a:pt x="26619" y="12709"/>
                </a:moveTo>
                <a:cubicBezTo>
                  <a:pt x="26686" y="14210"/>
                  <a:pt x="27687" y="16912"/>
                  <a:pt x="28521" y="17880"/>
                </a:cubicBezTo>
                <a:cubicBezTo>
                  <a:pt x="30322" y="17313"/>
                  <a:pt x="31323" y="15878"/>
                  <a:pt x="32457" y="14544"/>
                </a:cubicBezTo>
                <a:cubicBezTo>
                  <a:pt x="31323" y="13677"/>
                  <a:pt x="27987" y="12676"/>
                  <a:pt x="26619" y="12709"/>
                </a:cubicBezTo>
                <a:close/>
                <a:moveTo>
                  <a:pt x="23617" y="24918"/>
                </a:moveTo>
                <a:cubicBezTo>
                  <a:pt x="24018" y="25385"/>
                  <a:pt x="24351" y="25886"/>
                  <a:pt x="24818" y="26252"/>
                </a:cubicBezTo>
                <a:cubicBezTo>
                  <a:pt x="25819" y="27153"/>
                  <a:pt x="26886" y="28020"/>
                  <a:pt x="27954" y="28854"/>
                </a:cubicBezTo>
                <a:cubicBezTo>
                  <a:pt x="28321" y="29155"/>
                  <a:pt x="28654" y="29588"/>
                  <a:pt x="29221" y="29255"/>
                </a:cubicBezTo>
                <a:cubicBezTo>
                  <a:pt x="28454" y="27186"/>
                  <a:pt x="27654" y="25152"/>
                  <a:pt x="26853" y="23083"/>
                </a:cubicBezTo>
                <a:cubicBezTo>
                  <a:pt x="25485" y="23384"/>
                  <a:pt x="24518" y="23951"/>
                  <a:pt x="23617" y="24918"/>
                </a:cubicBezTo>
                <a:close/>
                <a:moveTo>
                  <a:pt x="20315" y="4003"/>
                </a:moveTo>
                <a:cubicBezTo>
                  <a:pt x="19548" y="5638"/>
                  <a:pt x="18947" y="6872"/>
                  <a:pt x="18380" y="8206"/>
                </a:cubicBezTo>
                <a:cubicBezTo>
                  <a:pt x="18314" y="8373"/>
                  <a:pt x="18614" y="8940"/>
                  <a:pt x="18814" y="9007"/>
                </a:cubicBezTo>
                <a:cubicBezTo>
                  <a:pt x="19881" y="9240"/>
                  <a:pt x="20982" y="9674"/>
                  <a:pt x="22083" y="9407"/>
                </a:cubicBezTo>
                <a:cubicBezTo>
                  <a:pt x="22016" y="7506"/>
                  <a:pt x="21182" y="5971"/>
                  <a:pt x="20315" y="4003"/>
                </a:cubicBezTo>
                <a:close/>
              </a:path>
            </a:pathLst>
          </a:custGeom>
          <a:solidFill>
            <a:srgbClr val="FFCD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1" name="Google Shape;1161;p30"/>
          <p:cNvSpPr/>
          <p:nvPr/>
        </p:nvSpPr>
        <p:spPr>
          <a:xfrm rot="-6174961">
            <a:off x="7758645" y="1340775"/>
            <a:ext cx="923954" cy="881391"/>
          </a:xfrm>
          <a:custGeom>
            <a:rect b="b" l="l" r="r" t="t"/>
            <a:pathLst>
              <a:path extrusionOk="0" h="37295" w="39096">
                <a:moveTo>
                  <a:pt x="28021" y="37294"/>
                </a:moveTo>
                <a:lnTo>
                  <a:pt x="26186" y="37294"/>
                </a:lnTo>
                <a:cubicBezTo>
                  <a:pt x="25285" y="37227"/>
                  <a:pt x="24685" y="36727"/>
                  <a:pt x="24184" y="35960"/>
                </a:cubicBezTo>
                <a:cubicBezTo>
                  <a:pt x="22750" y="33658"/>
                  <a:pt x="21149" y="31490"/>
                  <a:pt x="19648" y="29222"/>
                </a:cubicBezTo>
                <a:cubicBezTo>
                  <a:pt x="18814" y="28021"/>
                  <a:pt x="17847" y="27454"/>
                  <a:pt x="16446" y="28221"/>
                </a:cubicBezTo>
                <a:cubicBezTo>
                  <a:pt x="15778" y="28621"/>
                  <a:pt x="14978" y="28821"/>
                  <a:pt x="14244" y="29055"/>
                </a:cubicBezTo>
                <a:cubicBezTo>
                  <a:pt x="12910" y="29522"/>
                  <a:pt x="11575" y="30056"/>
                  <a:pt x="10241" y="30356"/>
                </a:cubicBezTo>
                <a:cubicBezTo>
                  <a:pt x="8640" y="30723"/>
                  <a:pt x="7106" y="31223"/>
                  <a:pt x="5671" y="32124"/>
                </a:cubicBezTo>
                <a:cubicBezTo>
                  <a:pt x="5171" y="32391"/>
                  <a:pt x="4637" y="32657"/>
                  <a:pt x="4103" y="32724"/>
                </a:cubicBezTo>
                <a:cubicBezTo>
                  <a:pt x="3670" y="32824"/>
                  <a:pt x="3103" y="32724"/>
                  <a:pt x="2836" y="32457"/>
                </a:cubicBezTo>
                <a:cubicBezTo>
                  <a:pt x="2502" y="32024"/>
                  <a:pt x="2569" y="31457"/>
                  <a:pt x="2936" y="30890"/>
                </a:cubicBezTo>
                <a:cubicBezTo>
                  <a:pt x="3603" y="29822"/>
                  <a:pt x="4270" y="28721"/>
                  <a:pt x="4804" y="27554"/>
                </a:cubicBezTo>
                <a:cubicBezTo>
                  <a:pt x="6305" y="24452"/>
                  <a:pt x="7739" y="21316"/>
                  <a:pt x="9240" y="18180"/>
                </a:cubicBezTo>
                <a:cubicBezTo>
                  <a:pt x="9674" y="17180"/>
                  <a:pt x="9674" y="16212"/>
                  <a:pt x="8974" y="15545"/>
                </a:cubicBezTo>
                <a:cubicBezTo>
                  <a:pt x="7406" y="14111"/>
                  <a:pt x="6438" y="12143"/>
                  <a:pt x="5238" y="10375"/>
                </a:cubicBezTo>
                <a:cubicBezTo>
                  <a:pt x="4270" y="8974"/>
                  <a:pt x="3136" y="7640"/>
                  <a:pt x="2169" y="6205"/>
                </a:cubicBezTo>
                <a:cubicBezTo>
                  <a:pt x="1435" y="5138"/>
                  <a:pt x="834" y="3970"/>
                  <a:pt x="1" y="2536"/>
                </a:cubicBezTo>
                <a:cubicBezTo>
                  <a:pt x="568" y="2036"/>
                  <a:pt x="968" y="1669"/>
                  <a:pt x="1335" y="1335"/>
                </a:cubicBezTo>
                <a:cubicBezTo>
                  <a:pt x="3837" y="2469"/>
                  <a:pt x="6338" y="3236"/>
                  <a:pt x="8473" y="4637"/>
                </a:cubicBezTo>
                <a:cubicBezTo>
                  <a:pt x="10675" y="6038"/>
                  <a:pt x="13277" y="6138"/>
                  <a:pt x="15412" y="7873"/>
                </a:cubicBezTo>
                <a:cubicBezTo>
                  <a:pt x="15812" y="7373"/>
                  <a:pt x="16179" y="7006"/>
                  <a:pt x="16479" y="6539"/>
                </a:cubicBezTo>
                <a:cubicBezTo>
                  <a:pt x="17446" y="5004"/>
                  <a:pt x="18414" y="3437"/>
                  <a:pt x="19314" y="1869"/>
                </a:cubicBezTo>
                <a:cubicBezTo>
                  <a:pt x="19981" y="701"/>
                  <a:pt x="20815" y="1"/>
                  <a:pt x="22417" y="368"/>
                </a:cubicBezTo>
                <a:cubicBezTo>
                  <a:pt x="22583" y="1102"/>
                  <a:pt x="22850" y="1935"/>
                  <a:pt x="23017" y="2803"/>
                </a:cubicBezTo>
                <a:cubicBezTo>
                  <a:pt x="23517" y="5505"/>
                  <a:pt x="24018" y="8273"/>
                  <a:pt x="24485" y="10975"/>
                </a:cubicBezTo>
                <a:cubicBezTo>
                  <a:pt x="24618" y="11642"/>
                  <a:pt x="24952" y="12109"/>
                  <a:pt x="25519" y="12310"/>
                </a:cubicBezTo>
                <a:cubicBezTo>
                  <a:pt x="27287" y="12977"/>
                  <a:pt x="29088" y="13644"/>
                  <a:pt x="30823" y="14311"/>
                </a:cubicBezTo>
                <a:cubicBezTo>
                  <a:pt x="33491" y="15378"/>
                  <a:pt x="36126" y="16479"/>
                  <a:pt x="39095" y="17680"/>
                </a:cubicBezTo>
                <a:cubicBezTo>
                  <a:pt x="37828" y="18848"/>
                  <a:pt x="36827" y="19982"/>
                  <a:pt x="35426" y="20382"/>
                </a:cubicBezTo>
                <a:cubicBezTo>
                  <a:pt x="33591" y="20982"/>
                  <a:pt x="31690" y="21449"/>
                  <a:pt x="30189" y="22850"/>
                </a:cubicBezTo>
                <a:cubicBezTo>
                  <a:pt x="29522" y="23484"/>
                  <a:pt x="28521" y="23684"/>
                  <a:pt x="27654" y="24118"/>
                </a:cubicBezTo>
                <a:cubicBezTo>
                  <a:pt x="26419" y="24718"/>
                  <a:pt x="26253" y="24985"/>
                  <a:pt x="26486" y="26486"/>
                </a:cubicBezTo>
                <a:cubicBezTo>
                  <a:pt x="26986" y="29855"/>
                  <a:pt x="27520" y="33191"/>
                  <a:pt x="28087" y="36560"/>
                </a:cubicBezTo>
                <a:cubicBezTo>
                  <a:pt x="28021" y="36694"/>
                  <a:pt x="28021" y="36860"/>
                  <a:pt x="28021" y="37294"/>
                </a:cubicBezTo>
                <a:close/>
                <a:moveTo>
                  <a:pt x="19014" y="13310"/>
                </a:moveTo>
                <a:cubicBezTo>
                  <a:pt x="19081" y="14978"/>
                  <a:pt x="20482" y="18514"/>
                  <a:pt x="21783" y="20048"/>
                </a:cubicBezTo>
                <a:cubicBezTo>
                  <a:pt x="21483" y="17447"/>
                  <a:pt x="20315" y="14545"/>
                  <a:pt x="19014" y="13310"/>
                </a:cubicBezTo>
                <a:close/>
                <a:moveTo>
                  <a:pt x="17813" y="16279"/>
                </a:moveTo>
                <a:cubicBezTo>
                  <a:pt x="17747" y="18614"/>
                  <a:pt x="19514" y="21950"/>
                  <a:pt x="21249" y="22850"/>
                </a:cubicBezTo>
                <a:cubicBezTo>
                  <a:pt x="20248" y="20549"/>
                  <a:pt x="19281" y="18447"/>
                  <a:pt x="17813" y="16279"/>
                </a:cubicBezTo>
                <a:close/>
                <a:moveTo>
                  <a:pt x="10508" y="14811"/>
                </a:moveTo>
                <a:cubicBezTo>
                  <a:pt x="9741" y="12877"/>
                  <a:pt x="8607" y="11175"/>
                  <a:pt x="7139" y="9808"/>
                </a:cubicBezTo>
                <a:cubicBezTo>
                  <a:pt x="7806" y="11809"/>
                  <a:pt x="8974" y="13444"/>
                  <a:pt x="10508" y="14811"/>
                </a:cubicBezTo>
                <a:close/>
                <a:moveTo>
                  <a:pt x="17280" y="26887"/>
                </a:moveTo>
                <a:cubicBezTo>
                  <a:pt x="16579" y="25386"/>
                  <a:pt x="16079" y="24151"/>
                  <a:pt x="14911" y="23284"/>
                </a:cubicBezTo>
                <a:cubicBezTo>
                  <a:pt x="14811" y="24452"/>
                  <a:pt x="15445" y="26353"/>
                  <a:pt x="16112" y="26820"/>
                </a:cubicBezTo>
                <a:cubicBezTo>
                  <a:pt x="16346" y="26987"/>
                  <a:pt x="16746" y="26887"/>
                  <a:pt x="17280" y="26887"/>
                </a:cubicBezTo>
                <a:close/>
                <a:moveTo>
                  <a:pt x="11942" y="21383"/>
                </a:moveTo>
                <a:cubicBezTo>
                  <a:pt x="12076" y="21316"/>
                  <a:pt x="12143" y="21216"/>
                  <a:pt x="12276" y="21116"/>
                </a:cubicBezTo>
                <a:cubicBezTo>
                  <a:pt x="12343" y="20015"/>
                  <a:pt x="11809" y="19315"/>
                  <a:pt x="10975" y="18714"/>
                </a:cubicBezTo>
                <a:cubicBezTo>
                  <a:pt x="10241" y="19548"/>
                  <a:pt x="10174" y="19548"/>
                  <a:pt x="10608" y="20048"/>
                </a:cubicBezTo>
                <a:cubicBezTo>
                  <a:pt x="11008" y="20549"/>
                  <a:pt x="11475" y="20982"/>
                  <a:pt x="11942" y="21383"/>
                </a:cubicBezTo>
                <a:close/>
                <a:moveTo>
                  <a:pt x="29121" y="17347"/>
                </a:moveTo>
                <a:cubicBezTo>
                  <a:pt x="28955" y="17447"/>
                  <a:pt x="28788" y="17513"/>
                  <a:pt x="28588" y="17613"/>
                </a:cubicBezTo>
                <a:cubicBezTo>
                  <a:pt x="28788" y="18314"/>
                  <a:pt x="28955" y="19048"/>
                  <a:pt x="29188" y="19782"/>
                </a:cubicBezTo>
                <a:cubicBezTo>
                  <a:pt x="29288" y="19982"/>
                  <a:pt x="29655" y="20048"/>
                  <a:pt x="29922" y="20182"/>
                </a:cubicBezTo>
                <a:cubicBezTo>
                  <a:pt x="29989" y="19882"/>
                  <a:pt x="30189" y="19548"/>
                  <a:pt x="30122" y="19348"/>
                </a:cubicBezTo>
                <a:cubicBezTo>
                  <a:pt x="29822" y="18647"/>
                  <a:pt x="29455" y="18014"/>
                  <a:pt x="29121" y="17347"/>
                </a:cubicBezTo>
                <a:close/>
                <a:moveTo>
                  <a:pt x="26486" y="22517"/>
                </a:moveTo>
                <a:cubicBezTo>
                  <a:pt x="27120" y="21349"/>
                  <a:pt x="26286" y="20482"/>
                  <a:pt x="25852" y="19515"/>
                </a:cubicBezTo>
                <a:cubicBezTo>
                  <a:pt x="25919" y="20515"/>
                  <a:pt x="25519" y="21650"/>
                  <a:pt x="26486" y="22517"/>
                </a:cubicBezTo>
                <a:close/>
                <a:moveTo>
                  <a:pt x="24318" y="31190"/>
                </a:moveTo>
                <a:cubicBezTo>
                  <a:pt x="24451" y="31123"/>
                  <a:pt x="24585" y="31056"/>
                  <a:pt x="24685" y="30990"/>
                </a:cubicBezTo>
                <a:cubicBezTo>
                  <a:pt x="24518" y="30389"/>
                  <a:pt x="24418" y="29789"/>
                  <a:pt x="24184" y="29188"/>
                </a:cubicBezTo>
                <a:cubicBezTo>
                  <a:pt x="24151" y="29055"/>
                  <a:pt x="23784" y="28955"/>
                  <a:pt x="23684" y="29022"/>
                </a:cubicBezTo>
                <a:cubicBezTo>
                  <a:pt x="23517" y="29155"/>
                  <a:pt x="23317" y="29522"/>
                  <a:pt x="23351" y="29655"/>
                </a:cubicBezTo>
                <a:cubicBezTo>
                  <a:pt x="23651" y="30189"/>
                  <a:pt x="23984" y="30689"/>
                  <a:pt x="24318" y="31190"/>
                </a:cubicBezTo>
                <a:close/>
                <a:moveTo>
                  <a:pt x="10508" y="26520"/>
                </a:moveTo>
                <a:cubicBezTo>
                  <a:pt x="10408" y="26553"/>
                  <a:pt x="10308" y="26620"/>
                  <a:pt x="10174" y="26687"/>
                </a:cubicBezTo>
                <a:cubicBezTo>
                  <a:pt x="10275" y="27287"/>
                  <a:pt x="10308" y="27854"/>
                  <a:pt x="10475" y="28388"/>
                </a:cubicBezTo>
                <a:cubicBezTo>
                  <a:pt x="10541" y="28621"/>
                  <a:pt x="10942" y="28688"/>
                  <a:pt x="11142" y="28855"/>
                </a:cubicBezTo>
                <a:cubicBezTo>
                  <a:pt x="11242" y="28555"/>
                  <a:pt x="11475" y="28221"/>
                  <a:pt x="11409" y="28021"/>
                </a:cubicBezTo>
                <a:cubicBezTo>
                  <a:pt x="11175" y="27487"/>
                  <a:pt x="10808" y="26987"/>
                  <a:pt x="10508" y="26520"/>
                </a:cubicBezTo>
                <a:close/>
                <a:moveTo>
                  <a:pt x="7406" y="27487"/>
                </a:moveTo>
                <a:cubicBezTo>
                  <a:pt x="7339" y="26220"/>
                  <a:pt x="7139" y="25686"/>
                  <a:pt x="6672" y="25686"/>
                </a:cubicBezTo>
                <a:cubicBezTo>
                  <a:pt x="6505" y="25686"/>
                  <a:pt x="6272" y="25886"/>
                  <a:pt x="6272" y="26053"/>
                </a:cubicBezTo>
                <a:cubicBezTo>
                  <a:pt x="6238" y="26820"/>
                  <a:pt x="6572" y="27320"/>
                  <a:pt x="7272" y="27520"/>
                </a:cubicBezTo>
                <a:cubicBezTo>
                  <a:pt x="7272" y="27520"/>
                  <a:pt x="7339" y="27487"/>
                  <a:pt x="7406" y="27487"/>
                </a:cubicBezTo>
                <a:close/>
                <a:moveTo>
                  <a:pt x="25152" y="15445"/>
                </a:moveTo>
                <a:cubicBezTo>
                  <a:pt x="26186" y="13877"/>
                  <a:pt x="26186" y="13877"/>
                  <a:pt x="24818" y="13544"/>
                </a:cubicBezTo>
                <a:cubicBezTo>
                  <a:pt x="24918" y="14144"/>
                  <a:pt x="24985" y="14611"/>
                  <a:pt x="25152" y="15445"/>
                </a:cubicBezTo>
                <a:close/>
                <a:moveTo>
                  <a:pt x="10842" y="9874"/>
                </a:moveTo>
                <a:cubicBezTo>
                  <a:pt x="10174" y="9107"/>
                  <a:pt x="9674" y="8540"/>
                  <a:pt x="9240" y="8006"/>
                </a:cubicBezTo>
                <a:cubicBezTo>
                  <a:pt x="9140" y="8073"/>
                  <a:pt x="9074" y="8173"/>
                  <a:pt x="8974" y="8307"/>
                </a:cubicBezTo>
                <a:cubicBezTo>
                  <a:pt x="9607" y="8640"/>
                  <a:pt x="9274" y="10041"/>
                  <a:pt x="10842" y="9874"/>
                </a:cubicBezTo>
                <a:close/>
                <a:moveTo>
                  <a:pt x="9974" y="23351"/>
                </a:moveTo>
                <a:cubicBezTo>
                  <a:pt x="9941" y="21716"/>
                  <a:pt x="9941" y="21716"/>
                  <a:pt x="8773" y="21383"/>
                </a:cubicBezTo>
                <a:cubicBezTo>
                  <a:pt x="9240" y="22150"/>
                  <a:pt x="9507" y="22617"/>
                  <a:pt x="9974" y="23351"/>
                </a:cubicBezTo>
                <a:close/>
                <a:moveTo>
                  <a:pt x="13744" y="17447"/>
                </a:moveTo>
                <a:cubicBezTo>
                  <a:pt x="13777" y="16613"/>
                  <a:pt x="13644" y="16112"/>
                  <a:pt x="13010" y="15879"/>
                </a:cubicBezTo>
                <a:cubicBezTo>
                  <a:pt x="12676" y="16646"/>
                  <a:pt x="13143" y="16946"/>
                  <a:pt x="13744" y="17447"/>
                </a:cubicBezTo>
                <a:close/>
                <a:moveTo>
                  <a:pt x="20582" y="28388"/>
                </a:moveTo>
                <a:cubicBezTo>
                  <a:pt x="20682" y="28321"/>
                  <a:pt x="20782" y="28288"/>
                  <a:pt x="20915" y="28188"/>
                </a:cubicBezTo>
                <a:cubicBezTo>
                  <a:pt x="20849" y="27721"/>
                  <a:pt x="20949" y="27154"/>
                  <a:pt x="19948" y="27287"/>
                </a:cubicBezTo>
                <a:cubicBezTo>
                  <a:pt x="20182" y="27721"/>
                  <a:pt x="20348" y="28054"/>
                  <a:pt x="20582" y="28388"/>
                </a:cubicBezTo>
                <a:close/>
                <a:moveTo>
                  <a:pt x="8740" y="27654"/>
                </a:moveTo>
                <a:cubicBezTo>
                  <a:pt x="8607" y="27721"/>
                  <a:pt x="8440" y="27854"/>
                  <a:pt x="8306" y="27954"/>
                </a:cubicBezTo>
                <a:cubicBezTo>
                  <a:pt x="8507" y="28288"/>
                  <a:pt x="8673" y="28588"/>
                  <a:pt x="8874" y="28955"/>
                </a:cubicBezTo>
                <a:cubicBezTo>
                  <a:pt x="9007" y="28855"/>
                  <a:pt x="9140" y="28788"/>
                  <a:pt x="9240" y="28721"/>
                </a:cubicBezTo>
                <a:cubicBezTo>
                  <a:pt x="9074" y="28354"/>
                  <a:pt x="8907" y="27987"/>
                  <a:pt x="8740" y="27654"/>
                </a:cubicBezTo>
                <a:close/>
                <a:moveTo>
                  <a:pt x="14678" y="19381"/>
                </a:moveTo>
                <a:cubicBezTo>
                  <a:pt x="14811" y="19315"/>
                  <a:pt x="14945" y="19281"/>
                  <a:pt x="15011" y="19181"/>
                </a:cubicBezTo>
                <a:cubicBezTo>
                  <a:pt x="14844" y="18881"/>
                  <a:pt x="14678" y="18614"/>
                  <a:pt x="14578" y="18314"/>
                </a:cubicBezTo>
                <a:cubicBezTo>
                  <a:pt x="14478" y="18347"/>
                  <a:pt x="14344" y="18447"/>
                  <a:pt x="14277" y="18481"/>
                </a:cubicBezTo>
                <a:cubicBezTo>
                  <a:pt x="14411" y="18814"/>
                  <a:pt x="14578" y="19114"/>
                  <a:pt x="14678" y="19381"/>
                </a:cubicBezTo>
                <a:close/>
                <a:moveTo>
                  <a:pt x="14844" y="12943"/>
                </a:moveTo>
                <a:cubicBezTo>
                  <a:pt x="14444" y="13611"/>
                  <a:pt x="14744" y="13877"/>
                  <a:pt x="15078" y="14178"/>
                </a:cubicBezTo>
                <a:cubicBezTo>
                  <a:pt x="15111" y="14211"/>
                  <a:pt x="15245" y="14144"/>
                  <a:pt x="15445" y="14111"/>
                </a:cubicBezTo>
                <a:close/>
                <a:moveTo>
                  <a:pt x="8140" y="7773"/>
                </a:moveTo>
                <a:cubicBezTo>
                  <a:pt x="8240" y="7706"/>
                  <a:pt x="8273" y="7640"/>
                  <a:pt x="8340" y="7606"/>
                </a:cubicBezTo>
                <a:cubicBezTo>
                  <a:pt x="8173" y="7373"/>
                  <a:pt x="8073" y="7139"/>
                  <a:pt x="7906" y="6939"/>
                </a:cubicBezTo>
                <a:cubicBezTo>
                  <a:pt x="7806" y="6972"/>
                  <a:pt x="7773" y="7006"/>
                  <a:pt x="7673" y="7106"/>
                </a:cubicBezTo>
                <a:cubicBezTo>
                  <a:pt x="7839" y="7306"/>
                  <a:pt x="7973" y="7506"/>
                  <a:pt x="8140" y="7773"/>
                </a:cubicBezTo>
                <a:close/>
                <a:moveTo>
                  <a:pt x="18247" y="8440"/>
                </a:moveTo>
                <a:cubicBezTo>
                  <a:pt x="17947" y="8273"/>
                  <a:pt x="17780" y="8140"/>
                  <a:pt x="17580" y="8073"/>
                </a:cubicBezTo>
                <a:cubicBezTo>
                  <a:pt x="17513" y="8073"/>
                  <a:pt x="17413" y="8307"/>
                  <a:pt x="17313" y="8440"/>
                </a:cubicBezTo>
                <a:cubicBezTo>
                  <a:pt x="17480" y="8540"/>
                  <a:pt x="17646" y="8707"/>
                  <a:pt x="17847" y="8807"/>
                </a:cubicBezTo>
                <a:cubicBezTo>
                  <a:pt x="17913" y="8807"/>
                  <a:pt x="18013" y="8607"/>
                  <a:pt x="18247" y="844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62" name="Google Shape;1162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57375" y="112800"/>
            <a:ext cx="696050" cy="73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66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Google Shape;1167;p32"/>
          <p:cNvSpPr/>
          <p:nvPr/>
        </p:nvSpPr>
        <p:spPr>
          <a:xfrm rot="-452754">
            <a:off x="-145506" y="-150617"/>
            <a:ext cx="9357498" cy="5257713"/>
          </a:xfrm>
          <a:custGeom>
            <a:rect b="b" l="l" r="r" t="t"/>
            <a:pathLst>
              <a:path extrusionOk="0" h="6725578" w="9637883">
                <a:moveTo>
                  <a:pt x="2016833" y="1873758"/>
                </a:moveTo>
                <a:cubicBezTo>
                  <a:pt x="2330431" y="1889680"/>
                  <a:pt x="2614488" y="1683840"/>
                  <a:pt x="2813328" y="1441608"/>
                </a:cubicBezTo>
                <a:cubicBezTo>
                  <a:pt x="3012167" y="1199376"/>
                  <a:pt x="3154196" y="913930"/>
                  <a:pt x="3358717" y="675110"/>
                </a:cubicBezTo>
                <a:cubicBezTo>
                  <a:pt x="3742761" y="225901"/>
                  <a:pt x="4343825" y="-24291"/>
                  <a:pt x="4934663" y="1865"/>
                </a:cubicBezTo>
                <a:cubicBezTo>
                  <a:pt x="5525501" y="28022"/>
                  <a:pt x="6095887" y="325978"/>
                  <a:pt x="6468569" y="785422"/>
                </a:cubicBezTo>
                <a:cubicBezTo>
                  <a:pt x="6641276" y="999222"/>
                  <a:pt x="6773078" y="1243729"/>
                  <a:pt x="6951465" y="1452980"/>
                </a:cubicBezTo>
                <a:cubicBezTo>
                  <a:pt x="7198027" y="1740701"/>
                  <a:pt x="7532077" y="1953365"/>
                  <a:pt x="7896806" y="2054579"/>
                </a:cubicBezTo>
                <a:cubicBezTo>
                  <a:pt x="8189952" y="2135323"/>
                  <a:pt x="8502415" y="2146695"/>
                  <a:pt x="8786471" y="2258145"/>
                </a:cubicBezTo>
                <a:cubicBezTo>
                  <a:pt x="9268232" y="2449201"/>
                  <a:pt x="9611371" y="2942762"/>
                  <a:pt x="9636369" y="3460205"/>
                </a:cubicBezTo>
                <a:cubicBezTo>
                  <a:pt x="9661366" y="3978785"/>
                  <a:pt x="9375036" y="4496228"/>
                  <a:pt x="8929635" y="4763479"/>
                </a:cubicBezTo>
                <a:cubicBezTo>
                  <a:pt x="8509232" y="5014809"/>
                  <a:pt x="7942255" y="5080768"/>
                  <a:pt x="7682059" y="5495860"/>
                </a:cubicBezTo>
                <a:cubicBezTo>
                  <a:pt x="7399139" y="5948481"/>
                  <a:pt x="7071905" y="6464786"/>
                  <a:pt x="6573102" y="6653568"/>
                </a:cubicBezTo>
                <a:cubicBezTo>
                  <a:pt x="6087933" y="6836663"/>
                  <a:pt x="5490278" y="6660391"/>
                  <a:pt x="5183497" y="6240751"/>
                </a:cubicBezTo>
                <a:cubicBezTo>
                  <a:pt x="5075555" y="6092910"/>
                  <a:pt x="5001700" y="5922324"/>
                  <a:pt x="4907394" y="5765386"/>
                </a:cubicBezTo>
                <a:cubicBezTo>
                  <a:pt x="4616520" y="5285471"/>
                  <a:pt x="4080220" y="4935202"/>
                  <a:pt x="3518924" y="4961358"/>
                </a:cubicBezTo>
                <a:cubicBezTo>
                  <a:pt x="2882637" y="4990927"/>
                  <a:pt x="2365654" y="5460606"/>
                  <a:pt x="1790724" y="5734680"/>
                </a:cubicBezTo>
                <a:cubicBezTo>
                  <a:pt x="1679373" y="5788130"/>
                  <a:pt x="1562342" y="5834757"/>
                  <a:pt x="1439630" y="5844992"/>
                </a:cubicBezTo>
                <a:cubicBezTo>
                  <a:pt x="1076037" y="5875697"/>
                  <a:pt x="762438" y="5587976"/>
                  <a:pt x="564735" y="5282060"/>
                </a:cubicBezTo>
                <a:cubicBezTo>
                  <a:pt x="323855" y="4909045"/>
                  <a:pt x="178418" y="4482581"/>
                  <a:pt x="81839" y="4049294"/>
                </a:cubicBezTo>
                <a:cubicBezTo>
                  <a:pt x="-7923" y="3646712"/>
                  <a:pt x="-54509" y="3211150"/>
                  <a:pt x="106836" y="2831312"/>
                </a:cubicBezTo>
                <a:cubicBezTo>
                  <a:pt x="253409" y="2485592"/>
                  <a:pt x="561326" y="2225165"/>
                  <a:pt x="909012" y="2084147"/>
                </a:cubicBezTo>
                <a:cubicBezTo>
                  <a:pt x="1256697" y="1943130"/>
                  <a:pt x="1641878" y="1854425"/>
                  <a:pt x="2016833" y="187375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68" name="Google Shape;1168;p32"/>
          <p:cNvGrpSpPr/>
          <p:nvPr/>
        </p:nvGrpSpPr>
        <p:grpSpPr>
          <a:xfrm>
            <a:off x="-505158" y="-257998"/>
            <a:ext cx="10129833" cy="5773370"/>
            <a:chOff x="-505158" y="-257998"/>
            <a:chExt cx="10129833" cy="5773370"/>
          </a:xfrm>
        </p:grpSpPr>
        <p:sp>
          <p:nvSpPr>
            <p:cNvPr id="1169" name="Google Shape;1169;p32"/>
            <p:cNvSpPr/>
            <p:nvPr/>
          </p:nvSpPr>
          <p:spPr>
            <a:xfrm rot="8665170">
              <a:off x="6871035" y="3988777"/>
              <a:ext cx="2783466" cy="790626"/>
            </a:xfrm>
            <a:custGeom>
              <a:rect b="b" l="l" r="r" t="t"/>
              <a:pathLst>
                <a:path extrusionOk="0" h="1016625" w="3579114">
                  <a:moveTo>
                    <a:pt x="3579114" y="386740"/>
                  </a:moveTo>
                  <a:cubicBezTo>
                    <a:pt x="3507532" y="403799"/>
                    <a:pt x="3432541" y="407211"/>
                    <a:pt x="3359823" y="393564"/>
                  </a:cubicBezTo>
                  <a:cubicBezTo>
                    <a:pt x="3215522" y="365133"/>
                    <a:pt x="3082583" y="252546"/>
                    <a:pt x="3057586" y="106980"/>
                  </a:cubicBezTo>
                  <a:cubicBezTo>
                    <a:pt x="3050769" y="68314"/>
                    <a:pt x="3056450" y="20550"/>
                    <a:pt x="3092809" y="4629"/>
                  </a:cubicBezTo>
                  <a:cubicBezTo>
                    <a:pt x="3118942" y="-6744"/>
                    <a:pt x="3149621" y="4629"/>
                    <a:pt x="3173481" y="19413"/>
                  </a:cubicBezTo>
                  <a:cubicBezTo>
                    <a:pt x="3328008" y="116078"/>
                    <a:pt x="3353005" y="351486"/>
                    <a:pt x="3253017" y="505013"/>
                  </a:cubicBezTo>
                  <a:cubicBezTo>
                    <a:pt x="3153029" y="657403"/>
                    <a:pt x="2962143" y="731323"/>
                    <a:pt x="2779210" y="733598"/>
                  </a:cubicBezTo>
                  <a:cubicBezTo>
                    <a:pt x="2331537" y="739284"/>
                    <a:pt x="1942948" y="384466"/>
                    <a:pt x="1495274" y="378780"/>
                  </a:cubicBezTo>
                  <a:cubicBezTo>
                    <a:pt x="1299844" y="376505"/>
                    <a:pt x="1103276" y="444739"/>
                    <a:pt x="952158" y="568698"/>
                  </a:cubicBezTo>
                  <a:cubicBezTo>
                    <a:pt x="887393" y="621011"/>
                    <a:pt x="829445" y="686971"/>
                    <a:pt x="806721" y="766578"/>
                  </a:cubicBezTo>
                  <a:cubicBezTo>
                    <a:pt x="783996" y="846184"/>
                    <a:pt x="804448" y="942850"/>
                    <a:pt x="872622" y="991751"/>
                  </a:cubicBezTo>
                  <a:cubicBezTo>
                    <a:pt x="940796" y="1039515"/>
                    <a:pt x="1053282" y="1016770"/>
                    <a:pt x="1080551" y="938300"/>
                  </a:cubicBezTo>
                  <a:cubicBezTo>
                    <a:pt x="1093050" y="904183"/>
                    <a:pt x="1087369" y="865517"/>
                    <a:pt x="1077143" y="830263"/>
                  </a:cubicBezTo>
                  <a:cubicBezTo>
                    <a:pt x="1031694" y="681285"/>
                    <a:pt x="888529" y="580071"/>
                    <a:pt x="739684" y="531170"/>
                  </a:cubicBezTo>
                  <a:cubicBezTo>
                    <a:pt x="496531" y="450426"/>
                    <a:pt x="217019" y="484543"/>
                    <a:pt x="0" y="622149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0" name="Google Shape;1170;p32"/>
            <p:cNvSpPr/>
            <p:nvPr/>
          </p:nvSpPr>
          <p:spPr>
            <a:xfrm rot="-1521471">
              <a:off x="-478731" y="160802"/>
              <a:ext cx="2089284" cy="593448"/>
            </a:xfrm>
            <a:custGeom>
              <a:rect b="b" l="l" r="r" t="t"/>
              <a:pathLst>
                <a:path extrusionOk="0" h="1016625" w="3579114">
                  <a:moveTo>
                    <a:pt x="3579114" y="386740"/>
                  </a:moveTo>
                  <a:cubicBezTo>
                    <a:pt x="3507532" y="403799"/>
                    <a:pt x="3432541" y="407211"/>
                    <a:pt x="3359823" y="393564"/>
                  </a:cubicBezTo>
                  <a:cubicBezTo>
                    <a:pt x="3215522" y="365133"/>
                    <a:pt x="3082583" y="252546"/>
                    <a:pt x="3057586" y="106980"/>
                  </a:cubicBezTo>
                  <a:cubicBezTo>
                    <a:pt x="3050769" y="68314"/>
                    <a:pt x="3056450" y="20550"/>
                    <a:pt x="3092809" y="4629"/>
                  </a:cubicBezTo>
                  <a:cubicBezTo>
                    <a:pt x="3118942" y="-6744"/>
                    <a:pt x="3149621" y="4629"/>
                    <a:pt x="3173481" y="19413"/>
                  </a:cubicBezTo>
                  <a:cubicBezTo>
                    <a:pt x="3328008" y="116078"/>
                    <a:pt x="3353005" y="351486"/>
                    <a:pt x="3253017" y="505013"/>
                  </a:cubicBezTo>
                  <a:cubicBezTo>
                    <a:pt x="3153029" y="657403"/>
                    <a:pt x="2962143" y="731323"/>
                    <a:pt x="2779210" y="733598"/>
                  </a:cubicBezTo>
                  <a:cubicBezTo>
                    <a:pt x="2331537" y="739284"/>
                    <a:pt x="1942948" y="384466"/>
                    <a:pt x="1495274" y="378780"/>
                  </a:cubicBezTo>
                  <a:cubicBezTo>
                    <a:pt x="1299844" y="376505"/>
                    <a:pt x="1103276" y="444739"/>
                    <a:pt x="952158" y="568698"/>
                  </a:cubicBezTo>
                  <a:cubicBezTo>
                    <a:pt x="887393" y="621011"/>
                    <a:pt x="829445" y="686971"/>
                    <a:pt x="806721" y="766578"/>
                  </a:cubicBezTo>
                  <a:cubicBezTo>
                    <a:pt x="783996" y="846184"/>
                    <a:pt x="804448" y="942850"/>
                    <a:pt x="872622" y="991751"/>
                  </a:cubicBezTo>
                  <a:cubicBezTo>
                    <a:pt x="940796" y="1039515"/>
                    <a:pt x="1053282" y="1016770"/>
                    <a:pt x="1080551" y="938300"/>
                  </a:cubicBezTo>
                  <a:cubicBezTo>
                    <a:pt x="1093050" y="904183"/>
                    <a:pt x="1087369" y="865517"/>
                    <a:pt x="1077143" y="830263"/>
                  </a:cubicBezTo>
                  <a:cubicBezTo>
                    <a:pt x="1031694" y="681285"/>
                    <a:pt x="888529" y="580071"/>
                    <a:pt x="739684" y="531170"/>
                  </a:cubicBezTo>
                  <a:cubicBezTo>
                    <a:pt x="496531" y="450426"/>
                    <a:pt x="217019" y="484543"/>
                    <a:pt x="0" y="622149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71" name="Google Shape;1171;p32"/>
          <p:cNvSpPr txBox="1"/>
          <p:nvPr>
            <p:ph idx="1" type="subTitle"/>
          </p:nvPr>
        </p:nvSpPr>
        <p:spPr>
          <a:xfrm>
            <a:off x="1485450" y="3113975"/>
            <a:ext cx="2838900" cy="7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172" name="Google Shape;1172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78550" y="91275"/>
            <a:ext cx="1048325" cy="110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3" name="Google Shape;1173;p32"/>
          <p:cNvPicPr preferRelativeResize="0"/>
          <p:nvPr/>
        </p:nvPicPr>
        <p:blipFill rotWithShape="1">
          <a:blip r:embed="rId3">
            <a:alphaModFix/>
          </a:blip>
          <a:srcRect b="0" l="33457" r="0" t="0"/>
          <a:stretch/>
        </p:blipFill>
        <p:spPr>
          <a:xfrm>
            <a:off x="6096300" y="295513"/>
            <a:ext cx="1664357" cy="7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4" name="Google Shape;1174;p32"/>
          <p:cNvSpPr/>
          <p:nvPr/>
        </p:nvSpPr>
        <p:spPr>
          <a:xfrm flipH="1" rot="-1139799">
            <a:off x="4370271" y="344765"/>
            <a:ext cx="731258" cy="1214546"/>
          </a:xfrm>
          <a:custGeom>
            <a:rect b="b" l="l" r="r" t="t"/>
            <a:pathLst>
              <a:path extrusionOk="0" h="1913072" w="1511327">
                <a:moveTo>
                  <a:pt x="1511328" y="0"/>
                </a:moveTo>
                <a:lnTo>
                  <a:pt x="0" y="0"/>
                </a:lnTo>
                <a:lnTo>
                  <a:pt x="0" y="1913073"/>
                </a:lnTo>
                <a:lnTo>
                  <a:pt x="1511328" y="1913073"/>
                </a:lnTo>
                <a:lnTo>
                  <a:pt x="1511328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75" name="Google Shape;1175;p32"/>
          <p:cNvSpPr/>
          <p:nvPr/>
        </p:nvSpPr>
        <p:spPr>
          <a:xfrm rot="335960">
            <a:off x="4158408" y="1267757"/>
            <a:ext cx="4217151" cy="3679138"/>
          </a:xfrm>
          <a:custGeom>
            <a:rect b="b" l="l" r="r" t="t"/>
            <a:pathLst>
              <a:path extrusionOk="0" h="4723715" w="6583575">
                <a:moveTo>
                  <a:pt x="0" y="0"/>
                </a:moveTo>
                <a:lnTo>
                  <a:pt x="6583575" y="0"/>
                </a:lnTo>
                <a:lnTo>
                  <a:pt x="6583575" y="4723715"/>
                </a:lnTo>
                <a:lnTo>
                  <a:pt x="0" y="47237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76" name="Google Shape;1176;p32"/>
          <p:cNvSpPr/>
          <p:nvPr/>
        </p:nvSpPr>
        <p:spPr>
          <a:xfrm rot="-8847771">
            <a:off x="2700238" y="3780930"/>
            <a:ext cx="1518907" cy="1588399"/>
          </a:xfrm>
          <a:custGeom>
            <a:rect b="b" l="l" r="r" t="t"/>
            <a:pathLst>
              <a:path extrusionOk="0" h="1589423" w="1519886">
                <a:moveTo>
                  <a:pt x="0" y="0"/>
                </a:moveTo>
                <a:lnTo>
                  <a:pt x="1519885" y="0"/>
                </a:lnTo>
                <a:lnTo>
                  <a:pt x="1519885" y="1589423"/>
                </a:lnTo>
                <a:lnTo>
                  <a:pt x="0" y="15894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77" name="Google Shape;1177;p32"/>
          <p:cNvSpPr/>
          <p:nvPr/>
        </p:nvSpPr>
        <p:spPr>
          <a:xfrm rot="-445321">
            <a:off x="7930532" y="1899265"/>
            <a:ext cx="784898" cy="715733"/>
          </a:xfrm>
          <a:custGeom>
            <a:rect b="b" l="l" r="r" t="t"/>
            <a:pathLst>
              <a:path extrusionOk="0" h="890149" w="1192830">
                <a:moveTo>
                  <a:pt x="0" y="0"/>
                </a:moveTo>
                <a:lnTo>
                  <a:pt x="1192830" y="0"/>
                </a:lnTo>
                <a:lnTo>
                  <a:pt x="1192830" y="890149"/>
                </a:lnTo>
                <a:lnTo>
                  <a:pt x="0" y="8901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78" name="Google Shape;1178;p32"/>
          <p:cNvSpPr/>
          <p:nvPr/>
        </p:nvSpPr>
        <p:spPr>
          <a:xfrm rot="-55220">
            <a:off x="1983269" y="891235"/>
            <a:ext cx="576449" cy="649896"/>
          </a:xfrm>
          <a:custGeom>
            <a:rect b="b" l="l" r="r" t="t"/>
            <a:pathLst>
              <a:path extrusionOk="0" h="1014688" w="925903">
                <a:moveTo>
                  <a:pt x="0" y="0"/>
                </a:moveTo>
                <a:lnTo>
                  <a:pt x="925903" y="0"/>
                </a:lnTo>
                <a:lnTo>
                  <a:pt x="925903" y="1014688"/>
                </a:lnTo>
                <a:lnTo>
                  <a:pt x="0" y="1014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179" name="Google Shape;1179;p32"/>
          <p:cNvGrpSpPr/>
          <p:nvPr/>
        </p:nvGrpSpPr>
        <p:grpSpPr>
          <a:xfrm>
            <a:off x="814049" y="2365700"/>
            <a:ext cx="3760674" cy="756165"/>
            <a:chOff x="0" y="-899"/>
            <a:chExt cx="8489106" cy="1715438"/>
          </a:xfrm>
        </p:grpSpPr>
        <p:sp>
          <p:nvSpPr>
            <p:cNvPr id="1180" name="Google Shape;1180;p32"/>
            <p:cNvSpPr/>
            <p:nvPr/>
          </p:nvSpPr>
          <p:spPr>
            <a:xfrm>
              <a:off x="0" y="128021"/>
              <a:ext cx="1187470" cy="1554788"/>
            </a:xfrm>
            <a:custGeom>
              <a:rect b="b" l="l" r="r" t="t"/>
              <a:pathLst>
                <a:path extrusionOk="0" h="1554788" w="1187470">
                  <a:moveTo>
                    <a:pt x="0" y="0"/>
                  </a:moveTo>
                  <a:lnTo>
                    <a:pt x="1187470" y="0"/>
                  </a:lnTo>
                  <a:lnTo>
                    <a:pt x="1187470" y="1554788"/>
                  </a:lnTo>
                  <a:lnTo>
                    <a:pt x="0" y="155478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181" name="Google Shape;1181;p32"/>
            <p:cNvSpPr/>
            <p:nvPr/>
          </p:nvSpPr>
          <p:spPr>
            <a:xfrm>
              <a:off x="1024237" y="128021"/>
              <a:ext cx="1318967" cy="1445443"/>
            </a:xfrm>
            <a:custGeom>
              <a:rect b="b" l="l" r="r" t="t"/>
              <a:pathLst>
                <a:path extrusionOk="0" h="1445443" w="1318967">
                  <a:moveTo>
                    <a:pt x="0" y="0"/>
                  </a:moveTo>
                  <a:lnTo>
                    <a:pt x="1318967" y="0"/>
                  </a:lnTo>
                  <a:lnTo>
                    <a:pt x="1318967" y="1445443"/>
                  </a:lnTo>
                  <a:lnTo>
                    <a:pt x="0" y="14454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182" name="Google Shape;1182;p32"/>
            <p:cNvSpPr/>
            <p:nvPr/>
          </p:nvSpPr>
          <p:spPr>
            <a:xfrm>
              <a:off x="2333709" y="128021"/>
              <a:ext cx="1323561" cy="1450478"/>
            </a:xfrm>
            <a:custGeom>
              <a:rect b="b" l="l" r="r" t="t"/>
              <a:pathLst>
                <a:path extrusionOk="0" h="1450478" w="1323561">
                  <a:moveTo>
                    <a:pt x="0" y="0"/>
                  </a:moveTo>
                  <a:lnTo>
                    <a:pt x="1323561" y="0"/>
                  </a:lnTo>
                  <a:lnTo>
                    <a:pt x="1323561" y="1450478"/>
                  </a:lnTo>
                  <a:lnTo>
                    <a:pt x="0" y="145047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183" name="Google Shape;1183;p32"/>
            <p:cNvSpPr/>
            <p:nvPr/>
          </p:nvSpPr>
          <p:spPr>
            <a:xfrm rot="-249423">
              <a:off x="4725435" y="44793"/>
              <a:ext cx="1319114" cy="1611132"/>
            </a:xfrm>
            <a:custGeom>
              <a:rect b="b" l="l" r="r" t="t"/>
              <a:pathLst>
                <a:path extrusionOk="0" h="1610921" w="1318941">
                  <a:moveTo>
                    <a:pt x="0" y="0"/>
                  </a:moveTo>
                  <a:lnTo>
                    <a:pt x="1318941" y="0"/>
                  </a:lnTo>
                  <a:lnTo>
                    <a:pt x="1318941" y="1610921"/>
                  </a:lnTo>
                  <a:lnTo>
                    <a:pt x="0" y="16109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184" name="Google Shape;1184;p32"/>
            <p:cNvSpPr/>
            <p:nvPr/>
          </p:nvSpPr>
          <p:spPr>
            <a:xfrm>
              <a:off x="3666765" y="305236"/>
              <a:ext cx="1131801" cy="1304669"/>
            </a:xfrm>
            <a:custGeom>
              <a:rect b="b" l="l" r="r" t="t"/>
              <a:pathLst>
                <a:path extrusionOk="0" h="1304669" w="1131801">
                  <a:moveTo>
                    <a:pt x="0" y="0"/>
                  </a:moveTo>
                  <a:lnTo>
                    <a:pt x="1131801" y="0"/>
                  </a:lnTo>
                  <a:lnTo>
                    <a:pt x="1131801" y="1304669"/>
                  </a:lnTo>
                  <a:lnTo>
                    <a:pt x="0" y="13046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185" name="Google Shape;1185;p32"/>
            <p:cNvSpPr/>
            <p:nvPr/>
          </p:nvSpPr>
          <p:spPr>
            <a:xfrm>
              <a:off x="5944805" y="237043"/>
              <a:ext cx="1444252" cy="1477496"/>
            </a:xfrm>
            <a:custGeom>
              <a:rect b="b" l="l" r="r" t="t"/>
              <a:pathLst>
                <a:path extrusionOk="0" h="1477496" w="1444252">
                  <a:moveTo>
                    <a:pt x="0" y="0"/>
                  </a:moveTo>
                  <a:lnTo>
                    <a:pt x="1444252" y="0"/>
                  </a:lnTo>
                  <a:lnTo>
                    <a:pt x="1444252" y="1477496"/>
                  </a:lnTo>
                  <a:lnTo>
                    <a:pt x="0" y="147749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186" name="Google Shape;1186;p32"/>
            <p:cNvSpPr/>
            <p:nvPr/>
          </p:nvSpPr>
          <p:spPr>
            <a:xfrm>
              <a:off x="7246242" y="341676"/>
              <a:ext cx="1242864" cy="1268229"/>
            </a:xfrm>
            <a:custGeom>
              <a:rect b="b" l="l" r="r" t="t"/>
              <a:pathLst>
                <a:path extrusionOk="0" h="1268229" w="1242864">
                  <a:moveTo>
                    <a:pt x="0" y="0"/>
                  </a:moveTo>
                  <a:lnTo>
                    <a:pt x="1242864" y="0"/>
                  </a:lnTo>
                  <a:lnTo>
                    <a:pt x="1242864" y="1268229"/>
                  </a:lnTo>
                  <a:lnTo>
                    <a:pt x="0" y="126822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187" name="Google Shape;1187;p32"/>
          <p:cNvSpPr/>
          <p:nvPr/>
        </p:nvSpPr>
        <p:spPr>
          <a:xfrm rot="-1643098">
            <a:off x="340651" y="1412088"/>
            <a:ext cx="616086" cy="692087"/>
          </a:xfrm>
          <a:custGeom>
            <a:rect b="b" l="l" r="r" t="t"/>
            <a:pathLst>
              <a:path extrusionOk="0" h="1080183" w="985667">
                <a:moveTo>
                  <a:pt x="0" y="0"/>
                </a:moveTo>
                <a:lnTo>
                  <a:pt x="985668" y="0"/>
                </a:lnTo>
                <a:lnTo>
                  <a:pt x="985668" y="1080183"/>
                </a:lnTo>
                <a:lnTo>
                  <a:pt x="0" y="10801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8" name="Google Shape;1188;p32"/>
          <p:cNvSpPr/>
          <p:nvPr/>
        </p:nvSpPr>
        <p:spPr>
          <a:xfrm rot="-332987">
            <a:off x="925152" y="1189446"/>
            <a:ext cx="529061" cy="631886"/>
          </a:xfrm>
          <a:custGeom>
            <a:rect b="b" l="l" r="r" t="t"/>
            <a:pathLst>
              <a:path extrusionOk="0" h="983012" w="852763">
                <a:moveTo>
                  <a:pt x="0" y="0"/>
                </a:moveTo>
                <a:lnTo>
                  <a:pt x="852763" y="0"/>
                </a:lnTo>
                <a:lnTo>
                  <a:pt x="852763" y="983012"/>
                </a:lnTo>
                <a:lnTo>
                  <a:pt x="0" y="9830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9" name="Google Shape;1189;p32"/>
          <p:cNvSpPr/>
          <p:nvPr/>
        </p:nvSpPr>
        <p:spPr>
          <a:xfrm rot="949152">
            <a:off x="2558172" y="895838"/>
            <a:ext cx="477016" cy="640669"/>
          </a:xfrm>
          <a:custGeom>
            <a:rect b="b" l="l" r="r" t="t"/>
            <a:pathLst>
              <a:path extrusionOk="0" h="1001527" w="764916">
                <a:moveTo>
                  <a:pt x="0" y="0"/>
                </a:moveTo>
                <a:lnTo>
                  <a:pt x="764916" y="0"/>
                </a:lnTo>
                <a:lnTo>
                  <a:pt x="764916" y="1001527"/>
                </a:lnTo>
                <a:lnTo>
                  <a:pt x="0" y="10015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0" name="Google Shape;1190;p32"/>
          <p:cNvSpPr/>
          <p:nvPr/>
        </p:nvSpPr>
        <p:spPr>
          <a:xfrm rot="-1084201">
            <a:off x="1420641" y="1007279"/>
            <a:ext cx="635505" cy="638379"/>
          </a:xfrm>
          <a:custGeom>
            <a:rect b="b" l="l" r="r" t="t"/>
            <a:pathLst>
              <a:path extrusionOk="0" h="992002" w="1024002">
                <a:moveTo>
                  <a:pt x="0" y="0"/>
                </a:moveTo>
                <a:lnTo>
                  <a:pt x="1024001" y="0"/>
                </a:lnTo>
                <a:lnTo>
                  <a:pt x="1024001" y="992001"/>
                </a:lnTo>
                <a:lnTo>
                  <a:pt x="0" y="9920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1" name="Google Shape;1191;p32"/>
          <p:cNvSpPr/>
          <p:nvPr/>
        </p:nvSpPr>
        <p:spPr>
          <a:xfrm rot="-136890">
            <a:off x="2987091" y="870013"/>
            <a:ext cx="362731" cy="692329"/>
          </a:xfrm>
          <a:custGeom>
            <a:rect b="b" l="l" r="r" t="t"/>
            <a:pathLst>
              <a:path extrusionOk="0" h="1087245" w="577599">
                <a:moveTo>
                  <a:pt x="0" y="0"/>
                </a:moveTo>
                <a:lnTo>
                  <a:pt x="577599" y="0"/>
                </a:lnTo>
                <a:lnTo>
                  <a:pt x="577599" y="1087245"/>
                </a:lnTo>
                <a:lnTo>
                  <a:pt x="0" y="10872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2" name="Google Shape;1192;p32"/>
          <p:cNvSpPr/>
          <p:nvPr/>
        </p:nvSpPr>
        <p:spPr>
          <a:xfrm rot="534103">
            <a:off x="3376153" y="901936"/>
            <a:ext cx="541284" cy="630447"/>
          </a:xfrm>
          <a:custGeom>
            <a:rect b="b" l="l" r="r" t="t"/>
            <a:pathLst>
              <a:path extrusionOk="0" h="990270" w="859059">
                <a:moveTo>
                  <a:pt x="0" y="0"/>
                </a:moveTo>
                <a:lnTo>
                  <a:pt x="859059" y="0"/>
                </a:lnTo>
                <a:lnTo>
                  <a:pt x="859059" y="990270"/>
                </a:lnTo>
                <a:lnTo>
                  <a:pt x="0" y="9902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3" name="Google Shape;1193;p32"/>
          <p:cNvSpPr txBox="1"/>
          <p:nvPr/>
        </p:nvSpPr>
        <p:spPr>
          <a:xfrm>
            <a:off x="1362687" y="1686550"/>
            <a:ext cx="2663400" cy="7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4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5156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</a:t>
            </a:r>
            <a:r>
              <a:rPr b="1" lang="en" sz="5156">
                <a:latin typeface="Gloria Hallelujah"/>
                <a:ea typeface="Gloria Hallelujah"/>
                <a:cs typeface="Gloria Hallelujah"/>
                <a:sym typeface="Gloria Hallelujah"/>
              </a:rPr>
              <a:t>écnic</a:t>
            </a:r>
            <a:r>
              <a:rPr b="1" i="0" lang="en" sz="5156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O</a:t>
            </a:r>
            <a:endParaRPr sz="500"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94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p33"/>
          <p:cNvSpPr txBox="1"/>
          <p:nvPr>
            <p:ph type="title"/>
          </p:nvPr>
        </p:nvSpPr>
        <p:spPr>
          <a:xfrm>
            <a:off x="720000" y="520275"/>
            <a:ext cx="77040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196" name="Google Shape;1196;p33"/>
          <p:cNvGrpSpPr/>
          <p:nvPr/>
        </p:nvGrpSpPr>
        <p:grpSpPr>
          <a:xfrm>
            <a:off x="-2796238" y="-741379"/>
            <a:ext cx="13415084" cy="8113612"/>
            <a:chOff x="-2796238" y="-741379"/>
            <a:chExt cx="13415084" cy="8113612"/>
          </a:xfrm>
        </p:grpSpPr>
        <p:sp>
          <p:nvSpPr>
            <p:cNvPr id="1197" name="Google Shape;1197;p33"/>
            <p:cNvSpPr/>
            <p:nvPr/>
          </p:nvSpPr>
          <p:spPr>
            <a:xfrm rot="-547374">
              <a:off x="-2632430" y="-491093"/>
              <a:ext cx="3343265" cy="2333022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8" name="Google Shape;1198;p33"/>
            <p:cNvSpPr/>
            <p:nvPr/>
          </p:nvSpPr>
          <p:spPr>
            <a:xfrm rot="8806097">
              <a:off x="6911702" y="4315550"/>
              <a:ext cx="3341442" cy="2331749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9" name="Google Shape;1199;p33"/>
          <p:cNvGrpSpPr/>
          <p:nvPr/>
        </p:nvGrpSpPr>
        <p:grpSpPr>
          <a:xfrm rot="-2151163">
            <a:off x="-307381" y="122325"/>
            <a:ext cx="1862617" cy="440645"/>
            <a:chOff x="6588852" y="-559632"/>
            <a:chExt cx="2787993" cy="659564"/>
          </a:xfrm>
        </p:grpSpPr>
        <p:sp>
          <p:nvSpPr>
            <p:cNvPr id="1200" name="Google Shape;1200;p33"/>
            <p:cNvSpPr/>
            <p:nvPr/>
          </p:nvSpPr>
          <p:spPr>
            <a:xfrm>
              <a:off x="8846455" y="-138933"/>
              <a:ext cx="299834" cy="238865"/>
            </a:xfrm>
            <a:custGeom>
              <a:rect b="b" l="l" r="r" t="t"/>
              <a:pathLst>
                <a:path extrusionOk="0" h="536776" w="673785">
                  <a:moveTo>
                    <a:pt x="673785" y="42078"/>
                  </a:moveTo>
                  <a:lnTo>
                    <a:pt x="294285" y="536776"/>
                  </a:lnTo>
                  <a:lnTo>
                    <a:pt x="3" y="0"/>
                  </a:lnTo>
                  <a:cubicBezTo>
                    <a:pt x="-1134" y="0"/>
                    <a:pt x="321555" y="25019"/>
                    <a:pt x="673785" y="4207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33"/>
            <p:cNvSpPr/>
            <p:nvPr/>
          </p:nvSpPr>
          <p:spPr>
            <a:xfrm>
              <a:off x="8458541" y="-176441"/>
              <a:ext cx="299327" cy="242914"/>
            </a:xfrm>
            <a:custGeom>
              <a:rect b="b" l="l" r="r" t="t"/>
              <a:pathLst>
                <a:path extrusionOk="0" h="545874" w="672646">
                  <a:moveTo>
                    <a:pt x="672646" y="63685"/>
                  </a:moveTo>
                  <a:lnTo>
                    <a:pt x="277240" y="545874"/>
                  </a:lnTo>
                  <a:lnTo>
                    <a:pt x="0" y="0"/>
                  </a:lnTo>
                  <a:cubicBezTo>
                    <a:pt x="0" y="0"/>
                    <a:pt x="321552" y="35254"/>
                    <a:pt x="672646" y="63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2" name="Google Shape;1202;p33"/>
            <p:cNvSpPr/>
            <p:nvPr/>
          </p:nvSpPr>
          <p:spPr>
            <a:xfrm>
              <a:off x="6879535" y="-464341"/>
              <a:ext cx="291743" cy="258602"/>
            </a:xfrm>
            <a:custGeom>
              <a:rect b="b" l="l" r="r" t="t"/>
              <a:pathLst>
                <a:path extrusionOk="0" h="581128" w="655602">
                  <a:moveTo>
                    <a:pt x="655603" y="162625"/>
                  </a:moveTo>
                  <a:lnTo>
                    <a:pt x="193159" y="581128"/>
                  </a:lnTo>
                  <a:lnTo>
                    <a:pt x="0" y="0"/>
                  </a:lnTo>
                  <a:cubicBezTo>
                    <a:pt x="0" y="0"/>
                    <a:pt x="312462" y="83018"/>
                    <a:pt x="655603" y="1626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3" name="Google Shape;1203;p33"/>
            <p:cNvSpPr/>
            <p:nvPr/>
          </p:nvSpPr>
          <p:spPr>
            <a:xfrm>
              <a:off x="8058472" y="-224096"/>
              <a:ext cx="298316" cy="246465"/>
            </a:xfrm>
            <a:custGeom>
              <a:rect b="b" l="l" r="r" t="t"/>
              <a:pathLst>
                <a:path extrusionOk="0" h="553855" w="670373">
                  <a:moveTo>
                    <a:pt x="670374" y="84177"/>
                  </a:moveTo>
                  <a:lnTo>
                    <a:pt x="260196" y="553856"/>
                  </a:lnTo>
                  <a:lnTo>
                    <a:pt x="0" y="21"/>
                  </a:lnTo>
                  <a:cubicBezTo>
                    <a:pt x="0" y="-1116"/>
                    <a:pt x="320416" y="44373"/>
                    <a:pt x="670374" y="841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4" name="Google Shape;1204;p33"/>
            <p:cNvSpPr/>
            <p:nvPr/>
          </p:nvSpPr>
          <p:spPr>
            <a:xfrm>
              <a:off x="7664987" y="-286938"/>
              <a:ext cx="296799" cy="251011"/>
            </a:xfrm>
            <a:custGeom>
              <a:rect b="b" l="l" r="r" t="t"/>
              <a:pathLst>
                <a:path extrusionOk="0" h="564069" w="666964">
                  <a:moveTo>
                    <a:pt x="666965" y="111449"/>
                  </a:moveTo>
                  <a:lnTo>
                    <a:pt x="237471" y="564070"/>
                  </a:lnTo>
                  <a:lnTo>
                    <a:pt x="0" y="0"/>
                  </a:lnTo>
                  <a:cubicBezTo>
                    <a:pt x="0" y="0"/>
                    <a:pt x="319280" y="59136"/>
                    <a:pt x="666965" y="1114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5" name="Google Shape;1205;p33"/>
            <p:cNvSpPr/>
            <p:nvPr/>
          </p:nvSpPr>
          <p:spPr>
            <a:xfrm>
              <a:off x="7270995" y="-371078"/>
              <a:ext cx="293765" cy="255565"/>
            </a:xfrm>
            <a:custGeom>
              <a:rect b="b" l="l" r="r" t="t"/>
              <a:pathLst>
                <a:path extrusionOk="0" h="574304" w="660147">
                  <a:moveTo>
                    <a:pt x="660148" y="142155"/>
                  </a:moveTo>
                  <a:lnTo>
                    <a:pt x="211338" y="574305"/>
                  </a:lnTo>
                  <a:lnTo>
                    <a:pt x="0" y="0"/>
                  </a:lnTo>
                  <a:cubicBezTo>
                    <a:pt x="0" y="1137"/>
                    <a:pt x="315871" y="73920"/>
                    <a:pt x="660148" y="1421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6" name="Google Shape;1206;p33"/>
            <p:cNvSpPr/>
            <p:nvPr/>
          </p:nvSpPr>
          <p:spPr>
            <a:xfrm>
              <a:off x="6588852" y="-559632"/>
              <a:ext cx="2787993" cy="448378"/>
            </a:xfrm>
            <a:custGeom>
              <a:rect b="b" l="l" r="r" t="t"/>
              <a:pathLst>
                <a:path extrusionOk="0" h="1007592" w="6265153">
                  <a:moveTo>
                    <a:pt x="6265154" y="1007593"/>
                  </a:moveTo>
                  <a:cubicBezTo>
                    <a:pt x="6265154" y="1007593"/>
                    <a:pt x="2679222" y="935947"/>
                    <a:pt x="0" y="0"/>
                  </a:cubicBezTo>
                </a:path>
              </a:pathLst>
            </a:custGeom>
            <a:noFill/>
            <a:ln cap="flat" cmpd="sng" w="152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7" name="Google Shape;1207;p33"/>
          <p:cNvGrpSpPr/>
          <p:nvPr/>
        </p:nvGrpSpPr>
        <p:grpSpPr>
          <a:xfrm>
            <a:off x="8110529" y="445029"/>
            <a:ext cx="867637" cy="4513318"/>
            <a:chOff x="8110529" y="445029"/>
            <a:chExt cx="867637" cy="4513318"/>
          </a:xfrm>
        </p:grpSpPr>
        <p:grpSp>
          <p:nvGrpSpPr>
            <p:cNvPr id="1208" name="Google Shape;1208;p33"/>
            <p:cNvGrpSpPr/>
            <p:nvPr/>
          </p:nvGrpSpPr>
          <p:grpSpPr>
            <a:xfrm>
              <a:off x="8110529" y="4410670"/>
              <a:ext cx="570119" cy="547677"/>
              <a:chOff x="868786" y="1081365"/>
              <a:chExt cx="326435" cy="313621"/>
            </a:xfrm>
          </p:grpSpPr>
          <p:sp>
            <p:nvSpPr>
              <p:cNvPr id="1209" name="Google Shape;1209;p33"/>
              <p:cNvSpPr/>
              <p:nvPr/>
            </p:nvSpPr>
            <p:spPr>
              <a:xfrm rot="1183337">
                <a:off x="906559" y="1108397"/>
                <a:ext cx="205327" cy="259557"/>
              </a:xfrm>
              <a:custGeom>
                <a:rect b="b" l="l" r="r" t="t"/>
                <a:pathLst>
                  <a:path extrusionOk="0" h="461003" w="364683">
                    <a:moveTo>
                      <a:pt x="348249" y="139086"/>
                    </a:moveTo>
                    <a:cubicBezTo>
                      <a:pt x="351658" y="107243"/>
                      <a:pt x="352795" y="70851"/>
                      <a:pt x="335751" y="43558"/>
                    </a:cubicBezTo>
                    <a:cubicBezTo>
                      <a:pt x="319844" y="18539"/>
                      <a:pt x="281212" y="1480"/>
                      <a:pt x="256215" y="21950"/>
                    </a:cubicBezTo>
                    <a:cubicBezTo>
                      <a:pt x="231218" y="43558"/>
                      <a:pt x="228946" y="81087"/>
                      <a:pt x="219856" y="111792"/>
                    </a:cubicBezTo>
                    <a:cubicBezTo>
                      <a:pt x="219856" y="111792"/>
                      <a:pt x="195995" y="211869"/>
                      <a:pt x="195995" y="211869"/>
                    </a:cubicBezTo>
                    <a:cubicBezTo>
                      <a:pt x="193723" y="220967"/>
                      <a:pt x="180088" y="218692"/>
                      <a:pt x="180088" y="209594"/>
                    </a:cubicBezTo>
                    <a:cubicBezTo>
                      <a:pt x="180088" y="148184"/>
                      <a:pt x="146001" y="74263"/>
                      <a:pt x="85781" y="54930"/>
                    </a:cubicBezTo>
                    <a:cubicBezTo>
                      <a:pt x="3973" y="41283"/>
                      <a:pt x="24425" y="144772"/>
                      <a:pt x="36924" y="193673"/>
                    </a:cubicBezTo>
                    <a:cubicBezTo>
                      <a:pt x="59648" y="277829"/>
                      <a:pt x="99416" y="377906"/>
                      <a:pt x="181224" y="419983"/>
                    </a:cubicBezTo>
                    <a:cubicBezTo>
                      <a:pt x="276667" y="472296"/>
                      <a:pt x="341432" y="203908"/>
                      <a:pt x="348249" y="139086"/>
                    </a:cubicBezTo>
                    <a:lnTo>
                      <a:pt x="348249" y="139086"/>
                    </a:lnTo>
                    <a:close/>
                    <a:moveTo>
                      <a:pt x="363020" y="140223"/>
                    </a:moveTo>
                    <a:cubicBezTo>
                      <a:pt x="351658" y="231202"/>
                      <a:pt x="317571" y="488218"/>
                      <a:pt x="185769" y="458649"/>
                    </a:cubicBezTo>
                    <a:cubicBezTo>
                      <a:pt x="125549" y="439316"/>
                      <a:pt x="84645" y="385866"/>
                      <a:pt x="56239" y="333553"/>
                    </a:cubicBezTo>
                    <a:cubicBezTo>
                      <a:pt x="23289" y="271005"/>
                      <a:pt x="-49430" y="61753"/>
                      <a:pt x="51694" y="35597"/>
                    </a:cubicBezTo>
                    <a:cubicBezTo>
                      <a:pt x="141456" y="17401"/>
                      <a:pt x="199404" y="135674"/>
                      <a:pt x="195995" y="210732"/>
                    </a:cubicBezTo>
                    <a:cubicBezTo>
                      <a:pt x="195995" y="210732"/>
                      <a:pt x="180088" y="208457"/>
                      <a:pt x="180088" y="208457"/>
                    </a:cubicBezTo>
                    <a:lnTo>
                      <a:pt x="205085" y="108380"/>
                    </a:lnTo>
                    <a:cubicBezTo>
                      <a:pt x="215311" y="75400"/>
                      <a:pt x="217583" y="35597"/>
                      <a:pt x="247126" y="11715"/>
                    </a:cubicBezTo>
                    <a:cubicBezTo>
                      <a:pt x="278940" y="-13304"/>
                      <a:pt x="325525" y="4892"/>
                      <a:pt x="344841" y="36734"/>
                    </a:cubicBezTo>
                    <a:cubicBezTo>
                      <a:pt x="366429" y="66303"/>
                      <a:pt x="366429" y="104969"/>
                      <a:pt x="363020" y="140223"/>
                    </a:cubicBezTo>
                    <a:lnTo>
                      <a:pt x="363020" y="14022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0" name="Google Shape;1210;p33"/>
              <p:cNvSpPr/>
              <p:nvPr/>
            </p:nvSpPr>
            <p:spPr>
              <a:xfrm>
                <a:off x="1070136" y="1211354"/>
                <a:ext cx="125085" cy="140189"/>
              </a:xfrm>
              <a:custGeom>
                <a:rect b="b" l="l" r="r" t="t"/>
                <a:pathLst>
                  <a:path extrusionOk="0" h="224303" w="200136">
                    <a:moveTo>
                      <a:pt x="173937" y="162643"/>
                    </a:moveTo>
                    <a:cubicBezTo>
                      <a:pt x="187572" y="129663"/>
                      <a:pt x="201207" y="94409"/>
                      <a:pt x="200071" y="59154"/>
                    </a:cubicBezTo>
                    <a:cubicBezTo>
                      <a:pt x="200071" y="40959"/>
                      <a:pt x="195526" y="21625"/>
                      <a:pt x="180755" y="9116"/>
                    </a:cubicBezTo>
                    <a:cubicBezTo>
                      <a:pt x="167120" y="-3394"/>
                      <a:pt x="142123" y="-3394"/>
                      <a:pt x="133033" y="11390"/>
                    </a:cubicBezTo>
                    <a:cubicBezTo>
                      <a:pt x="129625" y="17077"/>
                      <a:pt x="128488" y="22763"/>
                      <a:pt x="126216" y="29586"/>
                    </a:cubicBezTo>
                    <a:cubicBezTo>
                      <a:pt x="121671" y="52331"/>
                      <a:pt x="115990" y="75076"/>
                      <a:pt x="111445" y="98957"/>
                    </a:cubicBezTo>
                    <a:cubicBezTo>
                      <a:pt x="98946" y="76213"/>
                      <a:pt x="77358" y="58017"/>
                      <a:pt x="53497" y="48919"/>
                    </a:cubicBezTo>
                    <a:cubicBezTo>
                      <a:pt x="45544" y="45507"/>
                      <a:pt x="36454" y="43233"/>
                      <a:pt x="27364" y="45507"/>
                    </a:cubicBezTo>
                    <a:cubicBezTo>
                      <a:pt x="8048" y="50056"/>
                      <a:pt x="-1042" y="72801"/>
                      <a:pt x="95" y="93271"/>
                    </a:cubicBezTo>
                    <a:cubicBezTo>
                      <a:pt x="2367" y="137624"/>
                      <a:pt x="38726" y="172878"/>
                      <a:pt x="75086" y="199035"/>
                    </a:cubicBezTo>
                    <a:cubicBezTo>
                      <a:pt x="136442" y="244524"/>
                      <a:pt x="147804" y="226328"/>
                      <a:pt x="173937" y="1626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11" name="Google Shape;1211;p33"/>
            <p:cNvGrpSpPr/>
            <p:nvPr/>
          </p:nvGrpSpPr>
          <p:grpSpPr>
            <a:xfrm>
              <a:off x="8564420" y="445029"/>
              <a:ext cx="413746" cy="280964"/>
              <a:chOff x="9877778" y="2885400"/>
              <a:chExt cx="167461" cy="113723"/>
            </a:xfrm>
          </p:grpSpPr>
          <p:sp>
            <p:nvSpPr>
              <p:cNvPr id="1212" name="Google Shape;1212;p33"/>
              <p:cNvSpPr/>
              <p:nvPr/>
            </p:nvSpPr>
            <p:spPr>
              <a:xfrm>
                <a:off x="9987008" y="2957330"/>
                <a:ext cx="58231" cy="41793"/>
              </a:xfrm>
              <a:custGeom>
                <a:rect b="b" l="l" r="r" t="t"/>
                <a:pathLst>
                  <a:path extrusionOk="0" h="41793" w="58231">
                    <a:moveTo>
                      <a:pt x="51698" y="34970"/>
                    </a:moveTo>
                    <a:cubicBezTo>
                      <a:pt x="47153" y="38382"/>
                      <a:pt x="43745" y="39519"/>
                      <a:pt x="39200" y="40656"/>
                    </a:cubicBezTo>
                    <a:cubicBezTo>
                      <a:pt x="35791" y="41793"/>
                      <a:pt x="31246" y="41793"/>
                      <a:pt x="27838" y="41793"/>
                    </a:cubicBezTo>
                    <a:cubicBezTo>
                      <a:pt x="24429" y="41793"/>
                      <a:pt x="19884" y="40656"/>
                      <a:pt x="16476" y="39519"/>
                    </a:cubicBezTo>
                    <a:cubicBezTo>
                      <a:pt x="13066" y="38382"/>
                      <a:pt x="8522" y="36107"/>
                      <a:pt x="5113" y="31558"/>
                    </a:cubicBezTo>
                    <a:cubicBezTo>
                      <a:pt x="-1704" y="24735"/>
                      <a:pt x="-1704" y="13362"/>
                      <a:pt x="5113" y="7676"/>
                    </a:cubicBezTo>
                    <a:cubicBezTo>
                      <a:pt x="5113" y="7676"/>
                      <a:pt x="6249" y="6539"/>
                      <a:pt x="7385" y="6539"/>
                    </a:cubicBezTo>
                    <a:cubicBezTo>
                      <a:pt x="11930" y="3127"/>
                      <a:pt x="15339" y="1990"/>
                      <a:pt x="19884" y="853"/>
                    </a:cubicBezTo>
                    <a:cubicBezTo>
                      <a:pt x="23293" y="-284"/>
                      <a:pt x="27838" y="-284"/>
                      <a:pt x="31246" y="853"/>
                    </a:cubicBezTo>
                    <a:cubicBezTo>
                      <a:pt x="34655" y="853"/>
                      <a:pt x="39200" y="1990"/>
                      <a:pt x="42609" y="4265"/>
                    </a:cubicBezTo>
                    <a:cubicBezTo>
                      <a:pt x="46017" y="6539"/>
                      <a:pt x="50562" y="7676"/>
                      <a:pt x="53971" y="12225"/>
                    </a:cubicBezTo>
                    <a:cubicBezTo>
                      <a:pt x="59652" y="19049"/>
                      <a:pt x="59652" y="28147"/>
                      <a:pt x="53971" y="34970"/>
                    </a:cubicBezTo>
                    <a:cubicBezTo>
                      <a:pt x="52834" y="33833"/>
                      <a:pt x="52834" y="33833"/>
                      <a:pt x="51698" y="3497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3" name="Google Shape;1213;p33"/>
              <p:cNvSpPr/>
              <p:nvPr/>
            </p:nvSpPr>
            <p:spPr>
              <a:xfrm>
                <a:off x="9877778" y="2944536"/>
                <a:ext cx="41493" cy="42077"/>
              </a:xfrm>
              <a:custGeom>
                <a:rect b="b" l="l" r="r" t="t"/>
                <a:pathLst>
                  <a:path extrusionOk="0" h="42077" w="41493">
                    <a:moveTo>
                      <a:pt x="38215" y="32980"/>
                    </a:moveTo>
                    <a:cubicBezTo>
                      <a:pt x="35943" y="36392"/>
                      <a:pt x="32534" y="38666"/>
                      <a:pt x="30262" y="39803"/>
                    </a:cubicBezTo>
                    <a:cubicBezTo>
                      <a:pt x="27989" y="40941"/>
                      <a:pt x="24580" y="42078"/>
                      <a:pt x="22308" y="42078"/>
                    </a:cubicBezTo>
                    <a:cubicBezTo>
                      <a:pt x="20035" y="42078"/>
                      <a:pt x="16627" y="42078"/>
                      <a:pt x="14354" y="40941"/>
                    </a:cubicBezTo>
                    <a:cubicBezTo>
                      <a:pt x="12082" y="39803"/>
                      <a:pt x="8673" y="38666"/>
                      <a:pt x="5264" y="35254"/>
                    </a:cubicBezTo>
                    <a:cubicBezTo>
                      <a:pt x="-1553" y="28431"/>
                      <a:pt x="-1553" y="17059"/>
                      <a:pt x="4129" y="9098"/>
                    </a:cubicBezTo>
                    <a:cubicBezTo>
                      <a:pt x="6401" y="5686"/>
                      <a:pt x="9810" y="3412"/>
                      <a:pt x="12082" y="2275"/>
                    </a:cubicBezTo>
                    <a:cubicBezTo>
                      <a:pt x="14354" y="1137"/>
                      <a:pt x="17763" y="0"/>
                      <a:pt x="20035" y="0"/>
                    </a:cubicBezTo>
                    <a:cubicBezTo>
                      <a:pt x="22308" y="0"/>
                      <a:pt x="25716" y="1137"/>
                      <a:pt x="27989" y="2275"/>
                    </a:cubicBezTo>
                    <a:cubicBezTo>
                      <a:pt x="30262" y="3412"/>
                      <a:pt x="33670" y="5686"/>
                      <a:pt x="37079" y="9098"/>
                    </a:cubicBezTo>
                    <a:cubicBezTo>
                      <a:pt x="42760" y="15921"/>
                      <a:pt x="42760" y="26157"/>
                      <a:pt x="38215" y="3298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4" name="Google Shape;1214;p33"/>
              <p:cNvSpPr/>
              <p:nvPr/>
            </p:nvSpPr>
            <p:spPr>
              <a:xfrm>
                <a:off x="9898230" y="2885400"/>
                <a:ext cx="56721" cy="41793"/>
              </a:xfrm>
              <a:custGeom>
                <a:rect b="b" l="l" r="r" t="t"/>
                <a:pathLst>
                  <a:path extrusionOk="0" h="41793" w="56721">
                    <a:moveTo>
                      <a:pt x="50714" y="36392"/>
                    </a:moveTo>
                    <a:cubicBezTo>
                      <a:pt x="46169" y="38666"/>
                      <a:pt x="41624" y="39803"/>
                      <a:pt x="38215" y="40941"/>
                    </a:cubicBezTo>
                    <a:cubicBezTo>
                      <a:pt x="33670" y="42078"/>
                      <a:pt x="30262" y="42078"/>
                      <a:pt x="25717" y="40941"/>
                    </a:cubicBezTo>
                    <a:cubicBezTo>
                      <a:pt x="22308" y="40941"/>
                      <a:pt x="17763" y="39803"/>
                      <a:pt x="14355" y="37529"/>
                    </a:cubicBezTo>
                    <a:cubicBezTo>
                      <a:pt x="10946" y="35254"/>
                      <a:pt x="7537" y="32980"/>
                      <a:pt x="4129" y="29568"/>
                    </a:cubicBezTo>
                    <a:cubicBezTo>
                      <a:pt x="-1553" y="22745"/>
                      <a:pt x="-1553" y="11372"/>
                      <a:pt x="5264" y="5686"/>
                    </a:cubicBezTo>
                    <a:cubicBezTo>
                      <a:pt x="6401" y="5686"/>
                      <a:pt x="6401" y="4549"/>
                      <a:pt x="7537" y="4549"/>
                    </a:cubicBezTo>
                    <a:cubicBezTo>
                      <a:pt x="12082" y="2274"/>
                      <a:pt x="16627" y="1137"/>
                      <a:pt x="20036" y="0"/>
                    </a:cubicBezTo>
                    <a:cubicBezTo>
                      <a:pt x="24580" y="0"/>
                      <a:pt x="27989" y="0"/>
                      <a:pt x="31398" y="1137"/>
                    </a:cubicBezTo>
                    <a:cubicBezTo>
                      <a:pt x="34807" y="2274"/>
                      <a:pt x="39351" y="3412"/>
                      <a:pt x="42761" y="5686"/>
                    </a:cubicBezTo>
                    <a:cubicBezTo>
                      <a:pt x="46169" y="7961"/>
                      <a:pt x="49578" y="10235"/>
                      <a:pt x="52986" y="14784"/>
                    </a:cubicBezTo>
                    <a:cubicBezTo>
                      <a:pt x="58667" y="21608"/>
                      <a:pt x="57531" y="31843"/>
                      <a:pt x="51850" y="36392"/>
                    </a:cubicBezTo>
                    <a:cubicBezTo>
                      <a:pt x="51850" y="35254"/>
                      <a:pt x="50714" y="36392"/>
                      <a:pt x="50714" y="3639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15" name="Google Shape;1215;p33"/>
          <p:cNvGrpSpPr/>
          <p:nvPr/>
        </p:nvGrpSpPr>
        <p:grpSpPr>
          <a:xfrm>
            <a:off x="4641407" y="4519897"/>
            <a:ext cx="3697940" cy="2119651"/>
            <a:chOff x="1268172" y="1041938"/>
            <a:chExt cx="9019367" cy="5169881"/>
          </a:xfrm>
        </p:grpSpPr>
        <p:sp>
          <p:nvSpPr>
            <p:cNvPr id="1216" name="Google Shape;1216;p33"/>
            <p:cNvSpPr/>
            <p:nvPr/>
          </p:nvSpPr>
          <p:spPr>
            <a:xfrm>
              <a:off x="1268172" y="1370599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20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7" name="Google Shape;1217;p33"/>
            <p:cNvSpPr/>
            <p:nvPr/>
          </p:nvSpPr>
          <p:spPr>
            <a:xfrm>
              <a:off x="1345436" y="1766358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20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8" name="Google Shape;1218;p33"/>
            <p:cNvSpPr/>
            <p:nvPr/>
          </p:nvSpPr>
          <p:spPr>
            <a:xfrm>
              <a:off x="1422699" y="2162117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9" name="Google Shape;1219;p33"/>
            <p:cNvSpPr/>
            <p:nvPr/>
          </p:nvSpPr>
          <p:spPr>
            <a:xfrm>
              <a:off x="1499963" y="2557875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33"/>
            <p:cNvSpPr/>
            <p:nvPr/>
          </p:nvSpPr>
          <p:spPr>
            <a:xfrm>
              <a:off x="1577226" y="2953634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1" name="Google Shape;1221;p33"/>
            <p:cNvSpPr/>
            <p:nvPr/>
          </p:nvSpPr>
          <p:spPr>
            <a:xfrm>
              <a:off x="1654489" y="3350530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19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2" name="Google Shape;1222;p33"/>
            <p:cNvSpPr/>
            <p:nvPr/>
          </p:nvSpPr>
          <p:spPr>
            <a:xfrm>
              <a:off x="1731753" y="3746289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3" name="Google Shape;1223;p33"/>
            <p:cNvSpPr/>
            <p:nvPr/>
          </p:nvSpPr>
          <p:spPr>
            <a:xfrm>
              <a:off x="1809016" y="4142047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24" name="Google Shape;1224;p33"/>
            <p:cNvGrpSpPr/>
            <p:nvPr/>
          </p:nvGrpSpPr>
          <p:grpSpPr>
            <a:xfrm>
              <a:off x="1864691" y="1979022"/>
              <a:ext cx="3353004" cy="4232797"/>
              <a:chOff x="1864691" y="1979022"/>
              <a:chExt cx="3353004" cy="4232797"/>
            </a:xfrm>
          </p:grpSpPr>
          <p:sp>
            <p:nvSpPr>
              <p:cNvPr id="1225" name="Google Shape;1225;p33"/>
              <p:cNvSpPr/>
              <p:nvPr/>
            </p:nvSpPr>
            <p:spPr>
              <a:xfrm>
                <a:off x="4501873" y="1979022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6" name="Google Shape;1226;p33"/>
              <p:cNvSpPr/>
              <p:nvPr/>
            </p:nvSpPr>
            <p:spPr>
              <a:xfrm>
                <a:off x="4124646" y="2059765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7" name="Google Shape;1227;p33"/>
              <p:cNvSpPr/>
              <p:nvPr/>
            </p:nvSpPr>
            <p:spPr>
              <a:xfrm>
                <a:off x="3748555" y="2140509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8" name="Google Shape;1228;p33"/>
              <p:cNvSpPr/>
              <p:nvPr/>
            </p:nvSpPr>
            <p:spPr>
              <a:xfrm>
                <a:off x="3371328" y="2221253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9" name="Google Shape;1229;p33"/>
              <p:cNvSpPr/>
              <p:nvPr/>
            </p:nvSpPr>
            <p:spPr>
              <a:xfrm>
                <a:off x="2995237" y="2301997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0" name="Google Shape;1230;p33"/>
              <p:cNvSpPr/>
              <p:nvPr/>
            </p:nvSpPr>
            <p:spPr>
              <a:xfrm>
                <a:off x="2618010" y="2381604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1" name="Google Shape;1231;p33"/>
              <p:cNvSpPr/>
              <p:nvPr/>
            </p:nvSpPr>
            <p:spPr>
              <a:xfrm>
                <a:off x="2241919" y="2462348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2" name="Google Shape;1232;p33"/>
              <p:cNvSpPr/>
              <p:nvPr/>
            </p:nvSpPr>
            <p:spPr>
              <a:xfrm>
                <a:off x="1864691" y="2543091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33" name="Google Shape;1233;p33"/>
            <p:cNvGrpSpPr/>
            <p:nvPr/>
          </p:nvGrpSpPr>
          <p:grpSpPr>
            <a:xfrm>
              <a:off x="4906370" y="1354678"/>
              <a:ext cx="3351868" cy="4232798"/>
              <a:chOff x="4906370" y="1354678"/>
              <a:chExt cx="3351868" cy="4232798"/>
            </a:xfrm>
          </p:grpSpPr>
          <p:sp>
            <p:nvSpPr>
              <p:cNvPr id="1234" name="Google Shape;1234;p33"/>
              <p:cNvSpPr/>
              <p:nvPr/>
            </p:nvSpPr>
            <p:spPr>
              <a:xfrm>
                <a:off x="7542416" y="1354678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5" name="Google Shape;1235;p33"/>
              <p:cNvSpPr/>
              <p:nvPr/>
            </p:nvSpPr>
            <p:spPr>
              <a:xfrm>
                <a:off x="7165189" y="1435422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6" name="Google Shape;1236;p33"/>
              <p:cNvSpPr/>
              <p:nvPr/>
            </p:nvSpPr>
            <p:spPr>
              <a:xfrm>
                <a:off x="6789098" y="1516166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7" name="Google Shape;1237;p33"/>
              <p:cNvSpPr/>
              <p:nvPr/>
            </p:nvSpPr>
            <p:spPr>
              <a:xfrm>
                <a:off x="6411871" y="1596910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8" name="Google Shape;1238;p33"/>
              <p:cNvSpPr/>
              <p:nvPr/>
            </p:nvSpPr>
            <p:spPr>
              <a:xfrm>
                <a:off x="6035779" y="1676516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9" name="Google Shape;1239;p33"/>
              <p:cNvSpPr/>
              <p:nvPr/>
            </p:nvSpPr>
            <p:spPr>
              <a:xfrm>
                <a:off x="5658552" y="1757260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0" name="Google Shape;1240;p33"/>
              <p:cNvSpPr/>
              <p:nvPr/>
            </p:nvSpPr>
            <p:spPr>
              <a:xfrm>
                <a:off x="5282461" y="1838004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1" name="Google Shape;1241;p33"/>
              <p:cNvSpPr/>
              <p:nvPr/>
            </p:nvSpPr>
            <p:spPr>
              <a:xfrm>
                <a:off x="4906370" y="1918748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42" name="Google Shape;1242;p33"/>
            <p:cNvGrpSpPr/>
            <p:nvPr/>
          </p:nvGrpSpPr>
          <p:grpSpPr>
            <a:xfrm>
              <a:off x="7982136" y="1041938"/>
              <a:ext cx="2222459" cy="3991703"/>
              <a:chOff x="7982136" y="1041938"/>
              <a:chExt cx="2222459" cy="3991703"/>
            </a:xfrm>
          </p:grpSpPr>
          <p:sp>
            <p:nvSpPr>
              <p:cNvPr id="1243" name="Google Shape;1243;p33"/>
              <p:cNvSpPr/>
              <p:nvPr/>
            </p:nvSpPr>
            <p:spPr>
              <a:xfrm>
                <a:off x="9487636" y="1041938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4" name="Google Shape;1244;p33"/>
              <p:cNvSpPr/>
              <p:nvPr/>
            </p:nvSpPr>
            <p:spPr>
              <a:xfrm>
                <a:off x="9111545" y="1122682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5" name="Google Shape;1245;p33"/>
              <p:cNvSpPr/>
              <p:nvPr/>
            </p:nvSpPr>
            <p:spPr>
              <a:xfrm>
                <a:off x="8734318" y="1203426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6" name="Google Shape;1246;p33"/>
              <p:cNvSpPr/>
              <p:nvPr/>
            </p:nvSpPr>
            <p:spPr>
              <a:xfrm>
                <a:off x="8358227" y="1284169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7" name="Google Shape;1247;p33"/>
              <p:cNvSpPr/>
              <p:nvPr/>
            </p:nvSpPr>
            <p:spPr>
              <a:xfrm>
                <a:off x="7982136" y="1363776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48" name="Google Shape;1248;p33"/>
          <p:cNvGrpSpPr/>
          <p:nvPr/>
        </p:nvGrpSpPr>
        <p:grpSpPr>
          <a:xfrm>
            <a:off x="215205" y="4174943"/>
            <a:ext cx="941197" cy="968553"/>
            <a:chOff x="2174801" y="4954035"/>
            <a:chExt cx="1281936" cy="1319195"/>
          </a:xfrm>
        </p:grpSpPr>
        <p:sp>
          <p:nvSpPr>
            <p:cNvPr id="1249" name="Google Shape;1249;p33"/>
            <p:cNvSpPr/>
            <p:nvPr/>
          </p:nvSpPr>
          <p:spPr>
            <a:xfrm>
              <a:off x="2174801" y="4954035"/>
              <a:ext cx="1281936" cy="1319195"/>
            </a:xfrm>
            <a:custGeom>
              <a:rect b="b" l="l" r="r" t="t"/>
              <a:pathLst>
                <a:path extrusionOk="0" h="1319195" w="1281936">
                  <a:moveTo>
                    <a:pt x="201192" y="1318058"/>
                  </a:moveTo>
                  <a:cubicBezTo>
                    <a:pt x="114839" y="1180453"/>
                    <a:pt x="51211" y="1028063"/>
                    <a:pt x="12579" y="868849"/>
                  </a:cubicBezTo>
                  <a:cubicBezTo>
                    <a:pt x="2353" y="824497"/>
                    <a:pt x="-6737" y="777870"/>
                    <a:pt x="6898" y="734656"/>
                  </a:cubicBezTo>
                  <a:cubicBezTo>
                    <a:pt x="21669" y="691440"/>
                    <a:pt x="65981" y="655049"/>
                    <a:pt x="110294" y="666421"/>
                  </a:cubicBezTo>
                  <a:cubicBezTo>
                    <a:pt x="136428" y="673244"/>
                    <a:pt x="155743" y="692578"/>
                    <a:pt x="172787" y="713048"/>
                  </a:cubicBezTo>
                  <a:cubicBezTo>
                    <a:pt x="209146" y="758537"/>
                    <a:pt x="238688" y="809713"/>
                    <a:pt x="259140" y="864301"/>
                  </a:cubicBezTo>
                  <a:cubicBezTo>
                    <a:pt x="200056" y="623206"/>
                    <a:pt x="178468" y="371877"/>
                    <a:pt x="195511" y="123959"/>
                  </a:cubicBezTo>
                  <a:cubicBezTo>
                    <a:pt x="198920" y="69372"/>
                    <a:pt x="220508" y="0"/>
                    <a:pt x="275047" y="0"/>
                  </a:cubicBezTo>
                  <a:cubicBezTo>
                    <a:pt x="303453" y="0"/>
                    <a:pt x="327314" y="21607"/>
                    <a:pt x="344357" y="43215"/>
                  </a:cubicBezTo>
                  <a:cubicBezTo>
                    <a:pt x="407986" y="122822"/>
                    <a:pt x="428438" y="227448"/>
                    <a:pt x="447754" y="327524"/>
                  </a:cubicBezTo>
                  <a:cubicBezTo>
                    <a:pt x="471614" y="456032"/>
                    <a:pt x="495475" y="583403"/>
                    <a:pt x="519336" y="711911"/>
                  </a:cubicBezTo>
                  <a:cubicBezTo>
                    <a:pt x="527290" y="565207"/>
                    <a:pt x="567057" y="400307"/>
                    <a:pt x="626141" y="264976"/>
                  </a:cubicBezTo>
                  <a:cubicBezTo>
                    <a:pt x="644321" y="224036"/>
                    <a:pt x="674999" y="178546"/>
                    <a:pt x="719312" y="181958"/>
                  </a:cubicBezTo>
                  <a:cubicBezTo>
                    <a:pt x="770442" y="185370"/>
                    <a:pt x="790894" y="247918"/>
                    <a:pt x="796575" y="299093"/>
                  </a:cubicBezTo>
                  <a:cubicBezTo>
                    <a:pt x="811346" y="429876"/>
                    <a:pt x="810210" y="561795"/>
                    <a:pt x="793167" y="691440"/>
                  </a:cubicBezTo>
                  <a:cubicBezTo>
                    <a:pt x="832934" y="573168"/>
                    <a:pt x="909062" y="466267"/>
                    <a:pt x="1007913" y="391210"/>
                  </a:cubicBezTo>
                  <a:cubicBezTo>
                    <a:pt x="1022684" y="379837"/>
                    <a:pt x="1038592" y="369602"/>
                    <a:pt x="1056771" y="369602"/>
                  </a:cubicBezTo>
                  <a:cubicBezTo>
                    <a:pt x="1102220" y="369602"/>
                    <a:pt x="1119264" y="429876"/>
                    <a:pt x="1119264" y="475365"/>
                  </a:cubicBezTo>
                  <a:cubicBezTo>
                    <a:pt x="1119264" y="622069"/>
                    <a:pt x="1081768" y="768773"/>
                    <a:pt x="1013595" y="897280"/>
                  </a:cubicBezTo>
                  <a:cubicBezTo>
                    <a:pt x="1060180" y="838144"/>
                    <a:pt x="1119264" y="788106"/>
                    <a:pt x="1186301" y="752851"/>
                  </a:cubicBezTo>
                  <a:cubicBezTo>
                    <a:pt x="1203344" y="743753"/>
                    <a:pt x="1222660" y="735793"/>
                    <a:pt x="1240840" y="740342"/>
                  </a:cubicBezTo>
                  <a:cubicBezTo>
                    <a:pt x="1279472" y="749440"/>
                    <a:pt x="1285153" y="802890"/>
                    <a:pt x="1280608" y="842693"/>
                  </a:cubicBezTo>
                  <a:cubicBezTo>
                    <a:pt x="1262428" y="1003043"/>
                    <a:pt x="1218115" y="1171355"/>
                    <a:pt x="1155623" y="1319196"/>
                  </a:cubicBezTo>
                  <a:lnTo>
                    <a:pt x="201192" y="13180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50" name="Google Shape;1250;p33"/>
            <p:cNvGrpSpPr/>
            <p:nvPr/>
          </p:nvGrpSpPr>
          <p:grpSpPr>
            <a:xfrm>
              <a:off x="2266916" y="5090504"/>
              <a:ext cx="1111229" cy="1164531"/>
              <a:chOff x="2266916" y="5090504"/>
              <a:chExt cx="1111229" cy="1164531"/>
            </a:xfrm>
          </p:grpSpPr>
          <p:sp>
            <p:nvSpPr>
              <p:cNvPr id="1251" name="Google Shape;1251;p33"/>
              <p:cNvSpPr/>
              <p:nvPr/>
            </p:nvSpPr>
            <p:spPr>
              <a:xfrm>
                <a:off x="2468028" y="5090504"/>
                <a:ext cx="181164" cy="1153158"/>
              </a:xfrm>
              <a:custGeom>
                <a:rect b="b" l="l" r="r" t="t"/>
                <a:pathLst>
                  <a:path extrusionOk="0" h="1153158" w="181164">
                    <a:moveTo>
                      <a:pt x="3409" y="0"/>
                    </a:moveTo>
                    <a:lnTo>
                      <a:pt x="46585" y="288858"/>
                    </a:lnTo>
                    <a:lnTo>
                      <a:pt x="90898" y="577717"/>
                    </a:lnTo>
                    <a:lnTo>
                      <a:pt x="135211" y="866575"/>
                    </a:lnTo>
                    <a:lnTo>
                      <a:pt x="156799" y="1011004"/>
                    </a:lnTo>
                    <a:lnTo>
                      <a:pt x="167025" y="1083787"/>
                    </a:lnTo>
                    <a:lnTo>
                      <a:pt x="171570" y="1120179"/>
                    </a:lnTo>
                    <a:lnTo>
                      <a:pt x="173843" y="1138375"/>
                    </a:lnTo>
                    <a:lnTo>
                      <a:pt x="174979" y="1147473"/>
                    </a:lnTo>
                    <a:cubicBezTo>
                      <a:pt x="174979" y="1147473"/>
                      <a:pt x="174979" y="1147473"/>
                      <a:pt x="176115" y="1148610"/>
                    </a:cubicBezTo>
                    <a:lnTo>
                      <a:pt x="178388" y="1148610"/>
                    </a:lnTo>
                    <a:cubicBezTo>
                      <a:pt x="179524" y="1148610"/>
                      <a:pt x="178388" y="1148610"/>
                      <a:pt x="180660" y="1149747"/>
                    </a:cubicBezTo>
                    <a:cubicBezTo>
                      <a:pt x="180660" y="1149747"/>
                      <a:pt x="181796" y="1152022"/>
                      <a:pt x="180660" y="1152022"/>
                    </a:cubicBezTo>
                    <a:cubicBezTo>
                      <a:pt x="180660" y="1152022"/>
                      <a:pt x="180660" y="1152022"/>
                      <a:pt x="179524" y="1153159"/>
                    </a:cubicBezTo>
                    <a:lnTo>
                      <a:pt x="178388" y="1153159"/>
                    </a:lnTo>
                    <a:lnTo>
                      <a:pt x="176115" y="1149747"/>
                    </a:lnTo>
                    <a:lnTo>
                      <a:pt x="176115" y="1149747"/>
                    </a:lnTo>
                    <a:cubicBezTo>
                      <a:pt x="176115" y="1149747"/>
                      <a:pt x="176115" y="1149747"/>
                      <a:pt x="176115" y="1149747"/>
                    </a:cubicBezTo>
                    <a:cubicBezTo>
                      <a:pt x="176115" y="1149747"/>
                      <a:pt x="176115" y="1152022"/>
                      <a:pt x="176115" y="1152022"/>
                    </a:cubicBezTo>
                    <a:cubicBezTo>
                      <a:pt x="177251" y="1153159"/>
                      <a:pt x="176115" y="1152022"/>
                      <a:pt x="176115" y="1152022"/>
                    </a:cubicBezTo>
                    <a:cubicBezTo>
                      <a:pt x="174979" y="1152022"/>
                      <a:pt x="174979" y="1152022"/>
                      <a:pt x="173843" y="1152022"/>
                    </a:cubicBezTo>
                    <a:cubicBezTo>
                      <a:pt x="172706" y="1152022"/>
                      <a:pt x="171570" y="1152022"/>
                      <a:pt x="170434" y="1150884"/>
                    </a:cubicBezTo>
                    <a:cubicBezTo>
                      <a:pt x="169298" y="1150884"/>
                      <a:pt x="168162" y="1148610"/>
                      <a:pt x="168162" y="1147473"/>
                    </a:cubicBezTo>
                    <a:lnTo>
                      <a:pt x="167025" y="1138375"/>
                    </a:lnTo>
                    <a:lnTo>
                      <a:pt x="163617" y="1120179"/>
                    </a:lnTo>
                    <a:lnTo>
                      <a:pt x="157935" y="1083787"/>
                    </a:lnTo>
                    <a:lnTo>
                      <a:pt x="146573" y="1012141"/>
                    </a:lnTo>
                    <a:lnTo>
                      <a:pt x="123849" y="867712"/>
                    </a:lnTo>
                    <a:lnTo>
                      <a:pt x="85217" y="578854"/>
                    </a:lnTo>
                    <a:lnTo>
                      <a:pt x="43177" y="289996"/>
                    </a:lnTo>
                    <a:lnTo>
                      <a:pt x="0" y="1137"/>
                    </a:lnTo>
                    <a:lnTo>
                      <a:pt x="340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2" name="Google Shape;1252;p33"/>
              <p:cNvSpPr/>
              <p:nvPr/>
            </p:nvSpPr>
            <p:spPr>
              <a:xfrm>
                <a:off x="2266916" y="5703475"/>
                <a:ext cx="223836" cy="551560"/>
              </a:xfrm>
              <a:custGeom>
                <a:rect b="b" l="l" r="r" t="t"/>
                <a:pathLst>
                  <a:path extrusionOk="0" h="551560" w="223836">
                    <a:moveTo>
                      <a:pt x="3409" y="0"/>
                    </a:moveTo>
                    <a:cubicBezTo>
                      <a:pt x="35223" y="93254"/>
                      <a:pt x="70446" y="186507"/>
                      <a:pt x="107942" y="277486"/>
                    </a:cubicBezTo>
                    <a:cubicBezTo>
                      <a:pt x="126121" y="322975"/>
                      <a:pt x="145437" y="368465"/>
                      <a:pt x="165889" y="413954"/>
                    </a:cubicBezTo>
                    <a:cubicBezTo>
                      <a:pt x="185205" y="459444"/>
                      <a:pt x="204521" y="504933"/>
                      <a:pt x="223837" y="550423"/>
                    </a:cubicBezTo>
                    <a:lnTo>
                      <a:pt x="220428" y="551560"/>
                    </a:lnTo>
                    <a:cubicBezTo>
                      <a:pt x="197703" y="507208"/>
                      <a:pt x="177251" y="462856"/>
                      <a:pt x="157936" y="417366"/>
                    </a:cubicBezTo>
                    <a:cubicBezTo>
                      <a:pt x="138620" y="371877"/>
                      <a:pt x="120440" y="326387"/>
                      <a:pt x="102260" y="279761"/>
                    </a:cubicBezTo>
                    <a:cubicBezTo>
                      <a:pt x="67037" y="187644"/>
                      <a:pt x="32951" y="94391"/>
                      <a:pt x="0" y="1137"/>
                    </a:cubicBezTo>
                    <a:lnTo>
                      <a:pt x="340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3" name="Google Shape;1253;p33"/>
              <p:cNvSpPr/>
              <p:nvPr/>
            </p:nvSpPr>
            <p:spPr>
              <a:xfrm>
                <a:off x="2782763" y="5257677"/>
                <a:ext cx="117031" cy="987122"/>
              </a:xfrm>
              <a:custGeom>
                <a:rect b="b" l="l" r="r" t="t"/>
                <a:pathLst>
                  <a:path extrusionOk="0" h="987122" w="117031">
                    <a:moveTo>
                      <a:pt x="117031" y="1137"/>
                    </a:moveTo>
                    <a:lnTo>
                      <a:pt x="88626" y="247918"/>
                    </a:lnTo>
                    <a:lnTo>
                      <a:pt x="61356" y="494698"/>
                    </a:lnTo>
                    <a:lnTo>
                      <a:pt x="34087" y="741479"/>
                    </a:lnTo>
                    <a:cubicBezTo>
                      <a:pt x="24997" y="823360"/>
                      <a:pt x="14771" y="905241"/>
                      <a:pt x="3409" y="987122"/>
                    </a:cubicBezTo>
                    <a:lnTo>
                      <a:pt x="0" y="987122"/>
                    </a:lnTo>
                    <a:cubicBezTo>
                      <a:pt x="6817" y="905241"/>
                      <a:pt x="17043" y="822223"/>
                      <a:pt x="26133" y="740342"/>
                    </a:cubicBezTo>
                    <a:lnTo>
                      <a:pt x="55675" y="493561"/>
                    </a:lnTo>
                    <a:lnTo>
                      <a:pt x="85217" y="246781"/>
                    </a:lnTo>
                    <a:lnTo>
                      <a:pt x="113623" y="0"/>
                    </a:lnTo>
                    <a:lnTo>
                      <a:pt x="117031" y="113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4" name="Google Shape;1254;p33"/>
              <p:cNvSpPr/>
              <p:nvPr/>
            </p:nvSpPr>
            <p:spPr>
              <a:xfrm>
                <a:off x="2871388" y="5443047"/>
                <a:ext cx="356775" cy="806301"/>
              </a:xfrm>
              <a:custGeom>
                <a:rect b="b" l="l" r="r" t="t"/>
                <a:pathLst>
                  <a:path extrusionOk="0" h="806301" w="356775">
                    <a:moveTo>
                      <a:pt x="356775" y="2274"/>
                    </a:moveTo>
                    <a:lnTo>
                      <a:pt x="265877" y="202428"/>
                    </a:lnTo>
                    <a:cubicBezTo>
                      <a:pt x="236335" y="269525"/>
                      <a:pt x="206793" y="336622"/>
                      <a:pt x="178388" y="403719"/>
                    </a:cubicBezTo>
                    <a:lnTo>
                      <a:pt x="92034" y="605010"/>
                    </a:lnTo>
                    <a:cubicBezTo>
                      <a:pt x="62492" y="672108"/>
                      <a:pt x="34087" y="739204"/>
                      <a:pt x="3409" y="806301"/>
                    </a:cubicBezTo>
                    <a:lnTo>
                      <a:pt x="0" y="805164"/>
                    </a:lnTo>
                    <a:cubicBezTo>
                      <a:pt x="26133" y="736930"/>
                      <a:pt x="54539" y="669833"/>
                      <a:pt x="84081" y="601599"/>
                    </a:cubicBezTo>
                    <a:lnTo>
                      <a:pt x="172707" y="400307"/>
                    </a:lnTo>
                    <a:lnTo>
                      <a:pt x="353367" y="0"/>
                    </a:lnTo>
                    <a:lnTo>
                      <a:pt x="356775" y="2274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5" name="Google Shape;1255;p33"/>
              <p:cNvSpPr/>
              <p:nvPr/>
            </p:nvSpPr>
            <p:spPr>
              <a:xfrm>
                <a:off x="3064547" y="5784219"/>
                <a:ext cx="313598" cy="470816"/>
              </a:xfrm>
              <a:custGeom>
                <a:rect b="b" l="l" r="r" t="t"/>
                <a:pathLst>
                  <a:path extrusionOk="0" h="470816" w="313598">
                    <a:moveTo>
                      <a:pt x="313599" y="3412"/>
                    </a:moveTo>
                    <a:cubicBezTo>
                      <a:pt x="309054" y="14784"/>
                      <a:pt x="303373" y="25019"/>
                      <a:pt x="296555" y="34117"/>
                    </a:cubicBezTo>
                    <a:lnTo>
                      <a:pt x="277239" y="63685"/>
                    </a:lnTo>
                    <a:lnTo>
                      <a:pt x="238608" y="121684"/>
                    </a:lnTo>
                    <a:lnTo>
                      <a:pt x="161344" y="238820"/>
                    </a:lnTo>
                    <a:lnTo>
                      <a:pt x="84081" y="355955"/>
                    </a:lnTo>
                    <a:cubicBezTo>
                      <a:pt x="57948" y="394621"/>
                      <a:pt x="31814" y="433288"/>
                      <a:pt x="3409" y="470816"/>
                    </a:cubicBezTo>
                    <a:lnTo>
                      <a:pt x="0" y="468542"/>
                    </a:lnTo>
                    <a:cubicBezTo>
                      <a:pt x="23861" y="428738"/>
                      <a:pt x="49994" y="390072"/>
                      <a:pt x="76127" y="350269"/>
                    </a:cubicBezTo>
                    <a:lnTo>
                      <a:pt x="155663" y="234271"/>
                    </a:lnTo>
                    <a:lnTo>
                      <a:pt x="235199" y="118273"/>
                    </a:lnTo>
                    <a:lnTo>
                      <a:pt x="274967" y="60273"/>
                    </a:lnTo>
                    <a:lnTo>
                      <a:pt x="294283" y="30705"/>
                    </a:lnTo>
                    <a:cubicBezTo>
                      <a:pt x="301100" y="20470"/>
                      <a:pt x="306781" y="11372"/>
                      <a:pt x="311326" y="0"/>
                    </a:cubicBezTo>
                    <a:lnTo>
                      <a:pt x="313599" y="341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1256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Google Shape;1257;p34"/>
          <p:cNvSpPr txBox="1"/>
          <p:nvPr>
            <p:ph type="title"/>
          </p:nvPr>
        </p:nvSpPr>
        <p:spPr>
          <a:xfrm>
            <a:off x="720000" y="520275"/>
            <a:ext cx="77040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258" name="Google Shape;1258;p34"/>
          <p:cNvSpPr txBox="1"/>
          <p:nvPr>
            <p:ph idx="1" type="subTitle"/>
          </p:nvPr>
        </p:nvSpPr>
        <p:spPr>
          <a:xfrm>
            <a:off x="719999" y="3132296"/>
            <a:ext cx="23766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259" name="Google Shape;1259;p34"/>
          <p:cNvSpPr txBox="1"/>
          <p:nvPr>
            <p:ph idx="2" type="subTitle"/>
          </p:nvPr>
        </p:nvSpPr>
        <p:spPr>
          <a:xfrm>
            <a:off x="3383698" y="3132296"/>
            <a:ext cx="23766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260" name="Google Shape;1260;p34"/>
          <p:cNvSpPr txBox="1"/>
          <p:nvPr>
            <p:ph idx="3" type="title"/>
          </p:nvPr>
        </p:nvSpPr>
        <p:spPr>
          <a:xfrm>
            <a:off x="773249" y="1773099"/>
            <a:ext cx="734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261" name="Google Shape;1261;p34"/>
          <p:cNvSpPr txBox="1"/>
          <p:nvPr>
            <p:ph idx="4" type="title"/>
          </p:nvPr>
        </p:nvSpPr>
        <p:spPr>
          <a:xfrm>
            <a:off x="3436948" y="1773099"/>
            <a:ext cx="734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262" name="Google Shape;1262;p34"/>
          <p:cNvSpPr txBox="1"/>
          <p:nvPr>
            <p:ph idx="5" type="title"/>
          </p:nvPr>
        </p:nvSpPr>
        <p:spPr>
          <a:xfrm>
            <a:off x="6111599" y="1773099"/>
            <a:ext cx="734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263" name="Google Shape;1263;p34"/>
          <p:cNvSpPr txBox="1"/>
          <p:nvPr>
            <p:ph idx="6" type="subTitle"/>
          </p:nvPr>
        </p:nvSpPr>
        <p:spPr>
          <a:xfrm>
            <a:off x="6047399" y="3132296"/>
            <a:ext cx="23766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264" name="Google Shape;1264;p34"/>
          <p:cNvSpPr txBox="1"/>
          <p:nvPr>
            <p:ph idx="7" type="subTitle"/>
          </p:nvPr>
        </p:nvSpPr>
        <p:spPr>
          <a:xfrm>
            <a:off x="719999" y="2425850"/>
            <a:ext cx="2376600" cy="73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sp>
        <p:nvSpPr>
          <p:cNvPr id="1265" name="Google Shape;1265;p34"/>
          <p:cNvSpPr txBox="1"/>
          <p:nvPr>
            <p:ph idx="8" type="subTitle"/>
          </p:nvPr>
        </p:nvSpPr>
        <p:spPr>
          <a:xfrm>
            <a:off x="3383702" y="2425850"/>
            <a:ext cx="2376600" cy="73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sp>
        <p:nvSpPr>
          <p:cNvPr id="1266" name="Google Shape;1266;p34"/>
          <p:cNvSpPr txBox="1"/>
          <p:nvPr>
            <p:ph idx="9" type="subTitle"/>
          </p:nvPr>
        </p:nvSpPr>
        <p:spPr>
          <a:xfrm>
            <a:off x="6047401" y="2425850"/>
            <a:ext cx="2376600" cy="73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priola"/>
              <a:buNone/>
              <a:defRPr sz="20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grpSp>
        <p:nvGrpSpPr>
          <p:cNvPr id="1267" name="Google Shape;1267;p34"/>
          <p:cNvGrpSpPr/>
          <p:nvPr/>
        </p:nvGrpSpPr>
        <p:grpSpPr>
          <a:xfrm>
            <a:off x="135595" y="150307"/>
            <a:ext cx="413754" cy="739947"/>
            <a:chOff x="135595" y="150307"/>
            <a:chExt cx="413754" cy="739947"/>
          </a:xfrm>
        </p:grpSpPr>
        <p:sp>
          <p:nvSpPr>
            <p:cNvPr id="1268" name="Google Shape;1268;p34"/>
            <p:cNvSpPr/>
            <p:nvPr/>
          </p:nvSpPr>
          <p:spPr>
            <a:xfrm>
              <a:off x="135595" y="150307"/>
              <a:ext cx="413754" cy="517146"/>
            </a:xfrm>
            <a:custGeom>
              <a:rect b="b" l="l" r="r" t="t"/>
              <a:pathLst>
                <a:path extrusionOk="0" h="689528" w="551672">
                  <a:moveTo>
                    <a:pt x="380102" y="689528"/>
                  </a:moveTo>
                  <a:cubicBezTo>
                    <a:pt x="491452" y="533726"/>
                    <a:pt x="547128" y="339259"/>
                    <a:pt x="536901" y="147066"/>
                  </a:cubicBezTo>
                  <a:cubicBezTo>
                    <a:pt x="534629" y="109537"/>
                    <a:pt x="530084" y="72008"/>
                    <a:pt x="509632" y="41303"/>
                  </a:cubicBezTo>
                  <a:cubicBezTo>
                    <a:pt x="489180" y="10597"/>
                    <a:pt x="448276" y="-9873"/>
                    <a:pt x="414189" y="4911"/>
                  </a:cubicBezTo>
                  <a:cubicBezTo>
                    <a:pt x="385783" y="16283"/>
                    <a:pt x="369876" y="48126"/>
                    <a:pt x="358514" y="76557"/>
                  </a:cubicBezTo>
                  <a:cubicBezTo>
                    <a:pt x="330108" y="147066"/>
                    <a:pt x="311929" y="220986"/>
                    <a:pt x="303975" y="296044"/>
                  </a:cubicBezTo>
                  <a:cubicBezTo>
                    <a:pt x="265343" y="249417"/>
                    <a:pt x="223303" y="201653"/>
                    <a:pt x="167628" y="180045"/>
                  </a:cubicBezTo>
                  <a:cubicBezTo>
                    <a:pt x="111953" y="158438"/>
                    <a:pt x="35826" y="172085"/>
                    <a:pt x="9692" y="226672"/>
                  </a:cubicBezTo>
                  <a:cubicBezTo>
                    <a:pt x="-23258" y="293769"/>
                    <a:pt x="33553" y="371102"/>
                    <a:pt x="93773" y="416591"/>
                  </a:cubicBezTo>
                  <a:cubicBezTo>
                    <a:pt x="224439" y="515531"/>
                    <a:pt x="386920" y="571255"/>
                    <a:pt x="551672" y="571255"/>
                  </a:cubicBezTo>
                </a:path>
              </a:pathLst>
            </a:custGeom>
            <a:noFill/>
            <a:ln cap="flat" cmpd="sng" w="2270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9" name="Google Shape;1269;p34"/>
            <p:cNvSpPr/>
            <p:nvPr/>
          </p:nvSpPr>
          <p:spPr>
            <a:xfrm>
              <a:off x="141941" y="722027"/>
              <a:ext cx="150102" cy="168227"/>
            </a:xfrm>
            <a:custGeom>
              <a:rect b="b" l="l" r="r" t="t"/>
              <a:pathLst>
                <a:path extrusionOk="0" h="224303" w="200136">
                  <a:moveTo>
                    <a:pt x="173937" y="162643"/>
                  </a:moveTo>
                  <a:cubicBezTo>
                    <a:pt x="187572" y="129663"/>
                    <a:pt x="201207" y="94409"/>
                    <a:pt x="200071" y="59154"/>
                  </a:cubicBezTo>
                  <a:cubicBezTo>
                    <a:pt x="200071" y="40959"/>
                    <a:pt x="195526" y="21625"/>
                    <a:pt x="180755" y="9116"/>
                  </a:cubicBezTo>
                  <a:cubicBezTo>
                    <a:pt x="167120" y="-3394"/>
                    <a:pt x="142123" y="-3394"/>
                    <a:pt x="133033" y="11390"/>
                  </a:cubicBezTo>
                  <a:cubicBezTo>
                    <a:pt x="129625" y="17077"/>
                    <a:pt x="128488" y="22763"/>
                    <a:pt x="126216" y="29586"/>
                  </a:cubicBezTo>
                  <a:cubicBezTo>
                    <a:pt x="121671" y="52331"/>
                    <a:pt x="115990" y="75076"/>
                    <a:pt x="111445" y="98957"/>
                  </a:cubicBezTo>
                  <a:cubicBezTo>
                    <a:pt x="98946" y="76213"/>
                    <a:pt x="77358" y="58017"/>
                    <a:pt x="53497" y="48919"/>
                  </a:cubicBezTo>
                  <a:cubicBezTo>
                    <a:pt x="45544" y="45507"/>
                    <a:pt x="36454" y="43233"/>
                    <a:pt x="27364" y="45507"/>
                  </a:cubicBezTo>
                  <a:cubicBezTo>
                    <a:pt x="8048" y="50056"/>
                    <a:pt x="-1042" y="72801"/>
                    <a:pt x="95" y="93271"/>
                  </a:cubicBezTo>
                  <a:cubicBezTo>
                    <a:pt x="2367" y="137624"/>
                    <a:pt x="38726" y="172878"/>
                    <a:pt x="75086" y="199035"/>
                  </a:cubicBezTo>
                  <a:cubicBezTo>
                    <a:pt x="136442" y="244524"/>
                    <a:pt x="147804" y="226328"/>
                    <a:pt x="173937" y="16264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0" name="Google Shape;1270;p34"/>
          <p:cNvGrpSpPr/>
          <p:nvPr/>
        </p:nvGrpSpPr>
        <p:grpSpPr>
          <a:xfrm>
            <a:off x="-515132" y="-1296779"/>
            <a:ext cx="9659126" cy="7146810"/>
            <a:chOff x="-515132" y="-1296779"/>
            <a:chExt cx="9659126" cy="7146810"/>
          </a:xfrm>
        </p:grpSpPr>
        <p:sp>
          <p:nvSpPr>
            <p:cNvPr id="1271" name="Google Shape;1271;p34"/>
            <p:cNvSpPr/>
            <p:nvPr/>
          </p:nvSpPr>
          <p:spPr>
            <a:xfrm rot="-8950023">
              <a:off x="-509421" y="4451363"/>
              <a:ext cx="2688508" cy="763654"/>
            </a:xfrm>
            <a:custGeom>
              <a:rect b="b" l="l" r="r" t="t"/>
              <a:pathLst>
                <a:path extrusionOk="0" h="1016625" w="3579114">
                  <a:moveTo>
                    <a:pt x="3579114" y="386740"/>
                  </a:moveTo>
                  <a:cubicBezTo>
                    <a:pt x="3507532" y="403799"/>
                    <a:pt x="3432541" y="407211"/>
                    <a:pt x="3359823" y="393564"/>
                  </a:cubicBezTo>
                  <a:cubicBezTo>
                    <a:pt x="3215522" y="365133"/>
                    <a:pt x="3082583" y="252546"/>
                    <a:pt x="3057586" y="106980"/>
                  </a:cubicBezTo>
                  <a:cubicBezTo>
                    <a:pt x="3050769" y="68314"/>
                    <a:pt x="3056450" y="20550"/>
                    <a:pt x="3092809" y="4629"/>
                  </a:cubicBezTo>
                  <a:cubicBezTo>
                    <a:pt x="3118942" y="-6744"/>
                    <a:pt x="3149621" y="4629"/>
                    <a:pt x="3173481" y="19413"/>
                  </a:cubicBezTo>
                  <a:cubicBezTo>
                    <a:pt x="3328008" y="116078"/>
                    <a:pt x="3353005" y="351486"/>
                    <a:pt x="3253017" y="505013"/>
                  </a:cubicBezTo>
                  <a:cubicBezTo>
                    <a:pt x="3153029" y="657403"/>
                    <a:pt x="2962143" y="731323"/>
                    <a:pt x="2779210" y="733598"/>
                  </a:cubicBezTo>
                  <a:cubicBezTo>
                    <a:pt x="2331537" y="739284"/>
                    <a:pt x="1942948" y="384466"/>
                    <a:pt x="1495274" y="378780"/>
                  </a:cubicBezTo>
                  <a:cubicBezTo>
                    <a:pt x="1299844" y="376505"/>
                    <a:pt x="1103276" y="444739"/>
                    <a:pt x="952158" y="568698"/>
                  </a:cubicBezTo>
                  <a:cubicBezTo>
                    <a:pt x="887393" y="621011"/>
                    <a:pt x="829445" y="686971"/>
                    <a:pt x="806721" y="766578"/>
                  </a:cubicBezTo>
                  <a:cubicBezTo>
                    <a:pt x="783996" y="846184"/>
                    <a:pt x="804448" y="942850"/>
                    <a:pt x="872622" y="991751"/>
                  </a:cubicBezTo>
                  <a:cubicBezTo>
                    <a:pt x="940796" y="1039515"/>
                    <a:pt x="1053282" y="1016770"/>
                    <a:pt x="1080551" y="938300"/>
                  </a:cubicBezTo>
                  <a:cubicBezTo>
                    <a:pt x="1093050" y="904183"/>
                    <a:pt x="1087369" y="865517"/>
                    <a:pt x="1077143" y="830263"/>
                  </a:cubicBezTo>
                  <a:cubicBezTo>
                    <a:pt x="1031694" y="681285"/>
                    <a:pt x="888529" y="580071"/>
                    <a:pt x="739684" y="531170"/>
                  </a:cubicBezTo>
                  <a:cubicBezTo>
                    <a:pt x="496531" y="450426"/>
                    <a:pt x="217019" y="484543"/>
                    <a:pt x="0" y="622149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34"/>
            <p:cNvSpPr/>
            <p:nvPr/>
          </p:nvSpPr>
          <p:spPr>
            <a:xfrm rot="2497060">
              <a:off x="6548453" y="-502581"/>
              <a:ext cx="2681008" cy="761524"/>
            </a:xfrm>
            <a:custGeom>
              <a:rect b="b" l="l" r="r" t="t"/>
              <a:pathLst>
                <a:path extrusionOk="0" h="1016625" w="3579114">
                  <a:moveTo>
                    <a:pt x="3579114" y="386740"/>
                  </a:moveTo>
                  <a:cubicBezTo>
                    <a:pt x="3507532" y="403799"/>
                    <a:pt x="3432541" y="407211"/>
                    <a:pt x="3359823" y="393564"/>
                  </a:cubicBezTo>
                  <a:cubicBezTo>
                    <a:pt x="3215522" y="365133"/>
                    <a:pt x="3082583" y="252546"/>
                    <a:pt x="3057586" y="106980"/>
                  </a:cubicBezTo>
                  <a:cubicBezTo>
                    <a:pt x="3050769" y="68314"/>
                    <a:pt x="3056450" y="20550"/>
                    <a:pt x="3092809" y="4629"/>
                  </a:cubicBezTo>
                  <a:cubicBezTo>
                    <a:pt x="3118942" y="-6744"/>
                    <a:pt x="3149621" y="4629"/>
                    <a:pt x="3173481" y="19413"/>
                  </a:cubicBezTo>
                  <a:cubicBezTo>
                    <a:pt x="3328008" y="116078"/>
                    <a:pt x="3353005" y="351486"/>
                    <a:pt x="3253017" y="505013"/>
                  </a:cubicBezTo>
                  <a:cubicBezTo>
                    <a:pt x="3153029" y="657403"/>
                    <a:pt x="2962143" y="731323"/>
                    <a:pt x="2779210" y="733598"/>
                  </a:cubicBezTo>
                  <a:cubicBezTo>
                    <a:pt x="2331537" y="739284"/>
                    <a:pt x="1942948" y="384466"/>
                    <a:pt x="1495274" y="378780"/>
                  </a:cubicBezTo>
                  <a:cubicBezTo>
                    <a:pt x="1299844" y="376505"/>
                    <a:pt x="1103276" y="444739"/>
                    <a:pt x="952158" y="568698"/>
                  </a:cubicBezTo>
                  <a:cubicBezTo>
                    <a:pt x="887393" y="621011"/>
                    <a:pt x="829445" y="686971"/>
                    <a:pt x="806721" y="766578"/>
                  </a:cubicBezTo>
                  <a:cubicBezTo>
                    <a:pt x="783996" y="846184"/>
                    <a:pt x="804448" y="942850"/>
                    <a:pt x="872622" y="991751"/>
                  </a:cubicBezTo>
                  <a:cubicBezTo>
                    <a:pt x="940796" y="1039515"/>
                    <a:pt x="1053282" y="1016770"/>
                    <a:pt x="1080551" y="938300"/>
                  </a:cubicBezTo>
                  <a:cubicBezTo>
                    <a:pt x="1093050" y="904183"/>
                    <a:pt x="1087369" y="865517"/>
                    <a:pt x="1077143" y="830263"/>
                  </a:cubicBezTo>
                  <a:cubicBezTo>
                    <a:pt x="1031694" y="681285"/>
                    <a:pt x="888529" y="580071"/>
                    <a:pt x="739684" y="531170"/>
                  </a:cubicBezTo>
                  <a:cubicBezTo>
                    <a:pt x="496531" y="450426"/>
                    <a:pt x="217019" y="484543"/>
                    <a:pt x="0" y="622149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3" name="Google Shape;1273;p34"/>
          <p:cNvGrpSpPr/>
          <p:nvPr/>
        </p:nvGrpSpPr>
        <p:grpSpPr>
          <a:xfrm rot="877467">
            <a:off x="8239450" y="1212117"/>
            <a:ext cx="659824" cy="945943"/>
            <a:chOff x="4541362" y="1315866"/>
            <a:chExt cx="816637" cy="1170474"/>
          </a:xfrm>
        </p:grpSpPr>
        <p:sp>
          <p:nvSpPr>
            <p:cNvPr id="1274" name="Google Shape;1274;p34"/>
            <p:cNvSpPr/>
            <p:nvPr/>
          </p:nvSpPr>
          <p:spPr>
            <a:xfrm>
              <a:off x="4655072" y="1427237"/>
              <a:ext cx="611404" cy="838368"/>
            </a:xfrm>
            <a:custGeom>
              <a:rect b="b" l="l" r="r" t="t"/>
              <a:pathLst>
                <a:path extrusionOk="0" h="838368" w="611404">
                  <a:moveTo>
                    <a:pt x="49050" y="768997"/>
                  </a:moveTo>
                  <a:cubicBezTo>
                    <a:pt x="63821" y="712135"/>
                    <a:pt x="76320" y="652998"/>
                    <a:pt x="66094" y="594999"/>
                  </a:cubicBezTo>
                  <a:cubicBezTo>
                    <a:pt x="59276" y="555196"/>
                    <a:pt x="41097" y="518804"/>
                    <a:pt x="27462" y="480138"/>
                  </a:cubicBezTo>
                  <a:cubicBezTo>
                    <a:pt x="-11170" y="374375"/>
                    <a:pt x="-11170" y="253828"/>
                    <a:pt x="41097" y="153751"/>
                  </a:cubicBezTo>
                  <a:cubicBezTo>
                    <a:pt x="82001" y="76419"/>
                    <a:pt x="153583" y="11596"/>
                    <a:pt x="239936" y="1361"/>
                  </a:cubicBezTo>
                  <a:cubicBezTo>
                    <a:pt x="271751" y="-2050"/>
                    <a:pt x="303565" y="1361"/>
                    <a:pt x="334243" y="7047"/>
                  </a:cubicBezTo>
                  <a:cubicBezTo>
                    <a:pt x="418324" y="21831"/>
                    <a:pt x="502405" y="54811"/>
                    <a:pt x="555807" y="120771"/>
                  </a:cubicBezTo>
                  <a:cubicBezTo>
                    <a:pt x="598984" y="175359"/>
                    <a:pt x="616027" y="247004"/>
                    <a:pt x="610346" y="316376"/>
                  </a:cubicBezTo>
                  <a:cubicBezTo>
                    <a:pt x="603529" y="385748"/>
                    <a:pt x="573987" y="450570"/>
                    <a:pt x="533083" y="507432"/>
                  </a:cubicBezTo>
                  <a:cubicBezTo>
                    <a:pt x="508086" y="541549"/>
                    <a:pt x="479680" y="572255"/>
                    <a:pt x="452411" y="604097"/>
                  </a:cubicBezTo>
                  <a:cubicBezTo>
                    <a:pt x="395599" y="672331"/>
                    <a:pt x="339924" y="757624"/>
                    <a:pt x="301293" y="838368"/>
                  </a:cubicBezTo>
                  <a:lnTo>
                    <a:pt x="49050" y="768997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5" name="Google Shape;1275;p34"/>
            <p:cNvSpPr/>
            <p:nvPr/>
          </p:nvSpPr>
          <p:spPr>
            <a:xfrm>
              <a:off x="4668226" y="2195097"/>
              <a:ext cx="285865" cy="291243"/>
            </a:xfrm>
            <a:custGeom>
              <a:rect b="b" l="l" r="r" t="t"/>
              <a:pathLst>
                <a:path extrusionOk="0" h="291243" w="285865">
                  <a:moveTo>
                    <a:pt x="34759" y="0"/>
                  </a:moveTo>
                  <a:cubicBezTo>
                    <a:pt x="27942" y="34117"/>
                    <a:pt x="15443" y="65960"/>
                    <a:pt x="7490" y="100077"/>
                  </a:cubicBezTo>
                  <a:cubicBezTo>
                    <a:pt x="-464" y="134194"/>
                    <a:pt x="-3872" y="169448"/>
                    <a:pt x="6354" y="202428"/>
                  </a:cubicBezTo>
                  <a:cubicBezTo>
                    <a:pt x="19988" y="243369"/>
                    <a:pt x="55211" y="277486"/>
                    <a:pt x="97252" y="287721"/>
                  </a:cubicBezTo>
                  <a:cubicBezTo>
                    <a:pt x="139292" y="297956"/>
                    <a:pt x="185878" y="285447"/>
                    <a:pt x="217692" y="255878"/>
                  </a:cubicBezTo>
                  <a:cubicBezTo>
                    <a:pt x="241553" y="233134"/>
                    <a:pt x="255187" y="201291"/>
                    <a:pt x="264277" y="169448"/>
                  </a:cubicBezTo>
                  <a:cubicBezTo>
                    <a:pt x="273367" y="137606"/>
                    <a:pt x="277912" y="104626"/>
                    <a:pt x="285865" y="71646"/>
                  </a:cubicBezTo>
                  <a:lnTo>
                    <a:pt x="347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6" name="Google Shape;1276;p34"/>
            <p:cNvSpPr/>
            <p:nvPr/>
          </p:nvSpPr>
          <p:spPr>
            <a:xfrm>
              <a:off x="4791611" y="1843499"/>
              <a:ext cx="223552" cy="393675"/>
            </a:xfrm>
            <a:custGeom>
              <a:rect b="b" l="l" r="r" t="t"/>
              <a:pathLst>
                <a:path extrusionOk="0" h="393675" w="223552">
                  <a:moveTo>
                    <a:pt x="73855" y="393675"/>
                  </a:moveTo>
                  <a:cubicBezTo>
                    <a:pt x="80672" y="269717"/>
                    <a:pt x="122712" y="148032"/>
                    <a:pt x="192022" y="44544"/>
                  </a:cubicBezTo>
                  <a:cubicBezTo>
                    <a:pt x="196567" y="37720"/>
                    <a:pt x="202248" y="30897"/>
                    <a:pt x="209066" y="26348"/>
                  </a:cubicBezTo>
                  <a:cubicBezTo>
                    <a:pt x="212474" y="24073"/>
                    <a:pt x="217019" y="24073"/>
                    <a:pt x="220428" y="26348"/>
                  </a:cubicBezTo>
                  <a:cubicBezTo>
                    <a:pt x="224973" y="29759"/>
                    <a:pt x="223836" y="36583"/>
                    <a:pt x="221564" y="42269"/>
                  </a:cubicBezTo>
                  <a:cubicBezTo>
                    <a:pt x="210202" y="70700"/>
                    <a:pt x="192022" y="95719"/>
                    <a:pt x="168161" y="113915"/>
                  </a:cubicBezTo>
                  <a:cubicBezTo>
                    <a:pt x="151118" y="127562"/>
                    <a:pt x="131802" y="137797"/>
                    <a:pt x="111350" y="141209"/>
                  </a:cubicBezTo>
                  <a:cubicBezTo>
                    <a:pt x="90898" y="144620"/>
                    <a:pt x="67037" y="140072"/>
                    <a:pt x="51130" y="127562"/>
                  </a:cubicBezTo>
                  <a:cubicBezTo>
                    <a:pt x="40904" y="118464"/>
                    <a:pt x="32951" y="107092"/>
                    <a:pt x="27269" y="94582"/>
                  </a:cubicBezTo>
                  <a:cubicBezTo>
                    <a:pt x="18179" y="71837"/>
                    <a:pt x="18179" y="44544"/>
                    <a:pt x="27269" y="21799"/>
                  </a:cubicBezTo>
                  <a:cubicBezTo>
                    <a:pt x="31814" y="9289"/>
                    <a:pt x="45449" y="-4358"/>
                    <a:pt x="57947" y="1328"/>
                  </a:cubicBezTo>
                  <a:cubicBezTo>
                    <a:pt x="65901" y="5877"/>
                    <a:pt x="68174" y="16113"/>
                    <a:pt x="69310" y="25211"/>
                  </a:cubicBezTo>
                  <a:cubicBezTo>
                    <a:pt x="74991" y="75249"/>
                    <a:pt x="65901" y="124150"/>
                    <a:pt x="56811" y="173051"/>
                  </a:cubicBezTo>
                  <a:cubicBezTo>
                    <a:pt x="44313" y="242423"/>
                    <a:pt x="31814" y="311794"/>
                    <a:pt x="0" y="374342"/>
                  </a:cubicBezTo>
                </a:path>
              </a:pathLst>
            </a:custGeom>
            <a:noFill/>
            <a:ln cap="flat" cmpd="sng" w="180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7" name="Google Shape;1277;p34"/>
            <p:cNvSpPr/>
            <p:nvPr/>
          </p:nvSpPr>
          <p:spPr>
            <a:xfrm>
              <a:off x="4679125" y="2282664"/>
              <a:ext cx="259059" cy="60273"/>
            </a:xfrm>
            <a:custGeom>
              <a:rect b="b" l="l" r="r" t="t"/>
              <a:pathLst>
                <a:path extrusionOk="0" h="60273" w="259059">
                  <a:moveTo>
                    <a:pt x="259060" y="60274"/>
                  </a:moveTo>
                  <a:lnTo>
                    <a:pt x="0" y="0"/>
                  </a:lnTo>
                </a:path>
              </a:pathLst>
            </a:custGeom>
            <a:noFill/>
            <a:ln cap="flat" cmpd="sng" w="180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34"/>
            <p:cNvSpPr/>
            <p:nvPr/>
          </p:nvSpPr>
          <p:spPr>
            <a:xfrm>
              <a:off x="4668899" y="2357722"/>
              <a:ext cx="239743" cy="65959"/>
            </a:xfrm>
            <a:custGeom>
              <a:rect b="b" l="l" r="r" t="t"/>
              <a:pathLst>
                <a:path extrusionOk="0" h="65959" w="239743">
                  <a:moveTo>
                    <a:pt x="239744" y="65960"/>
                  </a:moveTo>
                  <a:lnTo>
                    <a:pt x="0" y="0"/>
                  </a:lnTo>
                </a:path>
              </a:pathLst>
            </a:custGeom>
            <a:noFill/>
            <a:ln cap="flat" cmpd="sng" w="180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79" name="Google Shape;1279;p34"/>
            <p:cNvGrpSpPr/>
            <p:nvPr/>
          </p:nvGrpSpPr>
          <p:grpSpPr>
            <a:xfrm>
              <a:off x="4541362" y="1315866"/>
              <a:ext cx="816637" cy="549111"/>
              <a:chOff x="4541362" y="1315866"/>
              <a:chExt cx="816637" cy="549111"/>
            </a:xfrm>
          </p:grpSpPr>
          <p:sp>
            <p:nvSpPr>
              <p:cNvPr id="1280" name="Google Shape;1280;p34"/>
              <p:cNvSpPr/>
              <p:nvPr/>
            </p:nvSpPr>
            <p:spPr>
              <a:xfrm>
                <a:off x="5052944" y="1322606"/>
                <a:ext cx="34510" cy="75571"/>
              </a:xfrm>
              <a:custGeom>
                <a:rect b="b" l="l" r="r" t="t"/>
                <a:pathLst>
                  <a:path extrusionOk="0" h="75571" w="34510">
                    <a:moveTo>
                      <a:pt x="34087" y="5915"/>
                    </a:moveTo>
                    <a:cubicBezTo>
                      <a:pt x="36359" y="29797"/>
                      <a:pt x="29542" y="54816"/>
                      <a:pt x="12498" y="73012"/>
                    </a:cubicBezTo>
                    <a:cubicBezTo>
                      <a:pt x="9090" y="76424"/>
                      <a:pt x="4545" y="76424"/>
                      <a:pt x="2272" y="73012"/>
                    </a:cubicBezTo>
                    <a:cubicBezTo>
                      <a:pt x="0" y="70738"/>
                      <a:pt x="0" y="68463"/>
                      <a:pt x="0" y="66189"/>
                    </a:cubicBezTo>
                    <a:cubicBezTo>
                      <a:pt x="2272" y="54816"/>
                      <a:pt x="5681" y="44581"/>
                      <a:pt x="9090" y="34346"/>
                    </a:cubicBezTo>
                    <a:cubicBezTo>
                      <a:pt x="12498" y="24111"/>
                      <a:pt x="15907" y="13876"/>
                      <a:pt x="21588" y="3641"/>
                    </a:cubicBezTo>
                    <a:cubicBezTo>
                      <a:pt x="23860" y="-2045"/>
                      <a:pt x="34087" y="-908"/>
                      <a:pt x="34087" y="5915"/>
                    </a:cubicBezTo>
                    <a:lnTo>
                      <a:pt x="34087" y="591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1" name="Google Shape;1281;p34"/>
              <p:cNvSpPr/>
              <p:nvPr/>
            </p:nvSpPr>
            <p:spPr>
              <a:xfrm>
                <a:off x="4934776" y="1315866"/>
                <a:ext cx="22724" cy="62739"/>
              </a:xfrm>
              <a:custGeom>
                <a:rect b="b" l="l" r="r" t="t"/>
                <a:pathLst>
                  <a:path extrusionOk="0" h="62739" w="22724">
                    <a:moveTo>
                      <a:pt x="15907" y="4695"/>
                    </a:moveTo>
                    <a:cubicBezTo>
                      <a:pt x="24997" y="21753"/>
                      <a:pt x="24997" y="42223"/>
                      <a:pt x="15907" y="59282"/>
                    </a:cubicBezTo>
                    <a:cubicBezTo>
                      <a:pt x="13635" y="62694"/>
                      <a:pt x="9090" y="63831"/>
                      <a:pt x="5681" y="61556"/>
                    </a:cubicBezTo>
                    <a:cubicBezTo>
                      <a:pt x="3409" y="60419"/>
                      <a:pt x="2273" y="59282"/>
                      <a:pt x="2273" y="57007"/>
                    </a:cubicBezTo>
                    <a:cubicBezTo>
                      <a:pt x="0" y="47910"/>
                      <a:pt x="0" y="39949"/>
                      <a:pt x="0" y="30851"/>
                    </a:cubicBezTo>
                    <a:cubicBezTo>
                      <a:pt x="1136" y="22890"/>
                      <a:pt x="-1136" y="-2129"/>
                      <a:pt x="11362" y="146"/>
                    </a:cubicBezTo>
                    <a:cubicBezTo>
                      <a:pt x="13635" y="2420"/>
                      <a:pt x="14771" y="3557"/>
                      <a:pt x="15907" y="4695"/>
                    </a:cubicBezTo>
                    <a:lnTo>
                      <a:pt x="15907" y="469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2" name="Google Shape;1282;p34"/>
              <p:cNvSpPr/>
              <p:nvPr/>
            </p:nvSpPr>
            <p:spPr>
              <a:xfrm>
                <a:off x="4786636" y="1345769"/>
                <a:ext cx="31684" cy="63496"/>
              </a:xfrm>
              <a:custGeom>
                <a:rect b="b" l="l" r="r" t="t"/>
                <a:pathLst>
                  <a:path extrusionOk="0" h="63496" w="31684">
                    <a:moveTo>
                      <a:pt x="12929" y="3223"/>
                    </a:moveTo>
                    <a:cubicBezTo>
                      <a:pt x="19747" y="12321"/>
                      <a:pt x="43607" y="61222"/>
                      <a:pt x="24291" y="63496"/>
                    </a:cubicBezTo>
                    <a:cubicBezTo>
                      <a:pt x="22019" y="63496"/>
                      <a:pt x="19747" y="62359"/>
                      <a:pt x="18610" y="61222"/>
                    </a:cubicBezTo>
                    <a:cubicBezTo>
                      <a:pt x="4976" y="46438"/>
                      <a:pt x="-1842" y="27105"/>
                      <a:pt x="431" y="6635"/>
                    </a:cubicBezTo>
                    <a:cubicBezTo>
                      <a:pt x="431" y="-189"/>
                      <a:pt x="9521" y="-2463"/>
                      <a:pt x="12929" y="3223"/>
                    </a:cubicBezTo>
                    <a:lnTo>
                      <a:pt x="12929" y="322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3" name="Google Shape;1283;p34"/>
              <p:cNvSpPr/>
              <p:nvPr/>
            </p:nvSpPr>
            <p:spPr>
              <a:xfrm>
                <a:off x="4656009" y="1453618"/>
                <a:ext cx="43004" cy="40306"/>
              </a:xfrm>
              <a:custGeom>
                <a:rect b="b" l="l" r="r" t="t"/>
                <a:pathLst>
                  <a:path extrusionOk="0" h="40306" w="43004">
                    <a:moveTo>
                      <a:pt x="9481" y="0"/>
                    </a:moveTo>
                    <a:cubicBezTo>
                      <a:pt x="20843" y="2274"/>
                      <a:pt x="56066" y="29568"/>
                      <a:pt x="37887" y="39803"/>
                    </a:cubicBezTo>
                    <a:cubicBezTo>
                      <a:pt x="24252" y="45490"/>
                      <a:pt x="-18925" y="1137"/>
                      <a:pt x="9481" y="0"/>
                    </a:cubicBezTo>
                    <a:lnTo>
                      <a:pt x="94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4" name="Google Shape;1284;p34"/>
              <p:cNvSpPr/>
              <p:nvPr/>
            </p:nvSpPr>
            <p:spPr>
              <a:xfrm>
                <a:off x="4575951" y="1578821"/>
                <a:ext cx="53331" cy="34345"/>
              </a:xfrm>
              <a:custGeom>
                <a:rect b="b" l="l" r="r" t="t"/>
                <a:pathLst>
                  <a:path extrusionOk="0" h="34345" w="53331">
                    <a:moveTo>
                      <a:pt x="10004" y="1030"/>
                    </a:moveTo>
                    <a:cubicBezTo>
                      <a:pt x="24774" y="7853"/>
                      <a:pt x="35001" y="11265"/>
                      <a:pt x="48635" y="19226"/>
                    </a:cubicBezTo>
                    <a:cubicBezTo>
                      <a:pt x="55453" y="21500"/>
                      <a:pt x="54316" y="31735"/>
                      <a:pt x="48635" y="32873"/>
                    </a:cubicBezTo>
                    <a:cubicBezTo>
                      <a:pt x="29319" y="38559"/>
                      <a:pt x="7731" y="27186"/>
                      <a:pt x="914" y="8991"/>
                    </a:cubicBezTo>
                    <a:cubicBezTo>
                      <a:pt x="-2495" y="3304"/>
                      <a:pt x="4323" y="-2382"/>
                      <a:pt x="10004" y="1030"/>
                    </a:cubicBezTo>
                    <a:lnTo>
                      <a:pt x="10004" y="103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5" name="Google Shape;1285;p34"/>
              <p:cNvSpPr/>
              <p:nvPr/>
            </p:nvSpPr>
            <p:spPr>
              <a:xfrm>
                <a:off x="5181305" y="1386938"/>
                <a:ext cx="36391" cy="58740"/>
              </a:xfrm>
              <a:custGeom>
                <a:rect b="b" l="l" r="r" t="t"/>
                <a:pathLst>
                  <a:path extrusionOk="0" h="58740" w="36391">
                    <a:moveTo>
                      <a:pt x="36391" y="7544"/>
                    </a:moveTo>
                    <a:cubicBezTo>
                      <a:pt x="36391" y="18916"/>
                      <a:pt x="18212" y="70092"/>
                      <a:pt x="2304" y="56445"/>
                    </a:cubicBezTo>
                    <a:cubicBezTo>
                      <a:pt x="1168" y="55308"/>
                      <a:pt x="32" y="53033"/>
                      <a:pt x="32" y="50759"/>
                    </a:cubicBezTo>
                    <a:cubicBezTo>
                      <a:pt x="-1104" y="39387"/>
                      <a:pt x="28438" y="-20887"/>
                      <a:pt x="36391" y="7544"/>
                    </a:cubicBezTo>
                    <a:lnTo>
                      <a:pt x="36391" y="754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6" name="Google Shape;1286;p34"/>
              <p:cNvSpPr/>
              <p:nvPr/>
            </p:nvSpPr>
            <p:spPr>
              <a:xfrm>
                <a:off x="5294960" y="1520185"/>
                <a:ext cx="60219" cy="32705"/>
              </a:xfrm>
              <a:custGeom>
                <a:rect b="b" l="l" r="r" t="t"/>
                <a:pathLst>
                  <a:path extrusionOk="0" h="32705" w="60219">
                    <a:moveTo>
                      <a:pt x="57948" y="13040"/>
                    </a:moveTo>
                    <a:cubicBezTo>
                      <a:pt x="49994" y="22137"/>
                      <a:pt x="1136" y="44882"/>
                      <a:pt x="0" y="24412"/>
                    </a:cubicBezTo>
                    <a:cubicBezTo>
                      <a:pt x="0" y="22137"/>
                      <a:pt x="1136" y="19863"/>
                      <a:pt x="2273" y="18726"/>
                    </a:cubicBezTo>
                    <a:cubicBezTo>
                      <a:pt x="9090" y="11902"/>
                      <a:pt x="18180" y="8491"/>
                      <a:pt x="26133" y="5079"/>
                    </a:cubicBezTo>
                    <a:cubicBezTo>
                      <a:pt x="34087" y="2804"/>
                      <a:pt x="59084" y="-6293"/>
                      <a:pt x="60220" y="7353"/>
                    </a:cubicBezTo>
                    <a:cubicBezTo>
                      <a:pt x="60220" y="9628"/>
                      <a:pt x="59084" y="11902"/>
                      <a:pt x="57948" y="13040"/>
                    </a:cubicBezTo>
                    <a:lnTo>
                      <a:pt x="57948" y="1304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7" name="Google Shape;1287;p34"/>
              <p:cNvSpPr/>
              <p:nvPr/>
            </p:nvSpPr>
            <p:spPr>
              <a:xfrm>
                <a:off x="5314312" y="1675783"/>
                <a:ext cx="43687" cy="22377"/>
              </a:xfrm>
              <a:custGeom>
                <a:rect b="b" l="l" r="r" t="t"/>
                <a:pathLst>
                  <a:path extrusionOk="0" h="22377" w="43687">
                    <a:moveTo>
                      <a:pt x="39732" y="17792"/>
                    </a:moveTo>
                    <a:cubicBezTo>
                      <a:pt x="30641" y="24615"/>
                      <a:pt x="-6854" y="25753"/>
                      <a:pt x="1100" y="7557"/>
                    </a:cubicBezTo>
                    <a:cubicBezTo>
                      <a:pt x="7917" y="-6090"/>
                      <a:pt x="57911" y="-404"/>
                      <a:pt x="39732" y="17792"/>
                    </a:cubicBezTo>
                    <a:lnTo>
                      <a:pt x="39732" y="1779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8" name="Google Shape;1288;p34"/>
              <p:cNvSpPr/>
              <p:nvPr/>
            </p:nvSpPr>
            <p:spPr>
              <a:xfrm>
                <a:off x="5299467" y="1839141"/>
                <a:ext cx="47244" cy="25836"/>
              </a:xfrm>
              <a:custGeom>
                <a:rect b="b" l="l" r="r" t="t"/>
                <a:pathLst>
                  <a:path extrusionOk="0" h="25836" w="47244">
                    <a:moveTo>
                      <a:pt x="44351" y="21608"/>
                    </a:moveTo>
                    <a:cubicBezTo>
                      <a:pt x="30716" y="29568"/>
                      <a:pt x="10264" y="26157"/>
                      <a:pt x="1174" y="12510"/>
                    </a:cubicBezTo>
                    <a:cubicBezTo>
                      <a:pt x="-2234" y="7961"/>
                      <a:pt x="2310" y="0"/>
                      <a:pt x="7992" y="0"/>
                    </a:cubicBezTo>
                    <a:cubicBezTo>
                      <a:pt x="21626" y="0"/>
                      <a:pt x="30716" y="3412"/>
                      <a:pt x="43215" y="9098"/>
                    </a:cubicBezTo>
                    <a:cubicBezTo>
                      <a:pt x="47759" y="11372"/>
                      <a:pt x="48896" y="19333"/>
                      <a:pt x="44351" y="21608"/>
                    </a:cubicBezTo>
                    <a:lnTo>
                      <a:pt x="44351" y="2160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9" name="Google Shape;1289;p34"/>
              <p:cNvSpPr/>
              <p:nvPr/>
            </p:nvSpPr>
            <p:spPr>
              <a:xfrm>
                <a:off x="4541362" y="1716604"/>
                <a:ext cx="54129" cy="36719"/>
              </a:xfrm>
              <a:custGeom>
                <a:rect b="b" l="l" r="r" t="t"/>
                <a:pathLst>
                  <a:path extrusionOk="0" h="36719" w="54129">
                    <a:moveTo>
                      <a:pt x="8232" y="853"/>
                    </a:moveTo>
                    <a:cubicBezTo>
                      <a:pt x="25276" y="5402"/>
                      <a:pt x="37774" y="12225"/>
                      <a:pt x="51409" y="22460"/>
                    </a:cubicBezTo>
                    <a:cubicBezTo>
                      <a:pt x="54818" y="24735"/>
                      <a:pt x="54818" y="30421"/>
                      <a:pt x="52545" y="33833"/>
                    </a:cubicBezTo>
                    <a:cubicBezTo>
                      <a:pt x="43456" y="40656"/>
                      <a:pt x="29821" y="33833"/>
                      <a:pt x="20731" y="29284"/>
                    </a:cubicBezTo>
                    <a:cubicBezTo>
                      <a:pt x="13914" y="24735"/>
                      <a:pt x="-8811" y="9951"/>
                      <a:pt x="3688" y="853"/>
                    </a:cubicBezTo>
                    <a:cubicBezTo>
                      <a:pt x="4824" y="-284"/>
                      <a:pt x="7096" y="-284"/>
                      <a:pt x="8232" y="853"/>
                    </a:cubicBezTo>
                    <a:lnTo>
                      <a:pt x="8232" y="85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90" name="Google Shape;1290;p34"/>
            <p:cNvSpPr/>
            <p:nvPr/>
          </p:nvSpPr>
          <p:spPr>
            <a:xfrm>
              <a:off x="4720668" y="1509900"/>
              <a:ext cx="304797" cy="461526"/>
            </a:xfrm>
            <a:custGeom>
              <a:rect b="b" l="l" r="r" t="t"/>
              <a:pathLst>
                <a:path extrusionOk="0" h="461526" w="304797">
                  <a:moveTo>
                    <a:pt x="298189" y="71089"/>
                  </a:moveTo>
                  <a:cubicBezTo>
                    <a:pt x="311823" y="108618"/>
                    <a:pt x="303870" y="152970"/>
                    <a:pt x="278873" y="182538"/>
                  </a:cubicBezTo>
                  <a:cubicBezTo>
                    <a:pt x="261829" y="201871"/>
                    <a:pt x="239105" y="215518"/>
                    <a:pt x="217516" y="229165"/>
                  </a:cubicBezTo>
                  <a:cubicBezTo>
                    <a:pt x="190247" y="247361"/>
                    <a:pt x="161841" y="267831"/>
                    <a:pt x="148207" y="297399"/>
                  </a:cubicBezTo>
                  <a:cubicBezTo>
                    <a:pt x="134572" y="326967"/>
                    <a:pt x="134572" y="359947"/>
                    <a:pt x="136844" y="392927"/>
                  </a:cubicBezTo>
                  <a:cubicBezTo>
                    <a:pt x="139117" y="414535"/>
                    <a:pt x="140253" y="438417"/>
                    <a:pt x="124346" y="453201"/>
                  </a:cubicBezTo>
                  <a:cubicBezTo>
                    <a:pt x="108439" y="466848"/>
                    <a:pt x="82305" y="462299"/>
                    <a:pt x="65262" y="449789"/>
                  </a:cubicBezTo>
                  <a:cubicBezTo>
                    <a:pt x="32311" y="425907"/>
                    <a:pt x="19813" y="382692"/>
                    <a:pt x="11859" y="342889"/>
                  </a:cubicBezTo>
                  <a:cubicBezTo>
                    <a:pt x="2769" y="292850"/>
                    <a:pt x="-4048" y="241674"/>
                    <a:pt x="2769" y="191636"/>
                  </a:cubicBezTo>
                  <a:cubicBezTo>
                    <a:pt x="8451" y="141598"/>
                    <a:pt x="27766" y="91559"/>
                    <a:pt x="62990" y="55167"/>
                  </a:cubicBezTo>
                  <a:cubicBezTo>
                    <a:pt x="125482" y="-10792"/>
                    <a:pt x="260693" y="-31263"/>
                    <a:pt x="298189" y="710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1" name="Google Shape;1291;p34"/>
            <p:cNvSpPr/>
            <p:nvPr/>
          </p:nvSpPr>
          <p:spPr>
            <a:xfrm>
              <a:off x="5090232" y="1580076"/>
              <a:ext cx="126345" cy="312799"/>
            </a:xfrm>
            <a:custGeom>
              <a:rect b="b" l="l" r="r" t="t"/>
              <a:pathLst>
                <a:path extrusionOk="0" h="312799" w="126345">
                  <a:moveTo>
                    <a:pt x="96786" y="267026"/>
                  </a:moveTo>
                  <a:cubicBezTo>
                    <a:pt x="88832" y="282947"/>
                    <a:pt x="77470" y="297731"/>
                    <a:pt x="62699" y="305692"/>
                  </a:cubicBezTo>
                  <a:cubicBezTo>
                    <a:pt x="47928" y="314790"/>
                    <a:pt x="27476" y="315927"/>
                    <a:pt x="13842" y="304555"/>
                  </a:cubicBezTo>
                  <a:cubicBezTo>
                    <a:pt x="2479" y="295457"/>
                    <a:pt x="-929" y="278398"/>
                    <a:pt x="207" y="263614"/>
                  </a:cubicBezTo>
                  <a:cubicBezTo>
                    <a:pt x="3615" y="240869"/>
                    <a:pt x="18387" y="220399"/>
                    <a:pt x="27476" y="199929"/>
                  </a:cubicBezTo>
                  <a:cubicBezTo>
                    <a:pt x="41111" y="168086"/>
                    <a:pt x="43383" y="129420"/>
                    <a:pt x="30885" y="96440"/>
                  </a:cubicBezTo>
                  <a:cubicBezTo>
                    <a:pt x="22931" y="73696"/>
                    <a:pt x="9297" y="50951"/>
                    <a:pt x="16114" y="28206"/>
                  </a:cubicBezTo>
                  <a:cubicBezTo>
                    <a:pt x="20659" y="14559"/>
                    <a:pt x="33157" y="3187"/>
                    <a:pt x="46792" y="912"/>
                  </a:cubicBezTo>
                  <a:cubicBezTo>
                    <a:pt x="99059" y="-9323"/>
                    <a:pt x="117238" y="69147"/>
                    <a:pt x="122919" y="106675"/>
                  </a:cubicBezTo>
                  <a:cubicBezTo>
                    <a:pt x="132009" y="161263"/>
                    <a:pt x="122919" y="218125"/>
                    <a:pt x="96786" y="2670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2" name="Google Shape;1292;p34"/>
          <p:cNvGrpSpPr/>
          <p:nvPr/>
        </p:nvGrpSpPr>
        <p:grpSpPr>
          <a:xfrm>
            <a:off x="7629675" y="3935354"/>
            <a:ext cx="1173612" cy="1207723"/>
            <a:chOff x="2174801" y="4954035"/>
            <a:chExt cx="1281936" cy="1319195"/>
          </a:xfrm>
        </p:grpSpPr>
        <p:sp>
          <p:nvSpPr>
            <p:cNvPr id="1293" name="Google Shape;1293;p34"/>
            <p:cNvSpPr/>
            <p:nvPr/>
          </p:nvSpPr>
          <p:spPr>
            <a:xfrm>
              <a:off x="2174801" y="4954035"/>
              <a:ext cx="1281936" cy="1319195"/>
            </a:xfrm>
            <a:custGeom>
              <a:rect b="b" l="l" r="r" t="t"/>
              <a:pathLst>
                <a:path extrusionOk="0" h="1319195" w="1281936">
                  <a:moveTo>
                    <a:pt x="201192" y="1318058"/>
                  </a:moveTo>
                  <a:cubicBezTo>
                    <a:pt x="114839" y="1180453"/>
                    <a:pt x="51211" y="1028063"/>
                    <a:pt x="12579" y="868849"/>
                  </a:cubicBezTo>
                  <a:cubicBezTo>
                    <a:pt x="2353" y="824497"/>
                    <a:pt x="-6737" y="777870"/>
                    <a:pt x="6898" y="734656"/>
                  </a:cubicBezTo>
                  <a:cubicBezTo>
                    <a:pt x="21669" y="691440"/>
                    <a:pt x="65981" y="655049"/>
                    <a:pt x="110294" y="666421"/>
                  </a:cubicBezTo>
                  <a:cubicBezTo>
                    <a:pt x="136428" y="673244"/>
                    <a:pt x="155743" y="692578"/>
                    <a:pt x="172787" y="713048"/>
                  </a:cubicBezTo>
                  <a:cubicBezTo>
                    <a:pt x="209146" y="758537"/>
                    <a:pt x="238688" y="809713"/>
                    <a:pt x="259140" y="864301"/>
                  </a:cubicBezTo>
                  <a:cubicBezTo>
                    <a:pt x="200056" y="623206"/>
                    <a:pt x="178468" y="371877"/>
                    <a:pt x="195511" y="123959"/>
                  </a:cubicBezTo>
                  <a:cubicBezTo>
                    <a:pt x="198920" y="69372"/>
                    <a:pt x="220508" y="0"/>
                    <a:pt x="275047" y="0"/>
                  </a:cubicBezTo>
                  <a:cubicBezTo>
                    <a:pt x="303453" y="0"/>
                    <a:pt x="327314" y="21607"/>
                    <a:pt x="344357" y="43215"/>
                  </a:cubicBezTo>
                  <a:cubicBezTo>
                    <a:pt x="407986" y="122822"/>
                    <a:pt x="428438" y="227448"/>
                    <a:pt x="447754" y="327524"/>
                  </a:cubicBezTo>
                  <a:cubicBezTo>
                    <a:pt x="471614" y="456032"/>
                    <a:pt x="495475" y="583403"/>
                    <a:pt x="519336" y="711911"/>
                  </a:cubicBezTo>
                  <a:cubicBezTo>
                    <a:pt x="527290" y="565207"/>
                    <a:pt x="567057" y="400307"/>
                    <a:pt x="626141" y="264976"/>
                  </a:cubicBezTo>
                  <a:cubicBezTo>
                    <a:pt x="644321" y="224036"/>
                    <a:pt x="674999" y="178546"/>
                    <a:pt x="719312" y="181958"/>
                  </a:cubicBezTo>
                  <a:cubicBezTo>
                    <a:pt x="770442" y="185370"/>
                    <a:pt x="790894" y="247918"/>
                    <a:pt x="796575" y="299093"/>
                  </a:cubicBezTo>
                  <a:cubicBezTo>
                    <a:pt x="811346" y="429876"/>
                    <a:pt x="810210" y="561795"/>
                    <a:pt x="793167" y="691440"/>
                  </a:cubicBezTo>
                  <a:cubicBezTo>
                    <a:pt x="832934" y="573168"/>
                    <a:pt x="909062" y="466267"/>
                    <a:pt x="1007913" y="391210"/>
                  </a:cubicBezTo>
                  <a:cubicBezTo>
                    <a:pt x="1022684" y="379837"/>
                    <a:pt x="1038592" y="369602"/>
                    <a:pt x="1056771" y="369602"/>
                  </a:cubicBezTo>
                  <a:cubicBezTo>
                    <a:pt x="1102220" y="369602"/>
                    <a:pt x="1119264" y="429876"/>
                    <a:pt x="1119264" y="475365"/>
                  </a:cubicBezTo>
                  <a:cubicBezTo>
                    <a:pt x="1119264" y="622069"/>
                    <a:pt x="1081768" y="768773"/>
                    <a:pt x="1013595" y="897280"/>
                  </a:cubicBezTo>
                  <a:cubicBezTo>
                    <a:pt x="1060180" y="838144"/>
                    <a:pt x="1119264" y="788106"/>
                    <a:pt x="1186301" y="752851"/>
                  </a:cubicBezTo>
                  <a:cubicBezTo>
                    <a:pt x="1203344" y="743753"/>
                    <a:pt x="1222660" y="735793"/>
                    <a:pt x="1240840" y="740342"/>
                  </a:cubicBezTo>
                  <a:cubicBezTo>
                    <a:pt x="1279472" y="749440"/>
                    <a:pt x="1285153" y="802890"/>
                    <a:pt x="1280608" y="842693"/>
                  </a:cubicBezTo>
                  <a:cubicBezTo>
                    <a:pt x="1262428" y="1003043"/>
                    <a:pt x="1218115" y="1171355"/>
                    <a:pt x="1155623" y="1319196"/>
                  </a:cubicBezTo>
                  <a:lnTo>
                    <a:pt x="201192" y="13180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94" name="Google Shape;1294;p34"/>
            <p:cNvGrpSpPr/>
            <p:nvPr/>
          </p:nvGrpSpPr>
          <p:grpSpPr>
            <a:xfrm>
              <a:off x="2266916" y="5090504"/>
              <a:ext cx="1111229" cy="1164531"/>
              <a:chOff x="2266916" y="5090504"/>
              <a:chExt cx="1111229" cy="1164531"/>
            </a:xfrm>
          </p:grpSpPr>
          <p:sp>
            <p:nvSpPr>
              <p:cNvPr id="1295" name="Google Shape;1295;p34"/>
              <p:cNvSpPr/>
              <p:nvPr/>
            </p:nvSpPr>
            <p:spPr>
              <a:xfrm>
                <a:off x="2468028" y="5090504"/>
                <a:ext cx="181164" cy="1153158"/>
              </a:xfrm>
              <a:custGeom>
                <a:rect b="b" l="l" r="r" t="t"/>
                <a:pathLst>
                  <a:path extrusionOk="0" h="1153158" w="181164">
                    <a:moveTo>
                      <a:pt x="3409" y="0"/>
                    </a:moveTo>
                    <a:lnTo>
                      <a:pt x="46585" y="288858"/>
                    </a:lnTo>
                    <a:lnTo>
                      <a:pt x="90898" y="577717"/>
                    </a:lnTo>
                    <a:lnTo>
                      <a:pt x="135211" y="866575"/>
                    </a:lnTo>
                    <a:lnTo>
                      <a:pt x="156799" y="1011004"/>
                    </a:lnTo>
                    <a:lnTo>
                      <a:pt x="167025" y="1083787"/>
                    </a:lnTo>
                    <a:lnTo>
                      <a:pt x="171570" y="1120179"/>
                    </a:lnTo>
                    <a:lnTo>
                      <a:pt x="173843" y="1138375"/>
                    </a:lnTo>
                    <a:lnTo>
                      <a:pt x="174979" y="1147473"/>
                    </a:lnTo>
                    <a:cubicBezTo>
                      <a:pt x="174979" y="1147473"/>
                      <a:pt x="174979" y="1147473"/>
                      <a:pt x="176115" y="1148610"/>
                    </a:cubicBezTo>
                    <a:lnTo>
                      <a:pt x="178388" y="1148610"/>
                    </a:lnTo>
                    <a:cubicBezTo>
                      <a:pt x="179524" y="1148610"/>
                      <a:pt x="178388" y="1148610"/>
                      <a:pt x="180660" y="1149747"/>
                    </a:cubicBezTo>
                    <a:cubicBezTo>
                      <a:pt x="180660" y="1149747"/>
                      <a:pt x="181796" y="1152022"/>
                      <a:pt x="180660" y="1152022"/>
                    </a:cubicBezTo>
                    <a:cubicBezTo>
                      <a:pt x="180660" y="1152022"/>
                      <a:pt x="180660" y="1152022"/>
                      <a:pt x="179524" y="1153159"/>
                    </a:cubicBezTo>
                    <a:lnTo>
                      <a:pt x="178388" y="1153159"/>
                    </a:lnTo>
                    <a:lnTo>
                      <a:pt x="176115" y="1149747"/>
                    </a:lnTo>
                    <a:lnTo>
                      <a:pt x="176115" y="1149747"/>
                    </a:lnTo>
                    <a:cubicBezTo>
                      <a:pt x="176115" y="1149747"/>
                      <a:pt x="176115" y="1149747"/>
                      <a:pt x="176115" y="1149747"/>
                    </a:cubicBezTo>
                    <a:cubicBezTo>
                      <a:pt x="176115" y="1149747"/>
                      <a:pt x="176115" y="1152022"/>
                      <a:pt x="176115" y="1152022"/>
                    </a:cubicBezTo>
                    <a:cubicBezTo>
                      <a:pt x="177251" y="1153159"/>
                      <a:pt x="176115" y="1152022"/>
                      <a:pt x="176115" y="1152022"/>
                    </a:cubicBezTo>
                    <a:cubicBezTo>
                      <a:pt x="174979" y="1152022"/>
                      <a:pt x="174979" y="1152022"/>
                      <a:pt x="173843" y="1152022"/>
                    </a:cubicBezTo>
                    <a:cubicBezTo>
                      <a:pt x="172706" y="1152022"/>
                      <a:pt x="171570" y="1152022"/>
                      <a:pt x="170434" y="1150884"/>
                    </a:cubicBezTo>
                    <a:cubicBezTo>
                      <a:pt x="169298" y="1150884"/>
                      <a:pt x="168162" y="1148610"/>
                      <a:pt x="168162" y="1147473"/>
                    </a:cubicBezTo>
                    <a:lnTo>
                      <a:pt x="167025" y="1138375"/>
                    </a:lnTo>
                    <a:lnTo>
                      <a:pt x="163617" y="1120179"/>
                    </a:lnTo>
                    <a:lnTo>
                      <a:pt x="157935" y="1083787"/>
                    </a:lnTo>
                    <a:lnTo>
                      <a:pt x="146573" y="1012141"/>
                    </a:lnTo>
                    <a:lnTo>
                      <a:pt x="123849" y="867712"/>
                    </a:lnTo>
                    <a:lnTo>
                      <a:pt x="85217" y="578854"/>
                    </a:lnTo>
                    <a:lnTo>
                      <a:pt x="43177" y="289996"/>
                    </a:lnTo>
                    <a:lnTo>
                      <a:pt x="0" y="1137"/>
                    </a:lnTo>
                    <a:lnTo>
                      <a:pt x="340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6" name="Google Shape;1296;p34"/>
              <p:cNvSpPr/>
              <p:nvPr/>
            </p:nvSpPr>
            <p:spPr>
              <a:xfrm>
                <a:off x="2266916" y="5703475"/>
                <a:ext cx="223836" cy="551560"/>
              </a:xfrm>
              <a:custGeom>
                <a:rect b="b" l="l" r="r" t="t"/>
                <a:pathLst>
                  <a:path extrusionOk="0" h="551560" w="223836">
                    <a:moveTo>
                      <a:pt x="3409" y="0"/>
                    </a:moveTo>
                    <a:cubicBezTo>
                      <a:pt x="35223" y="93254"/>
                      <a:pt x="70446" y="186507"/>
                      <a:pt x="107942" y="277486"/>
                    </a:cubicBezTo>
                    <a:cubicBezTo>
                      <a:pt x="126121" y="322975"/>
                      <a:pt x="145437" y="368465"/>
                      <a:pt x="165889" y="413954"/>
                    </a:cubicBezTo>
                    <a:cubicBezTo>
                      <a:pt x="185205" y="459444"/>
                      <a:pt x="204521" y="504933"/>
                      <a:pt x="223837" y="550423"/>
                    </a:cubicBezTo>
                    <a:lnTo>
                      <a:pt x="220428" y="551560"/>
                    </a:lnTo>
                    <a:cubicBezTo>
                      <a:pt x="197703" y="507208"/>
                      <a:pt x="177251" y="462856"/>
                      <a:pt x="157936" y="417366"/>
                    </a:cubicBezTo>
                    <a:cubicBezTo>
                      <a:pt x="138620" y="371877"/>
                      <a:pt x="120440" y="326387"/>
                      <a:pt x="102260" y="279761"/>
                    </a:cubicBezTo>
                    <a:cubicBezTo>
                      <a:pt x="67037" y="187644"/>
                      <a:pt x="32951" y="94391"/>
                      <a:pt x="0" y="1137"/>
                    </a:cubicBezTo>
                    <a:lnTo>
                      <a:pt x="340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7" name="Google Shape;1297;p34"/>
              <p:cNvSpPr/>
              <p:nvPr/>
            </p:nvSpPr>
            <p:spPr>
              <a:xfrm>
                <a:off x="2782763" y="5257677"/>
                <a:ext cx="117031" cy="987122"/>
              </a:xfrm>
              <a:custGeom>
                <a:rect b="b" l="l" r="r" t="t"/>
                <a:pathLst>
                  <a:path extrusionOk="0" h="987122" w="117031">
                    <a:moveTo>
                      <a:pt x="117031" y="1137"/>
                    </a:moveTo>
                    <a:lnTo>
                      <a:pt x="88626" y="247918"/>
                    </a:lnTo>
                    <a:lnTo>
                      <a:pt x="61356" y="494698"/>
                    </a:lnTo>
                    <a:lnTo>
                      <a:pt x="34087" y="741479"/>
                    </a:lnTo>
                    <a:cubicBezTo>
                      <a:pt x="24997" y="823360"/>
                      <a:pt x="14771" y="905241"/>
                      <a:pt x="3409" y="987122"/>
                    </a:cubicBezTo>
                    <a:lnTo>
                      <a:pt x="0" y="987122"/>
                    </a:lnTo>
                    <a:cubicBezTo>
                      <a:pt x="6817" y="905241"/>
                      <a:pt x="17043" y="822223"/>
                      <a:pt x="26133" y="740342"/>
                    </a:cubicBezTo>
                    <a:lnTo>
                      <a:pt x="55675" y="493561"/>
                    </a:lnTo>
                    <a:lnTo>
                      <a:pt x="85217" y="246781"/>
                    </a:lnTo>
                    <a:lnTo>
                      <a:pt x="113623" y="0"/>
                    </a:lnTo>
                    <a:lnTo>
                      <a:pt x="117031" y="113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8" name="Google Shape;1298;p34"/>
              <p:cNvSpPr/>
              <p:nvPr/>
            </p:nvSpPr>
            <p:spPr>
              <a:xfrm>
                <a:off x="2871388" y="5443047"/>
                <a:ext cx="356775" cy="806301"/>
              </a:xfrm>
              <a:custGeom>
                <a:rect b="b" l="l" r="r" t="t"/>
                <a:pathLst>
                  <a:path extrusionOk="0" h="806301" w="356775">
                    <a:moveTo>
                      <a:pt x="356775" y="2274"/>
                    </a:moveTo>
                    <a:lnTo>
                      <a:pt x="265877" y="202428"/>
                    </a:lnTo>
                    <a:cubicBezTo>
                      <a:pt x="236335" y="269525"/>
                      <a:pt x="206793" y="336622"/>
                      <a:pt x="178388" y="403719"/>
                    </a:cubicBezTo>
                    <a:lnTo>
                      <a:pt x="92034" y="605010"/>
                    </a:lnTo>
                    <a:cubicBezTo>
                      <a:pt x="62492" y="672108"/>
                      <a:pt x="34087" y="739204"/>
                      <a:pt x="3409" y="806301"/>
                    </a:cubicBezTo>
                    <a:lnTo>
                      <a:pt x="0" y="805164"/>
                    </a:lnTo>
                    <a:cubicBezTo>
                      <a:pt x="26133" y="736930"/>
                      <a:pt x="54539" y="669833"/>
                      <a:pt x="84081" y="601599"/>
                    </a:cubicBezTo>
                    <a:lnTo>
                      <a:pt x="172707" y="400307"/>
                    </a:lnTo>
                    <a:lnTo>
                      <a:pt x="353367" y="0"/>
                    </a:lnTo>
                    <a:lnTo>
                      <a:pt x="356775" y="2274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9" name="Google Shape;1299;p34"/>
              <p:cNvSpPr/>
              <p:nvPr/>
            </p:nvSpPr>
            <p:spPr>
              <a:xfrm>
                <a:off x="3064547" y="5784219"/>
                <a:ext cx="313598" cy="470816"/>
              </a:xfrm>
              <a:custGeom>
                <a:rect b="b" l="l" r="r" t="t"/>
                <a:pathLst>
                  <a:path extrusionOk="0" h="470816" w="313598">
                    <a:moveTo>
                      <a:pt x="313599" y="3412"/>
                    </a:moveTo>
                    <a:cubicBezTo>
                      <a:pt x="309054" y="14784"/>
                      <a:pt x="303373" y="25019"/>
                      <a:pt x="296555" y="34117"/>
                    </a:cubicBezTo>
                    <a:lnTo>
                      <a:pt x="277239" y="63685"/>
                    </a:lnTo>
                    <a:lnTo>
                      <a:pt x="238608" y="121684"/>
                    </a:lnTo>
                    <a:lnTo>
                      <a:pt x="161344" y="238820"/>
                    </a:lnTo>
                    <a:lnTo>
                      <a:pt x="84081" y="355955"/>
                    </a:lnTo>
                    <a:cubicBezTo>
                      <a:pt x="57948" y="394621"/>
                      <a:pt x="31814" y="433288"/>
                      <a:pt x="3409" y="470816"/>
                    </a:cubicBezTo>
                    <a:lnTo>
                      <a:pt x="0" y="468542"/>
                    </a:lnTo>
                    <a:cubicBezTo>
                      <a:pt x="23861" y="428738"/>
                      <a:pt x="49994" y="390072"/>
                      <a:pt x="76127" y="350269"/>
                    </a:cubicBezTo>
                    <a:lnTo>
                      <a:pt x="155663" y="234271"/>
                    </a:lnTo>
                    <a:lnTo>
                      <a:pt x="235199" y="118273"/>
                    </a:lnTo>
                    <a:lnTo>
                      <a:pt x="274967" y="60273"/>
                    </a:lnTo>
                    <a:lnTo>
                      <a:pt x="294283" y="30705"/>
                    </a:lnTo>
                    <a:cubicBezTo>
                      <a:pt x="301100" y="20470"/>
                      <a:pt x="306781" y="11372"/>
                      <a:pt x="311326" y="0"/>
                    </a:cubicBezTo>
                    <a:lnTo>
                      <a:pt x="313599" y="341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00" name="Google Shape;1300;p34"/>
          <p:cNvGrpSpPr/>
          <p:nvPr/>
        </p:nvGrpSpPr>
        <p:grpSpPr>
          <a:xfrm flipH="1" rot="180671">
            <a:off x="444191" y="4026644"/>
            <a:ext cx="1004346" cy="858712"/>
            <a:chOff x="9174930" y="3035659"/>
            <a:chExt cx="1339065" cy="1144894"/>
          </a:xfrm>
        </p:grpSpPr>
        <p:grpSp>
          <p:nvGrpSpPr>
            <p:cNvPr id="1301" name="Google Shape;1301;p34"/>
            <p:cNvGrpSpPr/>
            <p:nvPr/>
          </p:nvGrpSpPr>
          <p:grpSpPr>
            <a:xfrm>
              <a:off x="9174930" y="3035659"/>
              <a:ext cx="1339065" cy="1144894"/>
              <a:chOff x="9174930" y="3035659"/>
              <a:chExt cx="1339065" cy="1144894"/>
            </a:xfrm>
          </p:grpSpPr>
          <p:sp>
            <p:nvSpPr>
              <p:cNvPr id="1302" name="Google Shape;1302;p34"/>
              <p:cNvSpPr/>
              <p:nvPr/>
            </p:nvSpPr>
            <p:spPr>
              <a:xfrm>
                <a:off x="9639477" y="3494125"/>
                <a:ext cx="874518" cy="686428"/>
              </a:xfrm>
              <a:custGeom>
                <a:rect b="b" l="l" r="r" t="t"/>
                <a:pathLst>
                  <a:path extrusionOk="0" h="686428" w="874518">
                    <a:moveTo>
                      <a:pt x="744642" y="473925"/>
                    </a:moveTo>
                    <a:cubicBezTo>
                      <a:pt x="784410" y="502356"/>
                      <a:pt x="825314" y="531924"/>
                      <a:pt x="853720" y="571728"/>
                    </a:cubicBezTo>
                    <a:cubicBezTo>
                      <a:pt x="873036" y="600158"/>
                      <a:pt x="884398" y="639962"/>
                      <a:pt x="862809" y="666118"/>
                    </a:cubicBezTo>
                    <a:cubicBezTo>
                      <a:pt x="848039" y="684314"/>
                      <a:pt x="820769" y="690000"/>
                      <a:pt x="796908" y="684314"/>
                    </a:cubicBezTo>
                    <a:cubicBezTo>
                      <a:pt x="773048" y="678628"/>
                      <a:pt x="753732" y="664981"/>
                      <a:pt x="733280" y="651334"/>
                    </a:cubicBezTo>
                    <a:cubicBezTo>
                      <a:pt x="493536" y="485297"/>
                      <a:pt x="268563" y="297653"/>
                      <a:pt x="45863" y="110009"/>
                    </a:cubicBezTo>
                    <a:cubicBezTo>
                      <a:pt x="27683" y="95225"/>
                      <a:pt x="9503" y="79304"/>
                      <a:pt x="2686" y="57696"/>
                    </a:cubicBezTo>
                    <a:cubicBezTo>
                      <a:pt x="-5267" y="36089"/>
                      <a:pt x="4958" y="6520"/>
                      <a:pt x="26547" y="834"/>
                    </a:cubicBezTo>
                    <a:cubicBezTo>
                      <a:pt x="59497" y="-7126"/>
                      <a:pt x="132216" y="44049"/>
                      <a:pt x="160621" y="62245"/>
                    </a:cubicBezTo>
                    <a:cubicBezTo>
                      <a:pt x="228795" y="104323"/>
                      <a:pt x="293560" y="156636"/>
                      <a:pt x="359461" y="202125"/>
                    </a:cubicBezTo>
                    <a:cubicBezTo>
                      <a:pt x="488991" y="294242"/>
                      <a:pt x="617385" y="384083"/>
                      <a:pt x="744642" y="4739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3" name="Google Shape;1303;p34"/>
              <p:cNvSpPr/>
              <p:nvPr/>
            </p:nvSpPr>
            <p:spPr>
              <a:xfrm>
                <a:off x="9640613" y="3496399"/>
                <a:ext cx="359460" cy="295378"/>
              </a:xfrm>
              <a:custGeom>
                <a:rect b="b" l="l" r="r" t="t"/>
                <a:pathLst>
                  <a:path extrusionOk="0" h="295378" w="359460">
                    <a:moveTo>
                      <a:pt x="268563" y="295379"/>
                    </a:moveTo>
                    <a:cubicBezTo>
                      <a:pt x="193572" y="233968"/>
                      <a:pt x="119717" y="171420"/>
                      <a:pt x="45862" y="110009"/>
                    </a:cubicBezTo>
                    <a:cubicBezTo>
                      <a:pt x="27683" y="95225"/>
                      <a:pt x="9503" y="79304"/>
                      <a:pt x="2686" y="57696"/>
                    </a:cubicBezTo>
                    <a:cubicBezTo>
                      <a:pt x="-5268" y="36089"/>
                      <a:pt x="4959" y="6520"/>
                      <a:pt x="26546" y="834"/>
                    </a:cubicBezTo>
                    <a:cubicBezTo>
                      <a:pt x="59497" y="-7126"/>
                      <a:pt x="132215" y="44049"/>
                      <a:pt x="160621" y="62245"/>
                    </a:cubicBezTo>
                    <a:cubicBezTo>
                      <a:pt x="228795" y="104323"/>
                      <a:pt x="293560" y="156636"/>
                      <a:pt x="359461" y="202125"/>
                    </a:cubicBezTo>
                    <a:cubicBezTo>
                      <a:pt x="359461" y="202125"/>
                      <a:pt x="348098" y="231693"/>
                      <a:pt x="331055" y="257850"/>
                    </a:cubicBezTo>
                    <a:cubicBezTo>
                      <a:pt x="314012" y="282869"/>
                      <a:pt x="268563" y="295379"/>
                      <a:pt x="268563" y="29537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4" name="Google Shape;1304;p34"/>
              <p:cNvSpPr/>
              <p:nvPr/>
            </p:nvSpPr>
            <p:spPr>
              <a:xfrm rot="-3929096">
                <a:off x="9283343" y="3143628"/>
                <a:ext cx="665935" cy="666528"/>
              </a:xfrm>
              <a:custGeom>
                <a:rect b="b" l="l" r="r" t="t"/>
                <a:pathLst>
                  <a:path extrusionOk="0" h="666420" w="665827">
                    <a:moveTo>
                      <a:pt x="665828" y="333210"/>
                    </a:moveTo>
                    <a:cubicBezTo>
                      <a:pt x="665828" y="517237"/>
                      <a:pt x="516777" y="666420"/>
                      <a:pt x="332914" y="666420"/>
                    </a:cubicBezTo>
                    <a:cubicBezTo>
                      <a:pt x="149050" y="666420"/>
                      <a:pt x="0" y="517237"/>
                      <a:pt x="0" y="333210"/>
                    </a:cubicBezTo>
                    <a:cubicBezTo>
                      <a:pt x="0" y="149183"/>
                      <a:pt x="149050" y="0"/>
                      <a:pt x="332914" y="0"/>
                    </a:cubicBezTo>
                    <a:cubicBezTo>
                      <a:pt x="516777" y="0"/>
                      <a:pt x="665828" y="149183"/>
                      <a:pt x="665828" y="33321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5" name="Google Shape;1305;p34"/>
              <p:cNvSpPr/>
              <p:nvPr/>
            </p:nvSpPr>
            <p:spPr>
              <a:xfrm rot="-4002436">
                <a:off x="9359379" y="3220920"/>
                <a:ext cx="513006" cy="513462"/>
              </a:xfrm>
              <a:custGeom>
                <a:rect b="b" l="l" r="r" t="t"/>
                <a:pathLst>
                  <a:path extrusionOk="0" h="514020" w="513563">
                    <a:moveTo>
                      <a:pt x="513563" y="257010"/>
                    </a:moveTo>
                    <a:cubicBezTo>
                      <a:pt x="513563" y="398953"/>
                      <a:pt x="398599" y="514020"/>
                      <a:pt x="256782" y="514020"/>
                    </a:cubicBezTo>
                    <a:cubicBezTo>
                      <a:pt x="114966" y="514020"/>
                      <a:pt x="1" y="398952"/>
                      <a:pt x="1" y="257010"/>
                    </a:cubicBezTo>
                    <a:cubicBezTo>
                      <a:pt x="1" y="115067"/>
                      <a:pt x="114966" y="0"/>
                      <a:pt x="256782" y="0"/>
                    </a:cubicBezTo>
                    <a:cubicBezTo>
                      <a:pt x="398599" y="0"/>
                      <a:pt x="513563" y="115067"/>
                      <a:pt x="513563" y="2570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06" name="Google Shape;1306;p34"/>
            <p:cNvGrpSpPr/>
            <p:nvPr/>
          </p:nvGrpSpPr>
          <p:grpSpPr>
            <a:xfrm>
              <a:off x="9510772" y="3422176"/>
              <a:ext cx="205866" cy="109175"/>
              <a:chOff x="9510772" y="3422176"/>
              <a:chExt cx="205866" cy="109175"/>
            </a:xfrm>
          </p:grpSpPr>
          <p:sp>
            <p:nvSpPr>
              <p:cNvPr id="1307" name="Google Shape;1307;p34"/>
              <p:cNvSpPr/>
              <p:nvPr/>
            </p:nvSpPr>
            <p:spPr>
              <a:xfrm>
                <a:off x="9538338" y="3422176"/>
                <a:ext cx="104445" cy="18060"/>
              </a:xfrm>
              <a:custGeom>
                <a:rect b="b" l="l" r="r" t="t"/>
                <a:pathLst>
                  <a:path extrusionOk="0" h="18060" w="104445">
                    <a:moveTo>
                      <a:pt x="2701" y="11372"/>
                    </a:moveTo>
                    <a:cubicBezTo>
                      <a:pt x="34515" y="6823"/>
                      <a:pt x="67466" y="2275"/>
                      <a:pt x="100416" y="0"/>
                    </a:cubicBezTo>
                    <a:cubicBezTo>
                      <a:pt x="104961" y="0"/>
                      <a:pt x="106097" y="5686"/>
                      <a:pt x="101553" y="6823"/>
                    </a:cubicBezTo>
                    <a:cubicBezTo>
                      <a:pt x="95871" y="10235"/>
                      <a:pt x="-18888" y="27294"/>
                      <a:pt x="2701" y="11372"/>
                    </a:cubicBezTo>
                    <a:lnTo>
                      <a:pt x="2701" y="1137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8" name="Google Shape;1308;p34"/>
              <p:cNvSpPr/>
              <p:nvPr/>
            </p:nvSpPr>
            <p:spPr>
              <a:xfrm>
                <a:off x="9510772" y="3448205"/>
                <a:ext cx="205866" cy="34244"/>
              </a:xfrm>
              <a:custGeom>
                <a:rect b="b" l="l" r="r" t="t"/>
                <a:pathLst>
                  <a:path extrusionOk="0" h="34244" w="205866">
                    <a:moveTo>
                      <a:pt x="2997" y="28558"/>
                    </a:moveTo>
                    <a:cubicBezTo>
                      <a:pt x="67763" y="21735"/>
                      <a:pt x="138209" y="11500"/>
                      <a:pt x="201837" y="127"/>
                    </a:cubicBezTo>
                    <a:cubicBezTo>
                      <a:pt x="206382" y="-1010"/>
                      <a:pt x="207518" y="5814"/>
                      <a:pt x="202974" y="6951"/>
                    </a:cubicBezTo>
                    <a:cubicBezTo>
                      <a:pt x="170023" y="16049"/>
                      <a:pt x="137072" y="22872"/>
                      <a:pt x="104122" y="27421"/>
                    </a:cubicBezTo>
                    <a:cubicBezTo>
                      <a:pt x="71171" y="31970"/>
                      <a:pt x="37084" y="34244"/>
                      <a:pt x="2997" y="34244"/>
                    </a:cubicBezTo>
                    <a:cubicBezTo>
                      <a:pt x="-411" y="34244"/>
                      <a:pt x="-1547" y="28558"/>
                      <a:pt x="2997" y="28558"/>
                    </a:cubicBezTo>
                    <a:lnTo>
                      <a:pt x="2997" y="2855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9" name="Google Shape;1309;p34"/>
              <p:cNvSpPr/>
              <p:nvPr/>
            </p:nvSpPr>
            <p:spPr>
              <a:xfrm>
                <a:off x="9565415" y="3517420"/>
                <a:ext cx="83565" cy="13931"/>
              </a:xfrm>
              <a:custGeom>
                <a:rect b="b" l="l" r="r" t="t"/>
                <a:pathLst>
                  <a:path extrusionOk="0" h="13931" w="83565">
                    <a:moveTo>
                      <a:pt x="2893" y="7108"/>
                    </a:moveTo>
                    <a:cubicBezTo>
                      <a:pt x="29027" y="1422"/>
                      <a:pt x="54023" y="-853"/>
                      <a:pt x="80157" y="284"/>
                    </a:cubicBezTo>
                    <a:cubicBezTo>
                      <a:pt x="82429" y="284"/>
                      <a:pt x="83566" y="2559"/>
                      <a:pt x="83566" y="3696"/>
                    </a:cubicBezTo>
                    <a:cubicBezTo>
                      <a:pt x="83566" y="4833"/>
                      <a:pt x="82429" y="7108"/>
                      <a:pt x="81293" y="7108"/>
                    </a:cubicBezTo>
                    <a:cubicBezTo>
                      <a:pt x="68795" y="10520"/>
                      <a:pt x="55160" y="11657"/>
                      <a:pt x="42661" y="12794"/>
                    </a:cubicBezTo>
                    <a:cubicBezTo>
                      <a:pt x="30163" y="13931"/>
                      <a:pt x="16528" y="13931"/>
                      <a:pt x="4030" y="13931"/>
                    </a:cubicBezTo>
                    <a:cubicBezTo>
                      <a:pt x="-516" y="13931"/>
                      <a:pt x="-1651" y="8245"/>
                      <a:pt x="2893" y="7108"/>
                    </a:cubicBezTo>
                    <a:lnTo>
                      <a:pt x="2893" y="710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10" name="Google Shape;1310;p34"/>
            <p:cNvSpPr/>
            <p:nvPr/>
          </p:nvSpPr>
          <p:spPr>
            <a:xfrm>
              <a:off x="9480426" y="3256013"/>
              <a:ext cx="259923" cy="105125"/>
            </a:xfrm>
            <a:custGeom>
              <a:rect b="b" l="l" r="r" t="t"/>
              <a:pathLst>
                <a:path extrusionOk="0" h="105125" w="259923">
                  <a:moveTo>
                    <a:pt x="115152" y="1264"/>
                  </a:moveTo>
                  <a:cubicBezTo>
                    <a:pt x="143557" y="-1011"/>
                    <a:pt x="171963" y="-1011"/>
                    <a:pt x="199233" y="8087"/>
                  </a:cubicBezTo>
                  <a:cubicBezTo>
                    <a:pt x="225366" y="17185"/>
                    <a:pt x="249226" y="37655"/>
                    <a:pt x="258316" y="64949"/>
                  </a:cubicBezTo>
                  <a:cubicBezTo>
                    <a:pt x="259453" y="69498"/>
                    <a:pt x="260589" y="74047"/>
                    <a:pt x="259453" y="78596"/>
                  </a:cubicBezTo>
                  <a:cubicBezTo>
                    <a:pt x="256044" y="92243"/>
                    <a:pt x="237864" y="95654"/>
                    <a:pt x="224229" y="93380"/>
                  </a:cubicBezTo>
                  <a:cubicBezTo>
                    <a:pt x="185598" y="87694"/>
                    <a:pt x="146966" y="62675"/>
                    <a:pt x="110607" y="75184"/>
                  </a:cubicBezTo>
                  <a:cubicBezTo>
                    <a:pt x="94700" y="80870"/>
                    <a:pt x="82201" y="92243"/>
                    <a:pt x="67430" y="99066"/>
                  </a:cubicBezTo>
                  <a:cubicBezTo>
                    <a:pt x="48114" y="108164"/>
                    <a:pt x="20845" y="108164"/>
                    <a:pt x="7210" y="91105"/>
                  </a:cubicBezTo>
                  <a:cubicBezTo>
                    <a:pt x="-9833" y="69498"/>
                    <a:pt x="6074" y="39930"/>
                    <a:pt x="26526" y="27420"/>
                  </a:cubicBezTo>
                  <a:cubicBezTo>
                    <a:pt x="51523" y="11499"/>
                    <a:pt x="84473" y="3538"/>
                    <a:pt x="115152" y="126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31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2" name="Google Shape;1312;p35"/>
          <p:cNvGrpSpPr/>
          <p:nvPr/>
        </p:nvGrpSpPr>
        <p:grpSpPr>
          <a:xfrm rot="2052693">
            <a:off x="4940427" y="-1552497"/>
            <a:ext cx="4122680" cy="2363111"/>
            <a:chOff x="1268172" y="1041938"/>
            <a:chExt cx="9019367" cy="5169881"/>
          </a:xfrm>
        </p:grpSpPr>
        <p:sp>
          <p:nvSpPr>
            <p:cNvPr id="1313" name="Google Shape;1313;p35"/>
            <p:cNvSpPr/>
            <p:nvPr/>
          </p:nvSpPr>
          <p:spPr>
            <a:xfrm>
              <a:off x="1268172" y="1370599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20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4" name="Google Shape;1314;p35"/>
            <p:cNvSpPr/>
            <p:nvPr/>
          </p:nvSpPr>
          <p:spPr>
            <a:xfrm>
              <a:off x="1345436" y="1766358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20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5" name="Google Shape;1315;p35"/>
            <p:cNvSpPr/>
            <p:nvPr/>
          </p:nvSpPr>
          <p:spPr>
            <a:xfrm>
              <a:off x="1422699" y="2162117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6" name="Google Shape;1316;p35"/>
            <p:cNvSpPr/>
            <p:nvPr/>
          </p:nvSpPr>
          <p:spPr>
            <a:xfrm>
              <a:off x="1499963" y="2557875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35"/>
            <p:cNvSpPr/>
            <p:nvPr/>
          </p:nvSpPr>
          <p:spPr>
            <a:xfrm>
              <a:off x="1577226" y="2953634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8" name="Google Shape;1318;p35"/>
            <p:cNvSpPr/>
            <p:nvPr/>
          </p:nvSpPr>
          <p:spPr>
            <a:xfrm>
              <a:off x="1654489" y="3350530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19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9" name="Google Shape;1319;p35"/>
            <p:cNvSpPr/>
            <p:nvPr/>
          </p:nvSpPr>
          <p:spPr>
            <a:xfrm>
              <a:off x="1731753" y="3746289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0" name="Google Shape;1320;p35"/>
            <p:cNvSpPr/>
            <p:nvPr/>
          </p:nvSpPr>
          <p:spPr>
            <a:xfrm>
              <a:off x="1809016" y="4142047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21" name="Google Shape;1321;p35"/>
            <p:cNvGrpSpPr/>
            <p:nvPr/>
          </p:nvGrpSpPr>
          <p:grpSpPr>
            <a:xfrm>
              <a:off x="1864691" y="1979022"/>
              <a:ext cx="3353004" cy="4232797"/>
              <a:chOff x="1864691" y="1979022"/>
              <a:chExt cx="3353004" cy="4232797"/>
            </a:xfrm>
          </p:grpSpPr>
          <p:sp>
            <p:nvSpPr>
              <p:cNvPr id="1322" name="Google Shape;1322;p35"/>
              <p:cNvSpPr/>
              <p:nvPr/>
            </p:nvSpPr>
            <p:spPr>
              <a:xfrm>
                <a:off x="4501873" y="1979022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3" name="Google Shape;1323;p35"/>
              <p:cNvSpPr/>
              <p:nvPr/>
            </p:nvSpPr>
            <p:spPr>
              <a:xfrm>
                <a:off x="4124646" y="2059765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4" name="Google Shape;1324;p35"/>
              <p:cNvSpPr/>
              <p:nvPr/>
            </p:nvSpPr>
            <p:spPr>
              <a:xfrm>
                <a:off x="3748555" y="2140509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5" name="Google Shape;1325;p35"/>
              <p:cNvSpPr/>
              <p:nvPr/>
            </p:nvSpPr>
            <p:spPr>
              <a:xfrm>
                <a:off x="3371328" y="2221253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6" name="Google Shape;1326;p35"/>
              <p:cNvSpPr/>
              <p:nvPr/>
            </p:nvSpPr>
            <p:spPr>
              <a:xfrm>
                <a:off x="2995237" y="2301997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7" name="Google Shape;1327;p35"/>
              <p:cNvSpPr/>
              <p:nvPr/>
            </p:nvSpPr>
            <p:spPr>
              <a:xfrm>
                <a:off x="2618010" y="2381604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8" name="Google Shape;1328;p35"/>
              <p:cNvSpPr/>
              <p:nvPr/>
            </p:nvSpPr>
            <p:spPr>
              <a:xfrm>
                <a:off x="2241919" y="2462348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9" name="Google Shape;1329;p35"/>
              <p:cNvSpPr/>
              <p:nvPr/>
            </p:nvSpPr>
            <p:spPr>
              <a:xfrm>
                <a:off x="1864691" y="2543091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30" name="Google Shape;1330;p35"/>
            <p:cNvGrpSpPr/>
            <p:nvPr/>
          </p:nvGrpSpPr>
          <p:grpSpPr>
            <a:xfrm>
              <a:off x="4906370" y="1354678"/>
              <a:ext cx="3351868" cy="4232798"/>
              <a:chOff x="4906370" y="1354678"/>
              <a:chExt cx="3351868" cy="4232798"/>
            </a:xfrm>
          </p:grpSpPr>
          <p:sp>
            <p:nvSpPr>
              <p:cNvPr id="1331" name="Google Shape;1331;p35"/>
              <p:cNvSpPr/>
              <p:nvPr/>
            </p:nvSpPr>
            <p:spPr>
              <a:xfrm>
                <a:off x="7542416" y="1354678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2" name="Google Shape;1332;p35"/>
              <p:cNvSpPr/>
              <p:nvPr/>
            </p:nvSpPr>
            <p:spPr>
              <a:xfrm>
                <a:off x="7165189" y="1435422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3" name="Google Shape;1333;p35"/>
              <p:cNvSpPr/>
              <p:nvPr/>
            </p:nvSpPr>
            <p:spPr>
              <a:xfrm>
                <a:off x="6789098" y="1516166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4" name="Google Shape;1334;p35"/>
              <p:cNvSpPr/>
              <p:nvPr/>
            </p:nvSpPr>
            <p:spPr>
              <a:xfrm>
                <a:off x="6411871" y="1596910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5" name="Google Shape;1335;p35"/>
              <p:cNvSpPr/>
              <p:nvPr/>
            </p:nvSpPr>
            <p:spPr>
              <a:xfrm>
                <a:off x="6035779" y="1676516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6" name="Google Shape;1336;p35"/>
              <p:cNvSpPr/>
              <p:nvPr/>
            </p:nvSpPr>
            <p:spPr>
              <a:xfrm>
                <a:off x="5658552" y="1757260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7" name="Google Shape;1337;p35"/>
              <p:cNvSpPr/>
              <p:nvPr/>
            </p:nvSpPr>
            <p:spPr>
              <a:xfrm>
                <a:off x="5282461" y="1838004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8" name="Google Shape;1338;p35"/>
              <p:cNvSpPr/>
              <p:nvPr/>
            </p:nvSpPr>
            <p:spPr>
              <a:xfrm>
                <a:off x="4906370" y="1918748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39" name="Google Shape;1339;p35"/>
            <p:cNvGrpSpPr/>
            <p:nvPr/>
          </p:nvGrpSpPr>
          <p:grpSpPr>
            <a:xfrm>
              <a:off x="7982136" y="1041938"/>
              <a:ext cx="2222459" cy="3991703"/>
              <a:chOff x="7982136" y="1041938"/>
              <a:chExt cx="2222459" cy="3991703"/>
            </a:xfrm>
          </p:grpSpPr>
          <p:sp>
            <p:nvSpPr>
              <p:cNvPr id="1340" name="Google Shape;1340;p35"/>
              <p:cNvSpPr/>
              <p:nvPr/>
            </p:nvSpPr>
            <p:spPr>
              <a:xfrm>
                <a:off x="9487636" y="1041938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1" name="Google Shape;1341;p35"/>
              <p:cNvSpPr/>
              <p:nvPr/>
            </p:nvSpPr>
            <p:spPr>
              <a:xfrm>
                <a:off x="9111545" y="1122682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2" name="Google Shape;1342;p35"/>
              <p:cNvSpPr/>
              <p:nvPr/>
            </p:nvSpPr>
            <p:spPr>
              <a:xfrm>
                <a:off x="8734318" y="1203426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3" name="Google Shape;1343;p35"/>
              <p:cNvSpPr/>
              <p:nvPr/>
            </p:nvSpPr>
            <p:spPr>
              <a:xfrm>
                <a:off x="8358227" y="1284169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4" name="Google Shape;1344;p35"/>
              <p:cNvSpPr/>
              <p:nvPr/>
            </p:nvSpPr>
            <p:spPr>
              <a:xfrm>
                <a:off x="7982136" y="1363776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345" name="Google Shape;1345;p35"/>
          <p:cNvSpPr txBox="1"/>
          <p:nvPr>
            <p:ph type="title"/>
          </p:nvPr>
        </p:nvSpPr>
        <p:spPr>
          <a:xfrm>
            <a:off x="4775150" y="1922325"/>
            <a:ext cx="3660300" cy="10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346" name="Google Shape;1346;p35"/>
          <p:cNvSpPr txBox="1"/>
          <p:nvPr>
            <p:ph idx="1" type="subTitle"/>
          </p:nvPr>
        </p:nvSpPr>
        <p:spPr>
          <a:xfrm>
            <a:off x="4775153" y="2935750"/>
            <a:ext cx="3660300" cy="9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347" name="Google Shape;1347;p35"/>
          <p:cNvGrpSpPr/>
          <p:nvPr/>
        </p:nvGrpSpPr>
        <p:grpSpPr>
          <a:xfrm>
            <a:off x="-1954003" y="-1607326"/>
            <a:ext cx="11950396" cy="8790937"/>
            <a:chOff x="-1954003" y="-1607326"/>
            <a:chExt cx="11950396" cy="8790937"/>
          </a:xfrm>
        </p:grpSpPr>
        <p:sp>
          <p:nvSpPr>
            <p:cNvPr id="1348" name="Google Shape;1348;p35"/>
            <p:cNvSpPr/>
            <p:nvPr/>
          </p:nvSpPr>
          <p:spPr>
            <a:xfrm rot="10002552">
              <a:off x="-1743902" y="-1275289"/>
              <a:ext cx="3144244" cy="2194139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49" name="Google Shape;1349;p35"/>
            <p:cNvGrpSpPr/>
            <p:nvPr/>
          </p:nvGrpSpPr>
          <p:grpSpPr>
            <a:xfrm>
              <a:off x="4262925" y="4075938"/>
              <a:ext cx="5733468" cy="3107673"/>
              <a:chOff x="4262925" y="4075938"/>
              <a:chExt cx="5733468" cy="3107673"/>
            </a:xfrm>
          </p:grpSpPr>
          <p:sp>
            <p:nvSpPr>
              <p:cNvPr id="1350" name="Google Shape;1350;p35"/>
              <p:cNvSpPr/>
              <p:nvPr/>
            </p:nvSpPr>
            <p:spPr>
              <a:xfrm rot="10054006">
                <a:off x="6664225" y="4387623"/>
                <a:ext cx="3133516" cy="2186653"/>
              </a:xfrm>
              <a:custGeom>
                <a:rect b="b" l="l" r="r" t="t"/>
                <a:pathLst>
                  <a:path extrusionOk="0" h="6725578" w="9637883">
                    <a:moveTo>
                      <a:pt x="2016833" y="1873758"/>
                    </a:moveTo>
                    <a:cubicBezTo>
                      <a:pt x="2330431" y="1889680"/>
                      <a:pt x="2614488" y="1683840"/>
                      <a:pt x="2813328" y="1441608"/>
                    </a:cubicBezTo>
                    <a:cubicBezTo>
                      <a:pt x="3012167" y="1199376"/>
                      <a:pt x="3154196" y="913930"/>
                      <a:pt x="3358717" y="675110"/>
                    </a:cubicBezTo>
                    <a:cubicBezTo>
                      <a:pt x="3742761" y="225901"/>
                      <a:pt x="4343825" y="-24291"/>
                      <a:pt x="4934663" y="1865"/>
                    </a:cubicBezTo>
                    <a:cubicBezTo>
                      <a:pt x="5525501" y="28022"/>
                      <a:pt x="6095887" y="325978"/>
                      <a:pt x="6468569" y="785422"/>
                    </a:cubicBezTo>
                    <a:cubicBezTo>
                      <a:pt x="6641276" y="999222"/>
                      <a:pt x="6773078" y="1243729"/>
                      <a:pt x="6951465" y="1452980"/>
                    </a:cubicBezTo>
                    <a:cubicBezTo>
                      <a:pt x="7198027" y="1740701"/>
                      <a:pt x="7532077" y="1953365"/>
                      <a:pt x="7896806" y="2054579"/>
                    </a:cubicBezTo>
                    <a:cubicBezTo>
                      <a:pt x="8189952" y="2135323"/>
                      <a:pt x="8502415" y="2146695"/>
                      <a:pt x="8786471" y="2258145"/>
                    </a:cubicBezTo>
                    <a:cubicBezTo>
                      <a:pt x="9268232" y="2449201"/>
                      <a:pt x="9611371" y="2942762"/>
                      <a:pt x="9636369" y="3460205"/>
                    </a:cubicBezTo>
                    <a:cubicBezTo>
                      <a:pt x="9661366" y="3978785"/>
                      <a:pt x="9375036" y="4496228"/>
                      <a:pt x="8929635" y="4763479"/>
                    </a:cubicBezTo>
                    <a:cubicBezTo>
                      <a:pt x="8509232" y="5014809"/>
                      <a:pt x="7942255" y="5080768"/>
                      <a:pt x="7682059" y="5495860"/>
                    </a:cubicBezTo>
                    <a:cubicBezTo>
                      <a:pt x="7399139" y="5948481"/>
                      <a:pt x="7071905" y="6464786"/>
                      <a:pt x="6573102" y="6653568"/>
                    </a:cubicBezTo>
                    <a:cubicBezTo>
                      <a:pt x="6087933" y="6836663"/>
                      <a:pt x="5490278" y="6660391"/>
                      <a:pt x="5183497" y="6240751"/>
                    </a:cubicBezTo>
                    <a:cubicBezTo>
                      <a:pt x="5075555" y="6092910"/>
                      <a:pt x="5001700" y="5922324"/>
                      <a:pt x="4907394" y="5765386"/>
                    </a:cubicBezTo>
                    <a:cubicBezTo>
                      <a:pt x="4616520" y="5285471"/>
                      <a:pt x="4080220" y="4935202"/>
                      <a:pt x="3518924" y="4961358"/>
                    </a:cubicBezTo>
                    <a:cubicBezTo>
                      <a:pt x="2882637" y="4990927"/>
                      <a:pt x="2365654" y="5460606"/>
                      <a:pt x="1790724" y="5734680"/>
                    </a:cubicBezTo>
                    <a:cubicBezTo>
                      <a:pt x="1679373" y="5788130"/>
                      <a:pt x="1562342" y="5834757"/>
                      <a:pt x="1439630" y="5844992"/>
                    </a:cubicBezTo>
                    <a:cubicBezTo>
                      <a:pt x="1076037" y="5875697"/>
                      <a:pt x="762438" y="5587976"/>
                      <a:pt x="564735" y="5282060"/>
                    </a:cubicBezTo>
                    <a:cubicBezTo>
                      <a:pt x="323855" y="4909045"/>
                      <a:pt x="178418" y="4482581"/>
                      <a:pt x="81839" y="4049294"/>
                    </a:cubicBezTo>
                    <a:cubicBezTo>
                      <a:pt x="-7923" y="3646712"/>
                      <a:pt x="-54509" y="3211150"/>
                      <a:pt x="106836" y="2831312"/>
                    </a:cubicBezTo>
                    <a:cubicBezTo>
                      <a:pt x="253409" y="2485592"/>
                      <a:pt x="561326" y="2225165"/>
                      <a:pt x="909012" y="2084147"/>
                    </a:cubicBezTo>
                    <a:cubicBezTo>
                      <a:pt x="1256697" y="1943130"/>
                      <a:pt x="1641878" y="1854425"/>
                      <a:pt x="2016833" y="187375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1" name="Google Shape;1351;p35"/>
              <p:cNvSpPr/>
              <p:nvPr/>
            </p:nvSpPr>
            <p:spPr>
              <a:xfrm rot="10054006">
                <a:off x="4461575" y="4685273"/>
                <a:ext cx="3133516" cy="2186653"/>
              </a:xfrm>
              <a:custGeom>
                <a:rect b="b" l="l" r="r" t="t"/>
                <a:pathLst>
                  <a:path extrusionOk="0" h="6725578" w="9637883">
                    <a:moveTo>
                      <a:pt x="2016833" y="1873758"/>
                    </a:moveTo>
                    <a:cubicBezTo>
                      <a:pt x="2330431" y="1889680"/>
                      <a:pt x="2614488" y="1683840"/>
                      <a:pt x="2813328" y="1441608"/>
                    </a:cubicBezTo>
                    <a:cubicBezTo>
                      <a:pt x="3012167" y="1199376"/>
                      <a:pt x="3154196" y="913930"/>
                      <a:pt x="3358717" y="675110"/>
                    </a:cubicBezTo>
                    <a:cubicBezTo>
                      <a:pt x="3742761" y="225901"/>
                      <a:pt x="4343825" y="-24291"/>
                      <a:pt x="4934663" y="1865"/>
                    </a:cubicBezTo>
                    <a:cubicBezTo>
                      <a:pt x="5525501" y="28022"/>
                      <a:pt x="6095887" y="325978"/>
                      <a:pt x="6468569" y="785422"/>
                    </a:cubicBezTo>
                    <a:cubicBezTo>
                      <a:pt x="6641276" y="999222"/>
                      <a:pt x="6773078" y="1243729"/>
                      <a:pt x="6951465" y="1452980"/>
                    </a:cubicBezTo>
                    <a:cubicBezTo>
                      <a:pt x="7198027" y="1740701"/>
                      <a:pt x="7532077" y="1953365"/>
                      <a:pt x="7896806" y="2054579"/>
                    </a:cubicBezTo>
                    <a:cubicBezTo>
                      <a:pt x="8189952" y="2135323"/>
                      <a:pt x="8502415" y="2146695"/>
                      <a:pt x="8786471" y="2258145"/>
                    </a:cubicBezTo>
                    <a:cubicBezTo>
                      <a:pt x="9268232" y="2449201"/>
                      <a:pt x="9611371" y="2942762"/>
                      <a:pt x="9636369" y="3460205"/>
                    </a:cubicBezTo>
                    <a:cubicBezTo>
                      <a:pt x="9661366" y="3978785"/>
                      <a:pt x="9375036" y="4496228"/>
                      <a:pt x="8929635" y="4763479"/>
                    </a:cubicBezTo>
                    <a:cubicBezTo>
                      <a:pt x="8509232" y="5014809"/>
                      <a:pt x="7942255" y="5080768"/>
                      <a:pt x="7682059" y="5495860"/>
                    </a:cubicBezTo>
                    <a:cubicBezTo>
                      <a:pt x="7399139" y="5948481"/>
                      <a:pt x="7071905" y="6464786"/>
                      <a:pt x="6573102" y="6653568"/>
                    </a:cubicBezTo>
                    <a:cubicBezTo>
                      <a:pt x="6087933" y="6836663"/>
                      <a:pt x="5490278" y="6660391"/>
                      <a:pt x="5183497" y="6240751"/>
                    </a:cubicBezTo>
                    <a:cubicBezTo>
                      <a:pt x="5075555" y="6092910"/>
                      <a:pt x="5001700" y="5922324"/>
                      <a:pt x="4907394" y="5765386"/>
                    </a:cubicBezTo>
                    <a:cubicBezTo>
                      <a:pt x="4616520" y="5285471"/>
                      <a:pt x="4080220" y="4935202"/>
                      <a:pt x="3518924" y="4961358"/>
                    </a:cubicBezTo>
                    <a:cubicBezTo>
                      <a:pt x="2882637" y="4990927"/>
                      <a:pt x="2365654" y="5460606"/>
                      <a:pt x="1790724" y="5734680"/>
                    </a:cubicBezTo>
                    <a:cubicBezTo>
                      <a:pt x="1679373" y="5788130"/>
                      <a:pt x="1562342" y="5834757"/>
                      <a:pt x="1439630" y="5844992"/>
                    </a:cubicBezTo>
                    <a:cubicBezTo>
                      <a:pt x="1076037" y="5875697"/>
                      <a:pt x="762438" y="5587976"/>
                      <a:pt x="564735" y="5282060"/>
                    </a:cubicBezTo>
                    <a:cubicBezTo>
                      <a:pt x="323855" y="4909045"/>
                      <a:pt x="178418" y="4482581"/>
                      <a:pt x="81839" y="4049294"/>
                    </a:cubicBezTo>
                    <a:cubicBezTo>
                      <a:pt x="-7923" y="3646712"/>
                      <a:pt x="-54509" y="3211150"/>
                      <a:pt x="106836" y="2831312"/>
                    </a:cubicBezTo>
                    <a:cubicBezTo>
                      <a:pt x="253409" y="2485592"/>
                      <a:pt x="561326" y="2225165"/>
                      <a:pt x="909012" y="2084147"/>
                    </a:cubicBezTo>
                    <a:cubicBezTo>
                      <a:pt x="1256697" y="1943130"/>
                      <a:pt x="1641878" y="1854425"/>
                      <a:pt x="2016833" y="187375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52" name="Google Shape;1352;p35"/>
          <p:cNvGrpSpPr/>
          <p:nvPr/>
        </p:nvGrpSpPr>
        <p:grpSpPr>
          <a:xfrm>
            <a:off x="-697131" y="126456"/>
            <a:ext cx="9699974" cy="5382020"/>
            <a:chOff x="-697131" y="126456"/>
            <a:chExt cx="9699974" cy="5382020"/>
          </a:xfrm>
        </p:grpSpPr>
        <p:sp>
          <p:nvSpPr>
            <p:cNvPr id="1353" name="Google Shape;1353;p35"/>
            <p:cNvSpPr/>
            <p:nvPr/>
          </p:nvSpPr>
          <p:spPr>
            <a:xfrm rot="-1733195">
              <a:off x="-574945" y="474348"/>
              <a:ext cx="1682202" cy="939135"/>
            </a:xfrm>
            <a:custGeom>
              <a:rect b="b" l="l" r="r" t="t"/>
              <a:pathLst>
                <a:path extrusionOk="0" h="1620268" w="2902263">
                  <a:moveTo>
                    <a:pt x="2428117" y="0"/>
                  </a:moveTo>
                  <a:cubicBezTo>
                    <a:pt x="2415618" y="93253"/>
                    <a:pt x="2420163" y="186507"/>
                    <a:pt x="2453114" y="272937"/>
                  </a:cubicBezTo>
                  <a:cubicBezTo>
                    <a:pt x="2503107" y="402582"/>
                    <a:pt x="2634910" y="507208"/>
                    <a:pt x="2772393" y="489012"/>
                  </a:cubicBezTo>
                  <a:cubicBezTo>
                    <a:pt x="2801935" y="485600"/>
                    <a:pt x="2832613" y="475365"/>
                    <a:pt x="2855338" y="456032"/>
                  </a:cubicBezTo>
                  <a:cubicBezTo>
                    <a:pt x="2915558" y="407131"/>
                    <a:pt x="2914421" y="309329"/>
                    <a:pt x="2871245" y="245643"/>
                  </a:cubicBezTo>
                  <a:cubicBezTo>
                    <a:pt x="2828068" y="181958"/>
                    <a:pt x="2753077" y="146704"/>
                    <a:pt x="2678086" y="126233"/>
                  </a:cubicBezTo>
                  <a:cubicBezTo>
                    <a:pt x="2342900" y="31843"/>
                    <a:pt x="1954310" y="197879"/>
                    <a:pt x="1788421" y="503796"/>
                  </a:cubicBezTo>
                  <a:cubicBezTo>
                    <a:pt x="1732746" y="607285"/>
                    <a:pt x="1700931" y="722146"/>
                    <a:pt x="1649801" y="827909"/>
                  </a:cubicBezTo>
                  <a:cubicBezTo>
                    <a:pt x="1545268" y="1043984"/>
                    <a:pt x="1364608" y="1212295"/>
                    <a:pt x="1188493" y="1376058"/>
                  </a:cubicBezTo>
                  <a:cubicBezTo>
                    <a:pt x="1108957" y="1449978"/>
                    <a:pt x="1026013" y="1526173"/>
                    <a:pt x="926025" y="1568251"/>
                  </a:cubicBezTo>
                  <a:cubicBezTo>
                    <a:pt x="840808" y="1604642"/>
                    <a:pt x="746501" y="1616015"/>
                    <a:pt x="654467" y="1619426"/>
                  </a:cubicBezTo>
                  <a:cubicBezTo>
                    <a:pt x="554479" y="1622838"/>
                    <a:pt x="452218" y="1617152"/>
                    <a:pt x="359048" y="1578486"/>
                  </a:cubicBezTo>
                  <a:cubicBezTo>
                    <a:pt x="228382" y="1525036"/>
                    <a:pt x="127257" y="1404489"/>
                    <a:pt x="95443" y="1265745"/>
                  </a:cubicBezTo>
                  <a:cubicBezTo>
                    <a:pt x="63629" y="1127003"/>
                    <a:pt x="103397" y="975750"/>
                    <a:pt x="197703" y="869987"/>
                  </a:cubicBezTo>
                  <a:cubicBezTo>
                    <a:pt x="222700" y="842693"/>
                    <a:pt x="254515" y="816537"/>
                    <a:pt x="292010" y="816537"/>
                  </a:cubicBezTo>
                  <a:cubicBezTo>
                    <a:pt x="342004" y="817674"/>
                    <a:pt x="377227" y="866575"/>
                    <a:pt x="387453" y="915476"/>
                  </a:cubicBezTo>
                  <a:cubicBezTo>
                    <a:pt x="403360" y="990534"/>
                    <a:pt x="371546" y="1072415"/>
                    <a:pt x="311326" y="1117905"/>
                  </a:cubicBezTo>
                  <a:cubicBezTo>
                    <a:pt x="224973" y="1182727"/>
                    <a:pt x="102260" y="1169080"/>
                    <a:pt x="0" y="1133826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4" name="Google Shape;1354;p35"/>
            <p:cNvSpPr/>
            <p:nvPr/>
          </p:nvSpPr>
          <p:spPr>
            <a:xfrm rot="-1733195">
              <a:off x="7198455" y="4221448"/>
              <a:ext cx="1682202" cy="939135"/>
            </a:xfrm>
            <a:custGeom>
              <a:rect b="b" l="l" r="r" t="t"/>
              <a:pathLst>
                <a:path extrusionOk="0" h="1620268" w="2902263">
                  <a:moveTo>
                    <a:pt x="2428117" y="0"/>
                  </a:moveTo>
                  <a:cubicBezTo>
                    <a:pt x="2415618" y="93253"/>
                    <a:pt x="2420163" y="186507"/>
                    <a:pt x="2453114" y="272937"/>
                  </a:cubicBezTo>
                  <a:cubicBezTo>
                    <a:pt x="2503107" y="402582"/>
                    <a:pt x="2634910" y="507208"/>
                    <a:pt x="2772393" y="489012"/>
                  </a:cubicBezTo>
                  <a:cubicBezTo>
                    <a:pt x="2801935" y="485600"/>
                    <a:pt x="2832613" y="475365"/>
                    <a:pt x="2855338" y="456032"/>
                  </a:cubicBezTo>
                  <a:cubicBezTo>
                    <a:pt x="2915558" y="407131"/>
                    <a:pt x="2914421" y="309329"/>
                    <a:pt x="2871245" y="245643"/>
                  </a:cubicBezTo>
                  <a:cubicBezTo>
                    <a:pt x="2828068" y="181958"/>
                    <a:pt x="2753077" y="146704"/>
                    <a:pt x="2678086" y="126233"/>
                  </a:cubicBezTo>
                  <a:cubicBezTo>
                    <a:pt x="2342900" y="31843"/>
                    <a:pt x="1954310" y="197879"/>
                    <a:pt x="1788421" y="503796"/>
                  </a:cubicBezTo>
                  <a:cubicBezTo>
                    <a:pt x="1732746" y="607285"/>
                    <a:pt x="1700931" y="722146"/>
                    <a:pt x="1649801" y="827909"/>
                  </a:cubicBezTo>
                  <a:cubicBezTo>
                    <a:pt x="1545268" y="1043984"/>
                    <a:pt x="1364608" y="1212295"/>
                    <a:pt x="1188493" y="1376058"/>
                  </a:cubicBezTo>
                  <a:cubicBezTo>
                    <a:pt x="1108957" y="1449978"/>
                    <a:pt x="1026013" y="1526173"/>
                    <a:pt x="926025" y="1568251"/>
                  </a:cubicBezTo>
                  <a:cubicBezTo>
                    <a:pt x="840808" y="1604642"/>
                    <a:pt x="746501" y="1616015"/>
                    <a:pt x="654467" y="1619426"/>
                  </a:cubicBezTo>
                  <a:cubicBezTo>
                    <a:pt x="554479" y="1622838"/>
                    <a:pt x="452218" y="1617152"/>
                    <a:pt x="359048" y="1578486"/>
                  </a:cubicBezTo>
                  <a:cubicBezTo>
                    <a:pt x="228382" y="1525036"/>
                    <a:pt x="127257" y="1404489"/>
                    <a:pt x="95443" y="1265745"/>
                  </a:cubicBezTo>
                  <a:cubicBezTo>
                    <a:pt x="63629" y="1127003"/>
                    <a:pt x="103397" y="975750"/>
                    <a:pt x="197703" y="869987"/>
                  </a:cubicBezTo>
                  <a:cubicBezTo>
                    <a:pt x="222700" y="842693"/>
                    <a:pt x="254515" y="816537"/>
                    <a:pt x="292010" y="816537"/>
                  </a:cubicBezTo>
                  <a:cubicBezTo>
                    <a:pt x="342004" y="817674"/>
                    <a:pt x="377227" y="866575"/>
                    <a:pt x="387453" y="915476"/>
                  </a:cubicBezTo>
                  <a:cubicBezTo>
                    <a:pt x="403360" y="990534"/>
                    <a:pt x="371546" y="1072415"/>
                    <a:pt x="311326" y="1117905"/>
                  </a:cubicBezTo>
                  <a:cubicBezTo>
                    <a:pt x="224973" y="1182727"/>
                    <a:pt x="102260" y="1169080"/>
                    <a:pt x="0" y="1133826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5" name="Google Shape;1355;p35"/>
          <p:cNvGrpSpPr/>
          <p:nvPr/>
        </p:nvGrpSpPr>
        <p:grpSpPr>
          <a:xfrm rot="-1031801">
            <a:off x="8497385" y="2341222"/>
            <a:ext cx="519967" cy="529506"/>
            <a:chOff x="5437921" y="1334151"/>
            <a:chExt cx="738730" cy="752282"/>
          </a:xfrm>
        </p:grpSpPr>
        <p:sp>
          <p:nvSpPr>
            <p:cNvPr id="1356" name="Google Shape;1356;p35"/>
            <p:cNvSpPr/>
            <p:nvPr/>
          </p:nvSpPr>
          <p:spPr>
            <a:xfrm>
              <a:off x="5705386" y="1334151"/>
              <a:ext cx="206225" cy="752282"/>
            </a:xfrm>
            <a:custGeom>
              <a:rect b="b" l="l" r="r" t="t"/>
              <a:pathLst>
                <a:path extrusionOk="0" h="1003043" w="274966">
                  <a:moveTo>
                    <a:pt x="274967" y="501522"/>
                  </a:moveTo>
                  <a:cubicBezTo>
                    <a:pt x="274967" y="778505"/>
                    <a:pt x="213414" y="1003044"/>
                    <a:pt x="137484" y="1003044"/>
                  </a:cubicBezTo>
                  <a:cubicBezTo>
                    <a:pt x="61554" y="1003044"/>
                    <a:pt x="0" y="778505"/>
                    <a:pt x="0" y="501522"/>
                  </a:cubicBezTo>
                  <a:cubicBezTo>
                    <a:pt x="0" y="224539"/>
                    <a:pt x="61553" y="0"/>
                    <a:pt x="137484" y="0"/>
                  </a:cubicBezTo>
                  <a:cubicBezTo>
                    <a:pt x="213414" y="0"/>
                    <a:pt x="274967" y="224539"/>
                    <a:pt x="274967" y="501522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7" name="Google Shape;1357;p35"/>
            <p:cNvSpPr/>
            <p:nvPr/>
          </p:nvSpPr>
          <p:spPr>
            <a:xfrm rot="-2030944">
              <a:off x="5431714" y="1606922"/>
              <a:ext cx="751145" cy="206279"/>
            </a:xfrm>
            <a:custGeom>
              <a:rect b="b" l="l" r="r" t="t"/>
              <a:pathLst>
                <a:path extrusionOk="0" h="275207" w="1002139">
                  <a:moveTo>
                    <a:pt x="1002139" y="137604"/>
                  </a:moveTo>
                  <a:cubicBezTo>
                    <a:pt x="1002139" y="213601"/>
                    <a:pt x="777802" y="275208"/>
                    <a:pt x="501070" y="275208"/>
                  </a:cubicBezTo>
                  <a:cubicBezTo>
                    <a:pt x="224337" y="275208"/>
                    <a:pt x="0" y="213601"/>
                    <a:pt x="0" y="137604"/>
                  </a:cubicBezTo>
                  <a:cubicBezTo>
                    <a:pt x="0" y="61607"/>
                    <a:pt x="224336" y="0"/>
                    <a:pt x="501070" y="0"/>
                  </a:cubicBezTo>
                  <a:cubicBezTo>
                    <a:pt x="777803" y="0"/>
                    <a:pt x="1002139" y="61607"/>
                    <a:pt x="1002139" y="137604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8" name="Google Shape;1358;p35"/>
            <p:cNvSpPr/>
            <p:nvPr/>
          </p:nvSpPr>
          <p:spPr>
            <a:xfrm>
              <a:off x="5475812" y="1506104"/>
              <a:ext cx="664520" cy="407672"/>
            </a:xfrm>
            <a:custGeom>
              <a:rect b="b" l="l" r="r" t="t"/>
              <a:pathLst>
                <a:path extrusionOk="0" h="543563" w="886026">
                  <a:moveTo>
                    <a:pt x="376544" y="391661"/>
                  </a:moveTo>
                  <a:cubicBezTo>
                    <a:pt x="134528" y="257467"/>
                    <a:pt x="-31361" y="94842"/>
                    <a:pt x="4998" y="27745"/>
                  </a:cubicBezTo>
                  <a:cubicBezTo>
                    <a:pt x="41357" y="-38215"/>
                    <a:pt x="267467" y="17509"/>
                    <a:pt x="509483" y="151703"/>
                  </a:cubicBezTo>
                  <a:cubicBezTo>
                    <a:pt x="751499" y="285898"/>
                    <a:pt x="917388" y="448523"/>
                    <a:pt x="881029" y="515620"/>
                  </a:cubicBezTo>
                  <a:cubicBezTo>
                    <a:pt x="844670" y="581579"/>
                    <a:pt x="618561" y="526992"/>
                    <a:pt x="376544" y="391661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35"/>
            <p:cNvSpPr/>
            <p:nvPr/>
          </p:nvSpPr>
          <p:spPr>
            <a:xfrm>
              <a:off x="5752255" y="1653146"/>
              <a:ext cx="93738" cy="93822"/>
            </a:xfrm>
            <a:custGeom>
              <a:rect b="b" l="l" r="r" t="t"/>
              <a:pathLst>
                <a:path extrusionOk="0" h="125096" w="124984">
                  <a:moveTo>
                    <a:pt x="124985" y="62548"/>
                  </a:moveTo>
                  <a:cubicBezTo>
                    <a:pt x="124985" y="96665"/>
                    <a:pt x="96579" y="125096"/>
                    <a:pt x="62492" y="125096"/>
                  </a:cubicBezTo>
                  <a:cubicBezTo>
                    <a:pt x="28406" y="125096"/>
                    <a:pt x="0" y="96665"/>
                    <a:pt x="0" y="62548"/>
                  </a:cubicBezTo>
                  <a:cubicBezTo>
                    <a:pt x="0" y="28431"/>
                    <a:pt x="28406" y="0"/>
                    <a:pt x="62492" y="0"/>
                  </a:cubicBezTo>
                  <a:cubicBezTo>
                    <a:pt x="96579" y="0"/>
                    <a:pt x="124985" y="28431"/>
                    <a:pt x="124985" y="625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0" name="Google Shape;1360;p35"/>
            <p:cNvSpPr/>
            <p:nvPr/>
          </p:nvSpPr>
          <p:spPr>
            <a:xfrm>
              <a:off x="6027506" y="1607941"/>
              <a:ext cx="57947" cy="57999"/>
            </a:xfrm>
            <a:custGeom>
              <a:rect b="b" l="l" r="r" t="t"/>
              <a:pathLst>
                <a:path extrusionOk="0" h="77332" w="77263">
                  <a:moveTo>
                    <a:pt x="77263" y="38666"/>
                  </a:moveTo>
                  <a:cubicBezTo>
                    <a:pt x="77263" y="60274"/>
                    <a:pt x="60220" y="77332"/>
                    <a:pt x="38632" y="77332"/>
                  </a:cubicBezTo>
                  <a:cubicBezTo>
                    <a:pt x="17043" y="77332"/>
                    <a:pt x="0" y="60274"/>
                    <a:pt x="0" y="38666"/>
                  </a:cubicBezTo>
                  <a:cubicBezTo>
                    <a:pt x="0" y="17059"/>
                    <a:pt x="17043" y="0"/>
                    <a:pt x="38632" y="0"/>
                  </a:cubicBezTo>
                  <a:cubicBezTo>
                    <a:pt x="60220" y="0"/>
                    <a:pt x="77263" y="17059"/>
                    <a:pt x="77263" y="3866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1" name="Google Shape;1361;p35"/>
            <p:cNvSpPr/>
            <p:nvPr/>
          </p:nvSpPr>
          <p:spPr>
            <a:xfrm>
              <a:off x="5488934" y="1591735"/>
              <a:ext cx="51130" cy="51175"/>
            </a:xfrm>
            <a:custGeom>
              <a:rect b="b" l="l" r="r" t="t"/>
              <a:pathLst>
                <a:path extrusionOk="0" h="68234" w="68173">
                  <a:moveTo>
                    <a:pt x="68174" y="34117"/>
                  </a:moveTo>
                  <a:cubicBezTo>
                    <a:pt x="68174" y="52960"/>
                    <a:pt x="52913" y="68234"/>
                    <a:pt x="34087" y="68234"/>
                  </a:cubicBezTo>
                  <a:cubicBezTo>
                    <a:pt x="15261" y="68234"/>
                    <a:pt x="0" y="52960"/>
                    <a:pt x="0" y="34117"/>
                  </a:cubicBezTo>
                  <a:cubicBezTo>
                    <a:pt x="0" y="15275"/>
                    <a:pt x="15261" y="0"/>
                    <a:pt x="34087" y="0"/>
                  </a:cubicBezTo>
                  <a:cubicBezTo>
                    <a:pt x="52913" y="0"/>
                    <a:pt x="68174" y="15275"/>
                    <a:pt x="68174" y="341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2" name="Google Shape;1362;p35"/>
            <p:cNvSpPr/>
            <p:nvPr/>
          </p:nvSpPr>
          <p:spPr>
            <a:xfrm>
              <a:off x="5845141" y="1978112"/>
              <a:ext cx="52834" cy="52881"/>
            </a:xfrm>
            <a:custGeom>
              <a:rect b="b" l="l" r="r" t="t"/>
              <a:pathLst>
                <a:path extrusionOk="0" h="70508" w="70445">
                  <a:moveTo>
                    <a:pt x="70446" y="35254"/>
                  </a:moveTo>
                  <a:cubicBezTo>
                    <a:pt x="70446" y="54587"/>
                    <a:pt x="54539" y="70509"/>
                    <a:pt x="35223" y="70509"/>
                  </a:cubicBezTo>
                  <a:cubicBezTo>
                    <a:pt x="15907" y="70509"/>
                    <a:pt x="0" y="54587"/>
                    <a:pt x="0" y="35254"/>
                  </a:cubicBezTo>
                  <a:cubicBezTo>
                    <a:pt x="0" y="15921"/>
                    <a:pt x="15907" y="0"/>
                    <a:pt x="35223" y="0"/>
                  </a:cubicBezTo>
                  <a:cubicBezTo>
                    <a:pt x="55675" y="0"/>
                    <a:pt x="70446" y="15921"/>
                    <a:pt x="70446" y="352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63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6"/>
          <p:cNvSpPr/>
          <p:nvPr/>
        </p:nvSpPr>
        <p:spPr>
          <a:xfrm rot="-452754">
            <a:off x="-1194006" y="-1128042"/>
            <a:ext cx="9357498" cy="5257713"/>
          </a:xfrm>
          <a:custGeom>
            <a:rect b="b" l="l" r="r" t="t"/>
            <a:pathLst>
              <a:path extrusionOk="0" h="6725578" w="9637883">
                <a:moveTo>
                  <a:pt x="2016833" y="1873758"/>
                </a:moveTo>
                <a:cubicBezTo>
                  <a:pt x="2330431" y="1889680"/>
                  <a:pt x="2614488" y="1683840"/>
                  <a:pt x="2813328" y="1441608"/>
                </a:cubicBezTo>
                <a:cubicBezTo>
                  <a:pt x="3012167" y="1199376"/>
                  <a:pt x="3154196" y="913930"/>
                  <a:pt x="3358717" y="675110"/>
                </a:cubicBezTo>
                <a:cubicBezTo>
                  <a:pt x="3742761" y="225901"/>
                  <a:pt x="4343825" y="-24291"/>
                  <a:pt x="4934663" y="1865"/>
                </a:cubicBezTo>
                <a:cubicBezTo>
                  <a:pt x="5525501" y="28022"/>
                  <a:pt x="6095887" y="325978"/>
                  <a:pt x="6468569" y="785422"/>
                </a:cubicBezTo>
                <a:cubicBezTo>
                  <a:pt x="6641276" y="999222"/>
                  <a:pt x="6773078" y="1243729"/>
                  <a:pt x="6951465" y="1452980"/>
                </a:cubicBezTo>
                <a:cubicBezTo>
                  <a:pt x="7198027" y="1740701"/>
                  <a:pt x="7532077" y="1953365"/>
                  <a:pt x="7896806" y="2054579"/>
                </a:cubicBezTo>
                <a:cubicBezTo>
                  <a:pt x="8189952" y="2135323"/>
                  <a:pt x="8502415" y="2146695"/>
                  <a:pt x="8786471" y="2258145"/>
                </a:cubicBezTo>
                <a:cubicBezTo>
                  <a:pt x="9268232" y="2449201"/>
                  <a:pt x="9611371" y="2942762"/>
                  <a:pt x="9636369" y="3460205"/>
                </a:cubicBezTo>
                <a:cubicBezTo>
                  <a:pt x="9661366" y="3978785"/>
                  <a:pt x="9375036" y="4496228"/>
                  <a:pt x="8929635" y="4763479"/>
                </a:cubicBezTo>
                <a:cubicBezTo>
                  <a:pt x="8509232" y="5014809"/>
                  <a:pt x="7942255" y="5080768"/>
                  <a:pt x="7682059" y="5495860"/>
                </a:cubicBezTo>
                <a:cubicBezTo>
                  <a:pt x="7399139" y="5948481"/>
                  <a:pt x="7071905" y="6464786"/>
                  <a:pt x="6573102" y="6653568"/>
                </a:cubicBezTo>
                <a:cubicBezTo>
                  <a:pt x="6087933" y="6836663"/>
                  <a:pt x="5490278" y="6660391"/>
                  <a:pt x="5183497" y="6240751"/>
                </a:cubicBezTo>
                <a:cubicBezTo>
                  <a:pt x="5075555" y="6092910"/>
                  <a:pt x="5001700" y="5922324"/>
                  <a:pt x="4907394" y="5765386"/>
                </a:cubicBezTo>
                <a:cubicBezTo>
                  <a:pt x="4616520" y="5285471"/>
                  <a:pt x="4080220" y="4935202"/>
                  <a:pt x="3518924" y="4961358"/>
                </a:cubicBezTo>
                <a:cubicBezTo>
                  <a:pt x="2882637" y="4990927"/>
                  <a:pt x="2365654" y="5460606"/>
                  <a:pt x="1790724" y="5734680"/>
                </a:cubicBezTo>
                <a:cubicBezTo>
                  <a:pt x="1679373" y="5788130"/>
                  <a:pt x="1562342" y="5834757"/>
                  <a:pt x="1439630" y="5844992"/>
                </a:cubicBezTo>
                <a:cubicBezTo>
                  <a:pt x="1076037" y="5875697"/>
                  <a:pt x="762438" y="5587976"/>
                  <a:pt x="564735" y="5282060"/>
                </a:cubicBezTo>
                <a:cubicBezTo>
                  <a:pt x="323855" y="4909045"/>
                  <a:pt x="178418" y="4482581"/>
                  <a:pt x="81839" y="4049294"/>
                </a:cubicBezTo>
                <a:cubicBezTo>
                  <a:pt x="-7923" y="3646712"/>
                  <a:pt x="-54509" y="3211150"/>
                  <a:pt x="106836" y="2831312"/>
                </a:cubicBezTo>
                <a:cubicBezTo>
                  <a:pt x="253409" y="2485592"/>
                  <a:pt x="561326" y="2225165"/>
                  <a:pt x="909012" y="2084147"/>
                </a:cubicBezTo>
                <a:cubicBezTo>
                  <a:pt x="1256697" y="1943130"/>
                  <a:pt x="1641878" y="1854425"/>
                  <a:pt x="2016833" y="187375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5" name="Google Shape;1365;p36"/>
          <p:cNvSpPr/>
          <p:nvPr/>
        </p:nvSpPr>
        <p:spPr>
          <a:xfrm rot="693343">
            <a:off x="119394" y="-419608"/>
            <a:ext cx="8783223" cy="6002272"/>
          </a:xfrm>
          <a:custGeom>
            <a:rect b="b" l="l" r="r" t="t"/>
            <a:pathLst>
              <a:path extrusionOk="0" h="164331" w="253616">
                <a:moveTo>
                  <a:pt x="0" y="46567"/>
                </a:moveTo>
                <a:lnTo>
                  <a:pt x="230525" y="0"/>
                </a:lnTo>
                <a:lnTo>
                  <a:pt x="253616" y="113146"/>
                </a:lnTo>
                <a:lnTo>
                  <a:pt x="23091" y="16433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rotWithShape="0" algn="bl" dir="2460000" dist="171450">
              <a:srgbClr val="000000">
                <a:alpha val="7840"/>
              </a:srgbClr>
            </a:outerShdw>
          </a:effectLst>
        </p:spPr>
      </p:sp>
      <p:sp>
        <p:nvSpPr>
          <p:cNvPr id="1366" name="Google Shape;1366;p36"/>
          <p:cNvSpPr/>
          <p:nvPr/>
        </p:nvSpPr>
        <p:spPr>
          <a:xfrm>
            <a:off x="-644431" y="60524"/>
            <a:ext cx="1647034" cy="919502"/>
          </a:xfrm>
          <a:custGeom>
            <a:rect b="b" l="l" r="r" t="t"/>
            <a:pathLst>
              <a:path extrusionOk="0" h="1620268" w="2902263">
                <a:moveTo>
                  <a:pt x="2428117" y="0"/>
                </a:moveTo>
                <a:cubicBezTo>
                  <a:pt x="2415618" y="93253"/>
                  <a:pt x="2420163" y="186507"/>
                  <a:pt x="2453114" y="272937"/>
                </a:cubicBezTo>
                <a:cubicBezTo>
                  <a:pt x="2503107" y="402582"/>
                  <a:pt x="2634910" y="507208"/>
                  <a:pt x="2772393" y="489012"/>
                </a:cubicBezTo>
                <a:cubicBezTo>
                  <a:pt x="2801935" y="485600"/>
                  <a:pt x="2832613" y="475365"/>
                  <a:pt x="2855338" y="456032"/>
                </a:cubicBezTo>
                <a:cubicBezTo>
                  <a:pt x="2915558" y="407131"/>
                  <a:pt x="2914421" y="309329"/>
                  <a:pt x="2871245" y="245643"/>
                </a:cubicBezTo>
                <a:cubicBezTo>
                  <a:pt x="2828068" y="181958"/>
                  <a:pt x="2753077" y="146704"/>
                  <a:pt x="2678086" y="126233"/>
                </a:cubicBezTo>
                <a:cubicBezTo>
                  <a:pt x="2342900" y="31843"/>
                  <a:pt x="1954310" y="197879"/>
                  <a:pt x="1788421" y="503796"/>
                </a:cubicBezTo>
                <a:cubicBezTo>
                  <a:pt x="1732746" y="607285"/>
                  <a:pt x="1700931" y="722146"/>
                  <a:pt x="1649801" y="827909"/>
                </a:cubicBezTo>
                <a:cubicBezTo>
                  <a:pt x="1545268" y="1043984"/>
                  <a:pt x="1364608" y="1212295"/>
                  <a:pt x="1188493" y="1376058"/>
                </a:cubicBezTo>
                <a:cubicBezTo>
                  <a:pt x="1108957" y="1449978"/>
                  <a:pt x="1026013" y="1526173"/>
                  <a:pt x="926025" y="1568251"/>
                </a:cubicBezTo>
                <a:cubicBezTo>
                  <a:pt x="840808" y="1604642"/>
                  <a:pt x="746501" y="1616015"/>
                  <a:pt x="654467" y="1619426"/>
                </a:cubicBezTo>
                <a:cubicBezTo>
                  <a:pt x="554479" y="1622838"/>
                  <a:pt x="452218" y="1617152"/>
                  <a:pt x="359048" y="1578486"/>
                </a:cubicBezTo>
                <a:cubicBezTo>
                  <a:pt x="228382" y="1525036"/>
                  <a:pt x="127257" y="1404489"/>
                  <a:pt x="95443" y="1265745"/>
                </a:cubicBezTo>
                <a:cubicBezTo>
                  <a:pt x="63629" y="1127003"/>
                  <a:pt x="103397" y="975750"/>
                  <a:pt x="197703" y="869987"/>
                </a:cubicBezTo>
                <a:cubicBezTo>
                  <a:pt x="222700" y="842693"/>
                  <a:pt x="254515" y="816537"/>
                  <a:pt x="292010" y="816537"/>
                </a:cubicBezTo>
                <a:cubicBezTo>
                  <a:pt x="342004" y="817674"/>
                  <a:pt x="377227" y="866575"/>
                  <a:pt x="387453" y="915476"/>
                </a:cubicBezTo>
                <a:cubicBezTo>
                  <a:pt x="403360" y="990534"/>
                  <a:pt x="371546" y="1072415"/>
                  <a:pt x="311326" y="1117905"/>
                </a:cubicBezTo>
                <a:cubicBezTo>
                  <a:pt x="224973" y="1182727"/>
                  <a:pt x="102260" y="1169080"/>
                  <a:pt x="0" y="1133826"/>
                </a:cubicBezTo>
              </a:path>
            </a:pathLst>
          </a:custGeom>
          <a:noFill/>
          <a:ln cap="rnd" cmpd="sng" w="14400">
            <a:solidFill>
              <a:schemeClr val="dk1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7" name="Google Shape;1367;p36"/>
          <p:cNvSpPr txBox="1"/>
          <p:nvPr>
            <p:ph type="title"/>
          </p:nvPr>
        </p:nvSpPr>
        <p:spPr>
          <a:xfrm>
            <a:off x="720000" y="1964775"/>
            <a:ext cx="4111800" cy="167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68" name="Google Shape;1368;p36"/>
          <p:cNvSpPr txBox="1"/>
          <p:nvPr>
            <p:ph idx="2" type="title"/>
          </p:nvPr>
        </p:nvSpPr>
        <p:spPr>
          <a:xfrm>
            <a:off x="968725" y="966250"/>
            <a:ext cx="648900" cy="62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69" name="Google Shape;1369;p36"/>
          <p:cNvSpPr txBox="1"/>
          <p:nvPr>
            <p:ph idx="1" type="subTitle"/>
          </p:nvPr>
        </p:nvSpPr>
        <p:spPr>
          <a:xfrm>
            <a:off x="720000" y="3548800"/>
            <a:ext cx="4111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370" name="Google Shape;1370;p36"/>
          <p:cNvGrpSpPr/>
          <p:nvPr/>
        </p:nvGrpSpPr>
        <p:grpSpPr>
          <a:xfrm>
            <a:off x="-1285640" y="-190804"/>
            <a:ext cx="10919889" cy="7321199"/>
            <a:chOff x="-1285640" y="-190804"/>
            <a:chExt cx="10919889" cy="7321199"/>
          </a:xfrm>
        </p:grpSpPr>
        <p:grpSp>
          <p:nvGrpSpPr>
            <p:cNvPr id="1371" name="Google Shape;1371;p36"/>
            <p:cNvGrpSpPr/>
            <p:nvPr/>
          </p:nvGrpSpPr>
          <p:grpSpPr>
            <a:xfrm rot="1990009">
              <a:off x="-1007067" y="4171906"/>
              <a:ext cx="3697905" cy="2119631"/>
              <a:chOff x="1268172" y="1041938"/>
              <a:chExt cx="9019367" cy="5169881"/>
            </a:xfrm>
          </p:grpSpPr>
          <p:sp>
            <p:nvSpPr>
              <p:cNvPr id="1372" name="Google Shape;1372;p36"/>
              <p:cNvSpPr/>
              <p:nvPr/>
            </p:nvSpPr>
            <p:spPr>
              <a:xfrm>
                <a:off x="1268172" y="1370599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3" name="Google Shape;1373;p36"/>
              <p:cNvSpPr/>
              <p:nvPr/>
            </p:nvSpPr>
            <p:spPr>
              <a:xfrm>
                <a:off x="1345436" y="1766358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4" name="Google Shape;1374;p36"/>
              <p:cNvSpPr/>
              <p:nvPr/>
            </p:nvSpPr>
            <p:spPr>
              <a:xfrm>
                <a:off x="1422699" y="216211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5" name="Google Shape;1375;p36"/>
              <p:cNvSpPr/>
              <p:nvPr/>
            </p:nvSpPr>
            <p:spPr>
              <a:xfrm>
                <a:off x="1499963" y="2557875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6" name="Google Shape;1376;p36"/>
              <p:cNvSpPr/>
              <p:nvPr/>
            </p:nvSpPr>
            <p:spPr>
              <a:xfrm>
                <a:off x="1577226" y="2953634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7" name="Google Shape;1377;p36"/>
              <p:cNvSpPr/>
              <p:nvPr/>
            </p:nvSpPr>
            <p:spPr>
              <a:xfrm>
                <a:off x="1654489" y="3350530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19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8" name="Google Shape;1378;p36"/>
              <p:cNvSpPr/>
              <p:nvPr/>
            </p:nvSpPr>
            <p:spPr>
              <a:xfrm>
                <a:off x="1731753" y="3746289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9" name="Google Shape;1379;p36"/>
              <p:cNvSpPr/>
              <p:nvPr/>
            </p:nvSpPr>
            <p:spPr>
              <a:xfrm>
                <a:off x="1809016" y="414204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380" name="Google Shape;1380;p36"/>
              <p:cNvGrpSpPr/>
              <p:nvPr/>
            </p:nvGrpSpPr>
            <p:grpSpPr>
              <a:xfrm>
                <a:off x="1864691" y="1979022"/>
                <a:ext cx="3353004" cy="4232797"/>
                <a:chOff x="1864691" y="1979022"/>
                <a:chExt cx="3353004" cy="4232797"/>
              </a:xfrm>
            </p:grpSpPr>
            <p:sp>
              <p:nvSpPr>
                <p:cNvPr id="1381" name="Google Shape;1381;p36"/>
                <p:cNvSpPr/>
                <p:nvPr/>
              </p:nvSpPr>
              <p:spPr>
                <a:xfrm>
                  <a:off x="4501873" y="1979022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82" name="Google Shape;1382;p36"/>
                <p:cNvSpPr/>
                <p:nvPr/>
              </p:nvSpPr>
              <p:spPr>
                <a:xfrm>
                  <a:off x="4124646" y="2059765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83" name="Google Shape;1383;p36"/>
                <p:cNvSpPr/>
                <p:nvPr/>
              </p:nvSpPr>
              <p:spPr>
                <a:xfrm>
                  <a:off x="3748555" y="214050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84" name="Google Shape;1384;p36"/>
                <p:cNvSpPr/>
                <p:nvPr/>
              </p:nvSpPr>
              <p:spPr>
                <a:xfrm>
                  <a:off x="3371328" y="2221253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85" name="Google Shape;1385;p36"/>
                <p:cNvSpPr/>
                <p:nvPr/>
              </p:nvSpPr>
              <p:spPr>
                <a:xfrm>
                  <a:off x="2995237" y="2301997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86" name="Google Shape;1386;p36"/>
                <p:cNvSpPr/>
                <p:nvPr/>
              </p:nvSpPr>
              <p:spPr>
                <a:xfrm>
                  <a:off x="2618010" y="2381604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87" name="Google Shape;1387;p36"/>
                <p:cNvSpPr/>
                <p:nvPr/>
              </p:nvSpPr>
              <p:spPr>
                <a:xfrm>
                  <a:off x="2241919" y="246234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88" name="Google Shape;1388;p36"/>
                <p:cNvSpPr/>
                <p:nvPr/>
              </p:nvSpPr>
              <p:spPr>
                <a:xfrm>
                  <a:off x="1864691" y="2543091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389" name="Google Shape;1389;p36"/>
              <p:cNvGrpSpPr/>
              <p:nvPr/>
            </p:nvGrpSpPr>
            <p:grpSpPr>
              <a:xfrm>
                <a:off x="4906370" y="1354678"/>
                <a:ext cx="3351868" cy="4232798"/>
                <a:chOff x="4906370" y="1354678"/>
                <a:chExt cx="3351868" cy="4232798"/>
              </a:xfrm>
            </p:grpSpPr>
            <p:sp>
              <p:nvSpPr>
                <p:cNvPr id="1390" name="Google Shape;1390;p36"/>
                <p:cNvSpPr/>
                <p:nvPr/>
              </p:nvSpPr>
              <p:spPr>
                <a:xfrm>
                  <a:off x="7542416" y="135467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91" name="Google Shape;1391;p36"/>
                <p:cNvSpPr/>
                <p:nvPr/>
              </p:nvSpPr>
              <p:spPr>
                <a:xfrm>
                  <a:off x="7165189" y="143542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92" name="Google Shape;1392;p36"/>
                <p:cNvSpPr/>
                <p:nvPr/>
              </p:nvSpPr>
              <p:spPr>
                <a:xfrm>
                  <a:off x="6789098" y="1516166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93" name="Google Shape;1393;p36"/>
                <p:cNvSpPr/>
                <p:nvPr/>
              </p:nvSpPr>
              <p:spPr>
                <a:xfrm>
                  <a:off x="6411871" y="1596910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94" name="Google Shape;1394;p36"/>
                <p:cNvSpPr/>
                <p:nvPr/>
              </p:nvSpPr>
              <p:spPr>
                <a:xfrm>
                  <a:off x="6035779" y="167651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95" name="Google Shape;1395;p36"/>
                <p:cNvSpPr/>
                <p:nvPr/>
              </p:nvSpPr>
              <p:spPr>
                <a:xfrm>
                  <a:off x="5658552" y="1757260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96" name="Google Shape;1396;p36"/>
                <p:cNvSpPr/>
                <p:nvPr/>
              </p:nvSpPr>
              <p:spPr>
                <a:xfrm>
                  <a:off x="5282461" y="1838004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97" name="Google Shape;1397;p36"/>
                <p:cNvSpPr/>
                <p:nvPr/>
              </p:nvSpPr>
              <p:spPr>
                <a:xfrm>
                  <a:off x="4906370" y="1918748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398" name="Google Shape;1398;p36"/>
              <p:cNvGrpSpPr/>
              <p:nvPr/>
            </p:nvGrpSpPr>
            <p:grpSpPr>
              <a:xfrm>
                <a:off x="7982136" y="1041938"/>
                <a:ext cx="2222459" cy="3991703"/>
                <a:chOff x="7982136" y="1041938"/>
                <a:chExt cx="2222459" cy="3991703"/>
              </a:xfrm>
            </p:grpSpPr>
            <p:sp>
              <p:nvSpPr>
                <p:cNvPr id="1399" name="Google Shape;1399;p36"/>
                <p:cNvSpPr/>
                <p:nvPr/>
              </p:nvSpPr>
              <p:spPr>
                <a:xfrm>
                  <a:off x="9487636" y="1041938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00" name="Google Shape;1400;p36"/>
                <p:cNvSpPr/>
                <p:nvPr/>
              </p:nvSpPr>
              <p:spPr>
                <a:xfrm>
                  <a:off x="9111545" y="112268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01" name="Google Shape;1401;p36"/>
                <p:cNvSpPr/>
                <p:nvPr/>
              </p:nvSpPr>
              <p:spPr>
                <a:xfrm>
                  <a:off x="8734318" y="1203426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02" name="Google Shape;1402;p36"/>
                <p:cNvSpPr/>
                <p:nvPr/>
              </p:nvSpPr>
              <p:spPr>
                <a:xfrm>
                  <a:off x="8358227" y="128416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03" name="Google Shape;1403;p36"/>
                <p:cNvSpPr/>
                <p:nvPr/>
              </p:nvSpPr>
              <p:spPr>
                <a:xfrm>
                  <a:off x="7982136" y="136377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404" name="Google Shape;1404;p36"/>
            <p:cNvGrpSpPr/>
            <p:nvPr/>
          </p:nvGrpSpPr>
          <p:grpSpPr>
            <a:xfrm rot="987039">
              <a:off x="6809823" y="190475"/>
              <a:ext cx="2788098" cy="659589"/>
              <a:chOff x="6588852" y="-559632"/>
              <a:chExt cx="2787993" cy="659564"/>
            </a:xfrm>
          </p:grpSpPr>
          <p:sp>
            <p:nvSpPr>
              <p:cNvPr id="1405" name="Google Shape;1405;p36"/>
              <p:cNvSpPr/>
              <p:nvPr/>
            </p:nvSpPr>
            <p:spPr>
              <a:xfrm>
                <a:off x="8846455" y="-138933"/>
                <a:ext cx="299834" cy="238865"/>
              </a:xfrm>
              <a:custGeom>
                <a:rect b="b" l="l" r="r" t="t"/>
                <a:pathLst>
                  <a:path extrusionOk="0" h="536776" w="673785">
                    <a:moveTo>
                      <a:pt x="673785" y="42078"/>
                    </a:moveTo>
                    <a:lnTo>
                      <a:pt x="294285" y="536776"/>
                    </a:lnTo>
                    <a:lnTo>
                      <a:pt x="3" y="0"/>
                    </a:lnTo>
                    <a:cubicBezTo>
                      <a:pt x="-1134" y="0"/>
                      <a:pt x="321555" y="25019"/>
                      <a:pt x="673785" y="420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6" name="Google Shape;1406;p36"/>
              <p:cNvSpPr/>
              <p:nvPr/>
            </p:nvSpPr>
            <p:spPr>
              <a:xfrm>
                <a:off x="8458541" y="-176441"/>
                <a:ext cx="299327" cy="242914"/>
              </a:xfrm>
              <a:custGeom>
                <a:rect b="b" l="l" r="r" t="t"/>
                <a:pathLst>
                  <a:path extrusionOk="0" h="545874" w="672646">
                    <a:moveTo>
                      <a:pt x="672646" y="63685"/>
                    </a:moveTo>
                    <a:lnTo>
                      <a:pt x="277240" y="545874"/>
                    </a:lnTo>
                    <a:lnTo>
                      <a:pt x="0" y="0"/>
                    </a:lnTo>
                    <a:cubicBezTo>
                      <a:pt x="0" y="0"/>
                      <a:pt x="321552" y="35254"/>
                      <a:pt x="672646" y="63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7" name="Google Shape;1407;p36"/>
              <p:cNvSpPr/>
              <p:nvPr/>
            </p:nvSpPr>
            <p:spPr>
              <a:xfrm>
                <a:off x="6879535" y="-464341"/>
                <a:ext cx="291743" cy="258602"/>
              </a:xfrm>
              <a:custGeom>
                <a:rect b="b" l="l" r="r" t="t"/>
                <a:pathLst>
                  <a:path extrusionOk="0" h="581128" w="655602">
                    <a:moveTo>
                      <a:pt x="655603" y="162625"/>
                    </a:moveTo>
                    <a:lnTo>
                      <a:pt x="193159" y="581128"/>
                    </a:lnTo>
                    <a:lnTo>
                      <a:pt x="0" y="0"/>
                    </a:lnTo>
                    <a:cubicBezTo>
                      <a:pt x="0" y="0"/>
                      <a:pt x="312462" y="83018"/>
                      <a:pt x="655603" y="162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8" name="Google Shape;1408;p36"/>
              <p:cNvSpPr/>
              <p:nvPr/>
            </p:nvSpPr>
            <p:spPr>
              <a:xfrm>
                <a:off x="8058472" y="-224096"/>
                <a:ext cx="298316" cy="246465"/>
              </a:xfrm>
              <a:custGeom>
                <a:rect b="b" l="l" r="r" t="t"/>
                <a:pathLst>
                  <a:path extrusionOk="0" h="553855" w="670373">
                    <a:moveTo>
                      <a:pt x="670374" y="84177"/>
                    </a:moveTo>
                    <a:lnTo>
                      <a:pt x="260196" y="553856"/>
                    </a:lnTo>
                    <a:lnTo>
                      <a:pt x="0" y="21"/>
                    </a:lnTo>
                    <a:cubicBezTo>
                      <a:pt x="0" y="-1116"/>
                      <a:pt x="320416" y="44373"/>
                      <a:pt x="670374" y="84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9" name="Google Shape;1409;p36"/>
              <p:cNvSpPr/>
              <p:nvPr/>
            </p:nvSpPr>
            <p:spPr>
              <a:xfrm>
                <a:off x="7664987" y="-286938"/>
                <a:ext cx="296799" cy="251011"/>
              </a:xfrm>
              <a:custGeom>
                <a:rect b="b" l="l" r="r" t="t"/>
                <a:pathLst>
                  <a:path extrusionOk="0" h="564069" w="666964">
                    <a:moveTo>
                      <a:pt x="666965" y="111449"/>
                    </a:moveTo>
                    <a:lnTo>
                      <a:pt x="237471" y="564070"/>
                    </a:lnTo>
                    <a:lnTo>
                      <a:pt x="0" y="0"/>
                    </a:lnTo>
                    <a:cubicBezTo>
                      <a:pt x="0" y="0"/>
                      <a:pt x="319280" y="59136"/>
                      <a:pt x="666965" y="1114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0" name="Google Shape;1410;p36"/>
              <p:cNvSpPr/>
              <p:nvPr/>
            </p:nvSpPr>
            <p:spPr>
              <a:xfrm>
                <a:off x="7270995" y="-371078"/>
                <a:ext cx="293765" cy="255565"/>
              </a:xfrm>
              <a:custGeom>
                <a:rect b="b" l="l" r="r" t="t"/>
                <a:pathLst>
                  <a:path extrusionOk="0" h="574304" w="660147">
                    <a:moveTo>
                      <a:pt x="660148" y="142155"/>
                    </a:moveTo>
                    <a:lnTo>
                      <a:pt x="211338" y="574305"/>
                    </a:lnTo>
                    <a:lnTo>
                      <a:pt x="0" y="0"/>
                    </a:lnTo>
                    <a:cubicBezTo>
                      <a:pt x="0" y="1137"/>
                      <a:pt x="315871" y="73920"/>
                      <a:pt x="660148" y="142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1" name="Google Shape;1411;p36"/>
              <p:cNvSpPr/>
              <p:nvPr/>
            </p:nvSpPr>
            <p:spPr>
              <a:xfrm>
                <a:off x="6588852" y="-559632"/>
                <a:ext cx="2787993" cy="448378"/>
              </a:xfrm>
              <a:custGeom>
                <a:rect b="b" l="l" r="r" t="t"/>
                <a:pathLst>
                  <a:path extrusionOk="0" h="1007592" w="6265153">
                    <a:moveTo>
                      <a:pt x="6265154" y="1007593"/>
                    </a:moveTo>
                    <a:cubicBezTo>
                      <a:pt x="6265154" y="1007593"/>
                      <a:pt x="2679222" y="935947"/>
                      <a:pt x="0" y="0"/>
                    </a:cubicBezTo>
                  </a:path>
                </a:pathLst>
              </a:custGeom>
              <a:noFill/>
              <a:ln cap="flat" cmpd="sng" w="152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2" name="Google Shape;1412;p36"/>
            <p:cNvGrpSpPr/>
            <p:nvPr/>
          </p:nvGrpSpPr>
          <p:grpSpPr>
            <a:xfrm>
              <a:off x="298824" y="4025339"/>
              <a:ext cx="1086569" cy="1118150"/>
              <a:chOff x="2174801" y="4954035"/>
              <a:chExt cx="1281936" cy="1319195"/>
            </a:xfrm>
          </p:grpSpPr>
          <p:sp>
            <p:nvSpPr>
              <p:cNvPr id="1413" name="Google Shape;1413;p36"/>
              <p:cNvSpPr/>
              <p:nvPr/>
            </p:nvSpPr>
            <p:spPr>
              <a:xfrm>
                <a:off x="2174801" y="4954035"/>
                <a:ext cx="1281936" cy="1319195"/>
              </a:xfrm>
              <a:custGeom>
                <a:rect b="b" l="l" r="r" t="t"/>
                <a:pathLst>
                  <a:path extrusionOk="0" h="1319195" w="1281936">
                    <a:moveTo>
                      <a:pt x="201192" y="1318058"/>
                    </a:moveTo>
                    <a:cubicBezTo>
                      <a:pt x="114839" y="1180453"/>
                      <a:pt x="51211" y="1028063"/>
                      <a:pt x="12579" y="868849"/>
                    </a:cubicBezTo>
                    <a:cubicBezTo>
                      <a:pt x="2353" y="824497"/>
                      <a:pt x="-6737" y="777870"/>
                      <a:pt x="6898" y="734656"/>
                    </a:cubicBezTo>
                    <a:cubicBezTo>
                      <a:pt x="21669" y="691440"/>
                      <a:pt x="65981" y="655049"/>
                      <a:pt x="110294" y="666421"/>
                    </a:cubicBezTo>
                    <a:cubicBezTo>
                      <a:pt x="136428" y="673244"/>
                      <a:pt x="155743" y="692578"/>
                      <a:pt x="172787" y="713048"/>
                    </a:cubicBezTo>
                    <a:cubicBezTo>
                      <a:pt x="209146" y="758537"/>
                      <a:pt x="238688" y="809713"/>
                      <a:pt x="259140" y="864301"/>
                    </a:cubicBezTo>
                    <a:cubicBezTo>
                      <a:pt x="200056" y="623206"/>
                      <a:pt x="178468" y="371877"/>
                      <a:pt x="195511" y="123959"/>
                    </a:cubicBezTo>
                    <a:cubicBezTo>
                      <a:pt x="198920" y="69372"/>
                      <a:pt x="220508" y="0"/>
                      <a:pt x="275047" y="0"/>
                    </a:cubicBezTo>
                    <a:cubicBezTo>
                      <a:pt x="303453" y="0"/>
                      <a:pt x="327314" y="21607"/>
                      <a:pt x="344357" y="43215"/>
                    </a:cubicBezTo>
                    <a:cubicBezTo>
                      <a:pt x="407986" y="122822"/>
                      <a:pt x="428438" y="227448"/>
                      <a:pt x="447754" y="327524"/>
                    </a:cubicBezTo>
                    <a:cubicBezTo>
                      <a:pt x="471614" y="456032"/>
                      <a:pt x="495475" y="583403"/>
                      <a:pt x="519336" y="711911"/>
                    </a:cubicBezTo>
                    <a:cubicBezTo>
                      <a:pt x="527290" y="565207"/>
                      <a:pt x="567057" y="400307"/>
                      <a:pt x="626141" y="264976"/>
                    </a:cubicBezTo>
                    <a:cubicBezTo>
                      <a:pt x="644321" y="224036"/>
                      <a:pt x="674999" y="178546"/>
                      <a:pt x="719312" y="181958"/>
                    </a:cubicBezTo>
                    <a:cubicBezTo>
                      <a:pt x="770442" y="185370"/>
                      <a:pt x="790894" y="247918"/>
                      <a:pt x="796575" y="299093"/>
                    </a:cubicBezTo>
                    <a:cubicBezTo>
                      <a:pt x="811346" y="429876"/>
                      <a:pt x="810210" y="561795"/>
                      <a:pt x="793167" y="691440"/>
                    </a:cubicBezTo>
                    <a:cubicBezTo>
                      <a:pt x="832934" y="573168"/>
                      <a:pt x="909062" y="466267"/>
                      <a:pt x="1007913" y="391210"/>
                    </a:cubicBezTo>
                    <a:cubicBezTo>
                      <a:pt x="1022684" y="379837"/>
                      <a:pt x="1038592" y="369602"/>
                      <a:pt x="1056771" y="369602"/>
                    </a:cubicBezTo>
                    <a:cubicBezTo>
                      <a:pt x="1102220" y="369602"/>
                      <a:pt x="1119264" y="429876"/>
                      <a:pt x="1119264" y="475365"/>
                    </a:cubicBezTo>
                    <a:cubicBezTo>
                      <a:pt x="1119264" y="622069"/>
                      <a:pt x="1081768" y="768773"/>
                      <a:pt x="1013595" y="897280"/>
                    </a:cubicBezTo>
                    <a:cubicBezTo>
                      <a:pt x="1060180" y="838144"/>
                      <a:pt x="1119264" y="788106"/>
                      <a:pt x="1186301" y="752851"/>
                    </a:cubicBezTo>
                    <a:cubicBezTo>
                      <a:pt x="1203344" y="743753"/>
                      <a:pt x="1222660" y="735793"/>
                      <a:pt x="1240840" y="740342"/>
                    </a:cubicBezTo>
                    <a:cubicBezTo>
                      <a:pt x="1279472" y="749440"/>
                      <a:pt x="1285153" y="802890"/>
                      <a:pt x="1280608" y="842693"/>
                    </a:cubicBezTo>
                    <a:cubicBezTo>
                      <a:pt x="1262428" y="1003043"/>
                      <a:pt x="1218115" y="1171355"/>
                      <a:pt x="1155623" y="1319196"/>
                    </a:cubicBezTo>
                    <a:lnTo>
                      <a:pt x="201192" y="13180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414" name="Google Shape;1414;p36"/>
              <p:cNvGrpSpPr/>
              <p:nvPr/>
            </p:nvGrpSpPr>
            <p:grpSpPr>
              <a:xfrm>
                <a:off x="2266916" y="5090504"/>
                <a:ext cx="1111229" cy="1164531"/>
                <a:chOff x="2266916" y="5090504"/>
                <a:chExt cx="1111229" cy="1164531"/>
              </a:xfrm>
            </p:grpSpPr>
            <p:sp>
              <p:nvSpPr>
                <p:cNvPr id="1415" name="Google Shape;1415;p36"/>
                <p:cNvSpPr/>
                <p:nvPr/>
              </p:nvSpPr>
              <p:spPr>
                <a:xfrm>
                  <a:off x="2468028" y="5090504"/>
                  <a:ext cx="181164" cy="1153158"/>
                </a:xfrm>
                <a:custGeom>
                  <a:rect b="b" l="l" r="r" t="t"/>
                  <a:pathLst>
                    <a:path extrusionOk="0" h="1153158" w="181164">
                      <a:moveTo>
                        <a:pt x="3409" y="0"/>
                      </a:moveTo>
                      <a:lnTo>
                        <a:pt x="46585" y="288858"/>
                      </a:lnTo>
                      <a:lnTo>
                        <a:pt x="90898" y="577717"/>
                      </a:lnTo>
                      <a:lnTo>
                        <a:pt x="135211" y="866575"/>
                      </a:lnTo>
                      <a:lnTo>
                        <a:pt x="156799" y="1011004"/>
                      </a:lnTo>
                      <a:lnTo>
                        <a:pt x="167025" y="1083787"/>
                      </a:lnTo>
                      <a:lnTo>
                        <a:pt x="171570" y="1120179"/>
                      </a:lnTo>
                      <a:lnTo>
                        <a:pt x="173843" y="1138375"/>
                      </a:lnTo>
                      <a:lnTo>
                        <a:pt x="174979" y="1147473"/>
                      </a:lnTo>
                      <a:cubicBezTo>
                        <a:pt x="174979" y="1147473"/>
                        <a:pt x="174979" y="1147473"/>
                        <a:pt x="176115" y="1148610"/>
                      </a:cubicBezTo>
                      <a:lnTo>
                        <a:pt x="178388" y="1148610"/>
                      </a:lnTo>
                      <a:cubicBezTo>
                        <a:pt x="179524" y="1148610"/>
                        <a:pt x="178388" y="1148610"/>
                        <a:pt x="180660" y="1149747"/>
                      </a:cubicBezTo>
                      <a:cubicBezTo>
                        <a:pt x="180660" y="1149747"/>
                        <a:pt x="181796" y="1152022"/>
                        <a:pt x="180660" y="1152022"/>
                      </a:cubicBezTo>
                      <a:cubicBezTo>
                        <a:pt x="180660" y="1152022"/>
                        <a:pt x="180660" y="1152022"/>
                        <a:pt x="179524" y="1153159"/>
                      </a:cubicBezTo>
                      <a:lnTo>
                        <a:pt x="178388" y="1153159"/>
                      </a:lnTo>
                      <a:lnTo>
                        <a:pt x="176115" y="1149747"/>
                      </a:lnTo>
                      <a:lnTo>
                        <a:pt x="176115" y="1149747"/>
                      </a:lnTo>
                      <a:cubicBezTo>
                        <a:pt x="176115" y="1149747"/>
                        <a:pt x="176115" y="1149747"/>
                        <a:pt x="176115" y="1149747"/>
                      </a:cubicBezTo>
                      <a:cubicBezTo>
                        <a:pt x="176115" y="1149747"/>
                        <a:pt x="176115" y="1152022"/>
                        <a:pt x="176115" y="1152022"/>
                      </a:cubicBezTo>
                      <a:cubicBezTo>
                        <a:pt x="177251" y="1153159"/>
                        <a:pt x="176115" y="1152022"/>
                        <a:pt x="176115" y="1152022"/>
                      </a:cubicBezTo>
                      <a:cubicBezTo>
                        <a:pt x="174979" y="1152022"/>
                        <a:pt x="174979" y="1152022"/>
                        <a:pt x="173843" y="1152022"/>
                      </a:cubicBezTo>
                      <a:cubicBezTo>
                        <a:pt x="172706" y="1152022"/>
                        <a:pt x="171570" y="1152022"/>
                        <a:pt x="170434" y="1150884"/>
                      </a:cubicBezTo>
                      <a:cubicBezTo>
                        <a:pt x="169298" y="1150884"/>
                        <a:pt x="168162" y="1148610"/>
                        <a:pt x="168162" y="1147473"/>
                      </a:cubicBezTo>
                      <a:lnTo>
                        <a:pt x="167025" y="1138375"/>
                      </a:lnTo>
                      <a:lnTo>
                        <a:pt x="163617" y="1120179"/>
                      </a:lnTo>
                      <a:lnTo>
                        <a:pt x="157935" y="1083787"/>
                      </a:lnTo>
                      <a:lnTo>
                        <a:pt x="146573" y="1012141"/>
                      </a:lnTo>
                      <a:lnTo>
                        <a:pt x="123849" y="867712"/>
                      </a:lnTo>
                      <a:lnTo>
                        <a:pt x="85217" y="578854"/>
                      </a:lnTo>
                      <a:lnTo>
                        <a:pt x="43177" y="289996"/>
                      </a:lnTo>
                      <a:lnTo>
                        <a:pt x="0" y="1137"/>
                      </a:ln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16" name="Google Shape;1416;p36"/>
                <p:cNvSpPr/>
                <p:nvPr/>
              </p:nvSpPr>
              <p:spPr>
                <a:xfrm>
                  <a:off x="2266916" y="5703475"/>
                  <a:ext cx="223836" cy="551560"/>
                </a:xfrm>
                <a:custGeom>
                  <a:rect b="b" l="l" r="r" t="t"/>
                  <a:pathLst>
                    <a:path extrusionOk="0" h="551560" w="223836">
                      <a:moveTo>
                        <a:pt x="3409" y="0"/>
                      </a:moveTo>
                      <a:cubicBezTo>
                        <a:pt x="35223" y="93254"/>
                        <a:pt x="70446" y="186507"/>
                        <a:pt x="107942" y="277486"/>
                      </a:cubicBezTo>
                      <a:cubicBezTo>
                        <a:pt x="126121" y="322975"/>
                        <a:pt x="145437" y="368465"/>
                        <a:pt x="165889" y="413954"/>
                      </a:cubicBezTo>
                      <a:cubicBezTo>
                        <a:pt x="185205" y="459444"/>
                        <a:pt x="204521" y="504933"/>
                        <a:pt x="223837" y="550423"/>
                      </a:cubicBezTo>
                      <a:lnTo>
                        <a:pt x="220428" y="551560"/>
                      </a:lnTo>
                      <a:cubicBezTo>
                        <a:pt x="197703" y="507208"/>
                        <a:pt x="177251" y="462856"/>
                        <a:pt x="157936" y="417366"/>
                      </a:cubicBezTo>
                      <a:cubicBezTo>
                        <a:pt x="138620" y="371877"/>
                        <a:pt x="120440" y="326387"/>
                        <a:pt x="102260" y="279761"/>
                      </a:cubicBezTo>
                      <a:cubicBezTo>
                        <a:pt x="67037" y="187644"/>
                        <a:pt x="32951" y="94391"/>
                        <a:pt x="0" y="1137"/>
                      </a:cubicBez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17" name="Google Shape;1417;p36"/>
                <p:cNvSpPr/>
                <p:nvPr/>
              </p:nvSpPr>
              <p:spPr>
                <a:xfrm>
                  <a:off x="2782763" y="5257677"/>
                  <a:ext cx="117031" cy="987122"/>
                </a:xfrm>
                <a:custGeom>
                  <a:rect b="b" l="l" r="r" t="t"/>
                  <a:pathLst>
                    <a:path extrusionOk="0" h="987122" w="117031">
                      <a:moveTo>
                        <a:pt x="117031" y="1137"/>
                      </a:moveTo>
                      <a:lnTo>
                        <a:pt x="88626" y="247918"/>
                      </a:lnTo>
                      <a:lnTo>
                        <a:pt x="61356" y="494698"/>
                      </a:lnTo>
                      <a:lnTo>
                        <a:pt x="34087" y="741479"/>
                      </a:lnTo>
                      <a:cubicBezTo>
                        <a:pt x="24997" y="823360"/>
                        <a:pt x="14771" y="905241"/>
                        <a:pt x="3409" y="987122"/>
                      </a:cubicBezTo>
                      <a:lnTo>
                        <a:pt x="0" y="987122"/>
                      </a:lnTo>
                      <a:cubicBezTo>
                        <a:pt x="6817" y="905241"/>
                        <a:pt x="17043" y="822223"/>
                        <a:pt x="26133" y="740342"/>
                      </a:cubicBezTo>
                      <a:lnTo>
                        <a:pt x="55675" y="493561"/>
                      </a:lnTo>
                      <a:lnTo>
                        <a:pt x="85217" y="246781"/>
                      </a:lnTo>
                      <a:lnTo>
                        <a:pt x="113623" y="0"/>
                      </a:lnTo>
                      <a:lnTo>
                        <a:pt x="117031" y="113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18" name="Google Shape;1418;p36"/>
                <p:cNvSpPr/>
                <p:nvPr/>
              </p:nvSpPr>
              <p:spPr>
                <a:xfrm>
                  <a:off x="2871388" y="5443047"/>
                  <a:ext cx="356775" cy="806301"/>
                </a:xfrm>
                <a:custGeom>
                  <a:rect b="b" l="l" r="r" t="t"/>
                  <a:pathLst>
                    <a:path extrusionOk="0" h="806301" w="356775">
                      <a:moveTo>
                        <a:pt x="356775" y="2274"/>
                      </a:moveTo>
                      <a:lnTo>
                        <a:pt x="265877" y="202428"/>
                      </a:lnTo>
                      <a:cubicBezTo>
                        <a:pt x="236335" y="269525"/>
                        <a:pt x="206793" y="336622"/>
                        <a:pt x="178388" y="403719"/>
                      </a:cubicBezTo>
                      <a:lnTo>
                        <a:pt x="92034" y="605010"/>
                      </a:lnTo>
                      <a:cubicBezTo>
                        <a:pt x="62492" y="672108"/>
                        <a:pt x="34087" y="739204"/>
                        <a:pt x="3409" y="806301"/>
                      </a:cubicBezTo>
                      <a:lnTo>
                        <a:pt x="0" y="805164"/>
                      </a:lnTo>
                      <a:cubicBezTo>
                        <a:pt x="26133" y="736930"/>
                        <a:pt x="54539" y="669833"/>
                        <a:pt x="84081" y="601599"/>
                      </a:cubicBezTo>
                      <a:lnTo>
                        <a:pt x="172707" y="400307"/>
                      </a:lnTo>
                      <a:lnTo>
                        <a:pt x="353367" y="0"/>
                      </a:lnTo>
                      <a:lnTo>
                        <a:pt x="356775" y="22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19" name="Google Shape;1419;p36"/>
                <p:cNvSpPr/>
                <p:nvPr/>
              </p:nvSpPr>
              <p:spPr>
                <a:xfrm>
                  <a:off x="3064547" y="5784219"/>
                  <a:ext cx="313598" cy="470816"/>
                </a:xfrm>
                <a:custGeom>
                  <a:rect b="b" l="l" r="r" t="t"/>
                  <a:pathLst>
                    <a:path extrusionOk="0" h="470816" w="313598">
                      <a:moveTo>
                        <a:pt x="313599" y="3412"/>
                      </a:moveTo>
                      <a:cubicBezTo>
                        <a:pt x="309054" y="14784"/>
                        <a:pt x="303373" y="25019"/>
                        <a:pt x="296555" y="34117"/>
                      </a:cubicBezTo>
                      <a:lnTo>
                        <a:pt x="277239" y="63685"/>
                      </a:lnTo>
                      <a:lnTo>
                        <a:pt x="238608" y="121684"/>
                      </a:lnTo>
                      <a:lnTo>
                        <a:pt x="161344" y="238820"/>
                      </a:lnTo>
                      <a:lnTo>
                        <a:pt x="84081" y="355955"/>
                      </a:lnTo>
                      <a:cubicBezTo>
                        <a:pt x="57948" y="394621"/>
                        <a:pt x="31814" y="433288"/>
                        <a:pt x="3409" y="470816"/>
                      </a:cubicBezTo>
                      <a:lnTo>
                        <a:pt x="0" y="468542"/>
                      </a:lnTo>
                      <a:cubicBezTo>
                        <a:pt x="23861" y="428738"/>
                        <a:pt x="49994" y="390072"/>
                        <a:pt x="76127" y="350269"/>
                      </a:cubicBezTo>
                      <a:lnTo>
                        <a:pt x="155663" y="234271"/>
                      </a:lnTo>
                      <a:lnTo>
                        <a:pt x="235199" y="118273"/>
                      </a:lnTo>
                      <a:lnTo>
                        <a:pt x="274967" y="60273"/>
                      </a:lnTo>
                      <a:lnTo>
                        <a:pt x="294283" y="30705"/>
                      </a:lnTo>
                      <a:cubicBezTo>
                        <a:pt x="301100" y="20470"/>
                        <a:pt x="306781" y="11372"/>
                        <a:pt x="311326" y="0"/>
                      </a:cubicBezTo>
                      <a:lnTo>
                        <a:pt x="313599" y="34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_1">
    <p:spTree>
      <p:nvGrpSpPr>
        <p:cNvPr id="1420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37"/>
          <p:cNvSpPr txBox="1"/>
          <p:nvPr>
            <p:ph type="title"/>
          </p:nvPr>
        </p:nvSpPr>
        <p:spPr>
          <a:xfrm>
            <a:off x="720000" y="521208"/>
            <a:ext cx="77040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422" name="Google Shape;1422;p37"/>
          <p:cNvSpPr txBox="1"/>
          <p:nvPr>
            <p:ph idx="1" type="subTitle"/>
          </p:nvPr>
        </p:nvSpPr>
        <p:spPr>
          <a:xfrm>
            <a:off x="720000" y="1740575"/>
            <a:ext cx="3716400" cy="20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3" name="Google Shape;1423;p37"/>
          <p:cNvSpPr txBox="1"/>
          <p:nvPr>
            <p:ph idx="2" type="subTitle"/>
          </p:nvPr>
        </p:nvSpPr>
        <p:spPr>
          <a:xfrm>
            <a:off x="4885300" y="1740575"/>
            <a:ext cx="3545400" cy="20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424" name="Google Shape;1424;p37"/>
          <p:cNvGrpSpPr/>
          <p:nvPr/>
        </p:nvGrpSpPr>
        <p:grpSpPr>
          <a:xfrm>
            <a:off x="6063619" y="3974948"/>
            <a:ext cx="4075236" cy="2884590"/>
            <a:chOff x="6063619" y="3974948"/>
            <a:chExt cx="4075236" cy="2884590"/>
          </a:xfrm>
        </p:grpSpPr>
        <p:grpSp>
          <p:nvGrpSpPr>
            <p:cNvPr id="1425" name="Google Shape;1425;p37"/>
            <p:cNvGrpSpPr/>
            <p:nvPr/>
          </p:nvGrpSpPr>
          <p:grpSpPr>
            <a:xfrm rot="-765915">
              <a:off x="6252111" y="4357328"/>
              <a:ext cx="3698253" cy="2119830"/>
              <a:chOff x="1268172" y="1041938"/>
              <a:chExt cx="9019367" cy="5169881"/>
            </a:xfrm>
          </p:grpSpPr>
          <p:sp>
            <p:nvSpPr>
              <p:cNvPr id="1426" name="Google Shape;1426;p37"/>
              <p:cNvSpPr/>
              <p:nvPr/>
            </p:nvSpPr>
            <p:spPr>
              <a:xfrm>
                <a:off x="1268172" y="1370599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7" name="Google Shape;1427;p37"/>
              <p:cNvSpPr/>
              <p:nvPr/>
            </p:nvSpPr>
            <p:spPr>
              <a:xfrm>
                <a:off x="1345436" y="1766358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8" name="Google Shape;1428;p37"/>
              <p:cNvSpPr/>
              <p:nvPr/>
            </p:nvSpPr>
            <p:spPr>
              <a:xfrm>
                <a:off x="1422699" y="216211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9" name="Google Shape;1429;p37"/>
              <p:cNvSpPr/>
              <p:nvPr/>
            </p:nvSpPr>
            <p:spPr>
              <a:xfrm>
                <a:off x="1499963" y="2557875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0" name="Google Shape;1430;p37"/>
              <p:cNvSpPr/>
              <p:nvPr/>
            </p:nvSpPr>
            <p:spPr>
              <a:xfrm>
                <a:off x="1577226" y="2953634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1" name="Google Shape;1431;p37"/>
              <p:cNvSpPr/>
              <p:nvPr/>
            </p:nvSpPr>
            <p:spPr>
              <a:xfrm>
                <a:off x="1654489" y="3350530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19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2" name="Google Shape;1432;p37"/>
              <p:cNvSpPr/>
              <p:nvPr/>
            </p:nvSpPr>
            <p:spPr>
              <a:xfrm>
                <a:off x="1731753" y="3746289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3" name="Google Shape;1433;p37"/>
              <p:cNvSpPr/>
              <p:nvPr/>
            </p:nvSpPr>
            <p:spPr>
              <a:xfrm>
                <a:off x="1809016" y="414204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434" name="Google Shape;1434;p37"/>
              <p:cNvGrpSpPr/>
              <p:nvPr/>
            </p:nvGrpSpPr>
            <p:grpSpPr>
              <a:xfrm>
                <a:off x="1864691" y="1979022"/>
                <a:ext cx="3353004" cy="4232797"/>
                <a:chOff x="1864691" y="1979022"/>
                <a:chExt cx="3353004" cy="4232797"/>
              </a:xfrm>
            </p:grpSpPr>
            <p:sp>
              <p:nvSpPr>
                <p:cNvPr id="1435" name="Google Shape;1435;p37"/>
                <p:cNvSpPr/>
                <p:nvPr/>
              </p:nvSpPr>
              <p:spPr>
                <a:xfrm>
                  <a:off x="4501873" y="1979022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36" name="Google Shape;1436;p37"/>
                <p:cNvSpPr/>
                <p:nvPr/>
              </p:nvSpPr>
              <p:spPr>
                <a:xfrm>
                  <a:off x="4124646" y="2059765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37" name="Google Shape;1437;p37"/>
                <p:cNvSpPr/>
                <p:nvPr/>
              </p:nvSpPr>
              <p:spPr>
                <a:xfrm>
                  <a:off x="3748555" y="214050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38" name="Google Shape;1438;p37"/>
                <p:cNvSpPr/>
                <p:nvPr/>
              </p:nvSpPr>
              <p:spPr>
                <a:xfrm>
                  <a:off x="3371328" y="2221253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39" name="Google Shape;1439;p37"/>
                <p:cNvSpPr/>
                <p:nvPr/>
              </p:nvSpPr>
              <p:spPr>
                <a:xfrm>
                  <a:off x="2995237" y="2301997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40" name="Google Shape;1440;p37"/>
                <p:cNvSpPr/>
                <p:nvPr/>
              </p:nvSpPr>
              <p:spPr>
                <a:xfrm>
                  <a:off x="2618010" y="2381604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41" name="Google Shape;1441;p37"/>
                <p:cNvSpPr/>
                <p:nvPr/>
              </p:nvSpPr>
              <p:spPr>
                <a:xfrm>
                  <a:off x="2241919" y="246234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42" name="Google Shape;1442;p37"/>
                <p:cNvSpPr/>
                <p:nvPr/>
              </p:nvSpPr>
              <p:spPr>
                <a:xfrm>
                  <a:off x="1864691" y="2543091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43" name="Google Shape;1443;p37"/>
              <p:cNvGrpSpPr/>
              <p:nvPr/>
            </p:nvGrpSpPr>
            <p:grpSpPr>
              <a:xfrm>
                <a:off x="4906370" y="1354678"/>
                <a:ext cx="3351868" cy="4232798"/>
                <a:chOff x="4906370" y="1354678"/>
                <a:chExt cx="3351868" cy="4232798"/>
              </a:xfrm>
            </p:grpSpPr>
            <p:sp>
              <p:nvSpPr>
                <p:cNvPr id="1444" name="Google Shape;1444;p37"/>
                <p:cNvSpPr/>
                <p:nvPr/>
              </p:nvSpPr>
              <p:spPr>
                <a:xfrm>
                  <a:off x="7542416" y="135467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45" name="Google Shape;1445;p37"/>
                <p:cNvSpPr/>
                <p:nvPr/>
              </p:nvSpPr>
              <p:spPr>
                <a:xfrm>
                  <a:off x="7165189" y="143542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46" name="Google Shape;1446;p37"/>
                <p:cNvSpPr/>
                <p:nvPr/>
              </p:nvSpPr>
              <p:spPr>
                <a:xfrm>
                  <a:off x="6789098" y="1516166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47" name="Google Shape;1447;p37"/>
                <p:cNvSpPr/>
                <p:nvPr/>
              </p:nvSpPr>
              <p:spPr>
                <a:xfrm>
                  <a:off x="6411871" y="1596910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48" name="Google Shape;1448;p37"/>
                <p:cNvSpPr/>
                <p:nvPr/>
              </p:nvSpPr>
              <p:spPr>
                <a:xfrm>
                  <a:off x="6035779" y="167651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49" name="Google Shape;1449;p37"/>
                <p:cNvSpPr/>
                <p:nvPr/>
              </p:nvSpPr>
              <p:spPr>
                <a:xfrm>
                  <a:off x="5658552" y="1757260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0" name="Google Shape;1450;p37"/>
                <p:cNvSpPr/>
                <p:nvPr/>
              </p:nvSpPr>
              <p:spPr>
                <a:xfrm>
                  <a:off x="5282461" y="1838004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1" name="Google Shape;1451;p37"/>
                <p:cNvSpPr/>
                <p:nvPr/>
              </p:nvSpPr>
              <p:spPr>
                <a:xfrm>
                  <a:off x="4906370" y="1918748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52" name="Google Shape;1452;p37"/>
              <p:cNvGrpSpPr/>
              <p:nvPr/>
            </p:nvGrpSpPr>
            <p:grpSpPr>
              <a:xfrm>
                <a:off x="7982136" y="1041938"/>
                <a:ext cx="2222459" cy="3991703"/>
                <a:chOff x="7982136" y="1041938"/>
                <a:chExt cx="2222459" cy="3991703"/>
              </a:xfrm>
            </p:grpSpPr>
            <p:sp>
              <p:nvSpPr>
                <p:cNvPr id="1453" name="Google Shape;1453;p37"/>
                <p:cNvSpPr/>
                <p:nvPr/>
              </p:nvSpPr>
              <p:spPr>
                <a:xfrm>
                  <a:off x="9487636" y="1041938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4" name="Google Shape;1454;p37"/>
                <p:cNvSpPr/>
                <p:nvPr/>
              </p:nvSpPr>
              <p:spPr>
                <a:xfrm>
                  <a:off x="9111545" y="112268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5" name="Google Shape;1455;p37"/>
                <p:cNvSpPr/>
                <p:nvPr/>
              </p:nvSpPr>
              <p:spPr>
                <a:xfrm>
                  <a:off x="8734318" y="1203426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6" name="Google Shape;1456;p37"/>
                <p:cNvSpPr/>
                <p:nvPr/>
              </p:nvSpPr>
              <p:spPr>
                <a:xfrm>
                  <a:off x="8358227" y="128416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7" name="Google Shape;1457;p37"/>
                <p:cNvSpPr/>
                <p:nvPr/>
              </p:nvSpPr>
              <p:spPr>
                <a:xfrm>
                  <a:off x="7982136" y="136377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458" name="Google Shape;1458;p37"/>
            <p:cNvGrpSpPr/>
            <p:nvPr/>
          </p:nvGrpSpPr>
          <p:grpSpPr>
            <a:xfrm>
              <a:off x="8293960" y="4056821"/>
              <a:ext cx="612481" cy="623717"/>
              <a:chOff x="5437921" y="1334151"/>
              <a:chExt cx="738730" cy="752282"/>
            </a:xfrm>
          </p:grpSpPr>
          <p:sp>
            <p:nvSpPr>
              <p:cNvPr id="1459" name="Google Shape;1459;p37"/>
              <p:cNvSpPr/>
              <p:nvPr/>
            </p:nvSpPr>
            <p:spPr>
              <a:xfrm>
                <a:off x="5705386" y="1334151"/>
                <a:ext cx="206225" cy="752282"/>
              </a:xfrm>
              <a:custGeom>
                <a:rect b="b" l="l" r="r" t="t"/>
                <a:pathLst>
                  <a:path extrusionOk="0" h="1003043" w="274966">
                    <a:moveTo>
                      <a:pt x="274967" y="501522"/>
                    </a:moveTo>
                    <a:cubicBezTo>
                      <a:pt x="274967" y="778505"/>
                      <a:pt x="213414" y="1003044"/>
                      <a:pt x="137484" y="1003044"/>
                    </a:cubicBezTo>
                    <a:cubicBezTo>
                      <a:pt x="61554" y="1003044"/>
                      <a:pt x="0" y="778505"/>
                      <a:pt x="0" y="501522"/>
                    </a:cubicBezTo>
                    <a:cubicBezTo>
                      <a:pt x="0" y="224539"/>
                      <a:pt x="61553" y="0"/>
                      <a:pt x="137484" y="0"/>
                    </a:cubicBezTo>
                    <a:cubicBezTo>
                      <a:pt x="213414" y="0"/>
                      <a:pt x="274967" y="224539"/>
                      <a:pt x="274967" y="501522"/>
                    </a:cubicBezTo>
                    <a:close/>
                  </a:path>
                </a:pathLst>
              </a:custGeom>
              <a:noFill/>
              <a:ln cap="flat" cmpd="sng" w="198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0" name="Google Shape;1460;p37"/>
              <p:cNvSpPr/>
              <p:nvPr/>
            </p:nvSpPr>
            <p:spPr>
              <a:xfrm rot="-2030944">
                <a:off x="5431714" y="1606922"/>
                <a:ext cx="751145" cy="206279"/>
              </a:xfrm>
              <a:custGeom>
                <a:rect b="b" l="l" r="r" t="t"/>
                <a:pathLst>
                  <a:path extrusionOk="0" h="275207" w="1002139">
                    <a:moveTo>
                      <a:pt x="1002139" y="137604"/>
                    </a:moveTo>
                    <a:cubicBezTo>
                      <a:pt x="1002139" y="213601"/>
                      <a:pt x="777802" y="275208"/>
                      <a:pt x="501070" y="275208"/>
                    </a:cubicBezTo>
                    <a:cubicBezTo>
                      <a:pt x="224337" y="275208"/>
                      <a:pt x="0" y="213601"/>
                      <a:pt x="0" y="137604"/>
                    </a:cubicBezTo>
                    <a:cubicBezTo>
                      <a:pt x="0" y="61607"/>
                      <a:pt x="224336" y="0"/>
                      <a:pt x="501070" y="0"/>
                    </a:cubicBezTo>
                    <a:cubicBezTo>
                      <a:pt x="777803" y="0"/>
                      <a:pt x="1002139" y="61607"/>
                      <a:pt x="1002139" y="137604"/>
                    </a:cubicBezTo>
                    <a:close/>
                  </a:path>
                </a:pathLst>
              </a:custGeom>
              <a:noFill/>
              <a:ln cap="flat" cmpd="sng" w="198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1" name="Google Shape;1461;p37"/>
              <p:cNvSpPr/>
              <p:nvPr/>
            </p:nvSpPr>
            <p:spPr>
              <a:xfrm>
                <a:off x="5475812" y="1506104"/>
                <a:ext cx="664520" cy="407672"/>
              </a:xfrm>
              <a:custGeom>
                <a:rect b="b" l="l" r="r" t="t"/>
                <a:pathLst>
                  <a:path extrusionOk="0" h="543563" w="886026">
                    <a:moveTo>
                      <a:pt x="376544" y="391661"/>
                    </a:moveTo>
                    <a:cubicBezTo>
                      <a:pt x="134528" y="257467"/>
                      <a:pt x="-31361" y="94842"/>
                      <a:pt x="4998" y="27745"/>
                    </a:cubicBezTo>
                    <a:cubicBezTo>
                      <a:pt x="41357" y="-38215"/>
                      <a:pt x="267467" y="17509"/>
                      <a:pt x="509483" y="151703"/>
                    </a:cubicBezTo>
                    <a:cubicBezTo>
                      <a:pt x="751499" y="285898"/>
                      <a:pt x="917388" y="448523"/>
                      <a:pt x="881029" y="515620"/>
                    </a:cubicBezTo>
                    <a:cubicBezTo>
                      <a:pt x="844670" y="581579"/>
                      <a:pt x="618561" y="526992"/>
                      <a:pt x="376544" y="391661"/>
                    </a:cubicBezTo>
                    <a:close/>
                  </a:path>
                </a:pathLst>
              </a:custGeom>
              <a:noFill/>
              <a:ln cap="flat" cmpd="sng" w="198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2" name="Google Shape;1462;p37"/>
              <p:cNvSpPr/>
              <p:nvPr/>
            </p:nvSpPr>
            <p:spPr>
              <a:xfrm>
                <a:off x="5752255" y="1653146"/>
                <a:ext cx="93738" cy="93822"/>
              </a:xfrm>
              <a:custGeom>
                <a:rect b="b" l="l" r="r" t="t"/>
                <a:pathLst>
                  <a:path extrusionOk="0" h="125096" w="124984">
                    <a:moveTo>
                      <a:pt x="124985" y="62548"/>
                    </a:moveTo>
                    <a:cubicBezTo>
                      <a:pt x="124985" y="96665"/>
                      <a:pt x="96579" y="125096"/>
                      <a:pt x="62492" y="125096"/>
                    </a:cubicBezTo>
                    <a:cubicBezTo>
                      <a:pt x="28406" y="125096"/>
                      <a:pt x="0" y="96665"/>
                      <a:pt x="0" y="62548"/>
                    </a:cubicBezTo>
                    <a:cubicBezTo>
                      <a:pt x="0" y="28431"/>
                      <a:pt x="28406" y="0"/>
                      <a:pt x="62492" y="0"/>
                    </a:cubicBezTo>
                    <a:cubicBezTo>
                      <a:pt x="96579" y="0"/>
                      <a:pt x="124985" y="28431"/>
                      <a:pt x="124985" y="6254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3" name="Google Shape;1463;p37"/>
              <p:cNvSpPr/>
              <p:nvPr/>
            </p:nvSpPr>
            <p:spPr>
              <a:xfrm>
                <a:off x="6027506" y="1607941"/>
                <a:ext cx="57947" cy="57999"/>
              </a:xfrm>
              <a:custGeom>
                <a:rect b="b" l="l" r="r" t="t"/>
                <a:pathLst>
                  <a:path extrusionOk="0" h="77332" w="77263">
                    <a:moveTo>
                      <a:pt x="77263" y="38666"/>
                    </a:moveTo>
                    <a:cubicBezTo>
                      <a:pt x="77263" y="60274"/>
                      <a:pt x="60220" y="77332"/>
                      <a:pt x="38632" y="77332"/>
                    </a:cubicBezTo>
                    <a:cubicBezTo>
                      <a:pt x="17043" y="77332"/>
                      <a:pt x="0" y="60274"/>
                      <a:pt x="0" y="38666"/>
                    </a:cubicBezTo>
                    <a:cubicBezTo>
                      <a:pt x="0" y="17059"/>
                      <a:pt x="17043" y="0"/>
                      <a:pt x="38632" y="0"/>
                    </a:cubicBezTo>
                    <a:cubicBezTo>
                      <a:pt x="60220" y="0"/>
                      <a:pt x="77263" y="17059"/>
                      <a:pt x="77263" y="3866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4" name="Google Shape;1464;p37"/>
              <p:cNvSpPr/>
              <p:nvPr/>
            </p:nvSpPr>
            <p:spPr>
              <a:xfrm>
                <a:off x="5488934" y="1591735"/>
                <a:ext cx="51130" cy="51175"/>
              </a:xfrm>
              <a:custGeom>
                <a:rect b="b" l="l" r="r" t="t"/>
                <a:pathLst>
                  <a:path extrusionOk="0" h="68234" w="68173">
                    <a:moveTo>
                      <a:pt x="68174" y="34117"/>
                    </a:moveTo>
                    <a:cubicBezTo>
                      <a:pt x="68174" y="52960"/>
                      <a:pt x="52913" y="68234"/>
                      <a:pt x="34087" y="68234"/>
                    </a:cubicBezTo>
                    <a:cubicBezTo>
                      <a:pt x="15261" y="68234"/>
                      <a:pt x="0" y="52960"/>
                      <a:pt x="0" y="34117"/>
                    </a:cubicBezTo>
                    <a:cubicBezTo>
                      <a:pt x="0" y="15275"/>
                      <a:pt x="15261" y="0"/>
                      <a:pt x="34087" y="0"/>
                    </a:cubicBezTo>
                    <a:cubicBezTo>
                      <a:pt x="52913" y="0"/>
                      <a:pt x="68174" y="15275"/>
                      <a:pt x="68174" y="3411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5" name="Google Shape;1465;p37"/>
              <p:cNvSpPr/>
              <p:nvPr/>
            </p:nvSpPr>
            <p:spPr>
              <a:xfrm>
                <a:off x="5845141" y="1978112"/>
                <a:ext cx="52834" cy="52881"/>
              </a:xfrm>
              <a:custGeom>
                <a:rect b="b" l="l" r="r" t="t"/>
                <a:pathLst>
                  <a:path extrusionOk="0" h="70508" w="70445">
                    <a:moveTo>
                      <a:pt x="70446" y="35254"/>
                    </a:moveTo>
                    <a:cubicBezTo>
                      <a:pt x="70446" y="54587"/>
                      <a:pt x="54539" y="70509"/>
                      <a:pt x="35223" y="70509"/>
                    </a:cubicBezTo>
                    <a:cubicBezTo>
                      <a:pt x="15907" y="70509"/>
                      <a:pt x="0" y="54587"/>
                      <a:pt x="0" y="35254"/>
                    </a:cubicBezTo>
                    <a:cubicBezTo>
                      <a:pt x="0" y="15921"/>
                      <a:pt x="15907" y="0"/>
                      <a:pt x="35223" y="0"/>
                    </a:cubicBezTo>
                    <a:cubicBezTo>
                      <a:pt x="55675" y="0"/>
                      <a:pt x="70446" y="15921"/>
                      <a:pt x="70446" y="3525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466" name="Google Shape;1466;p37"/>
          <p:cNvGrpSpPr/>
          <p:nvPr/>
        </p:nvGrpSpPr>
        <p:grpSpPr>
          <a:xfrm>
            <a:off x="-1717561" y="-1368064"/>
            <a:ext cx="13295176" cy="8861264"/>
            <a:chOff x="-1717561" y="-1368064"/>
            <a:chExt cx="13295176" cy="8861264"/>
          </a:xfrm>
        </p:grpSpPr>
        <p:sp>
          <p:nvSpPr>
            <p:cNvPr id="1467" name="Google Shape;1467;p37"/>
            <p:cNvSpPr/>
            <p:nvPr/>
          </p:nvSpPr>
          <p:spPr>
            <a:xfrm rot="-10271592">
              <a:off x="7950804" y="-1117265"/>
              <a:ext cx="3462268" cy="2416065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8" name="Google Shape;1468;p37"/>
            <p:cNvSpPr/>
            <p:nvPr/>
          </p:nvSpPr>
          <p:spPr>
            <a:xfrm rot="-10272376">
              <a:off x="-1508103" y="4094450"/>
              <a:ext cx="4413017" cy="3079523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9" name="Google Shape;1469;p37"/>
          <p:cNvGrpSpPr/>
          <p:nvPr/>
        </p:nvGrpSpPr>
        <p:grpSpPr>
          <a:xfrm>
            <a:off x="-2169354" y="-672122"/>
            <a:ext cx="12063993" cy="6601284"/>
            <a:chOff x="-2169354" y="-672122"/>
            <a:chExt cx="12063993" cy="6601284"/>
          </a:xfrm>
        </p:grpSpPr>
        <p:sp>
          <p:nvSpPr>
            <p:cNvPr id="1470" name="Google Shape;1470;p37"/>
            <p:cNvSpPr/>
            <p:nvPr/>
          </p:nvSpPr>
          <p:spPr>
            <a:xfrm rot="1033734">
              <a:off x="7153204" y="-291079"/>
              <a:ext cx="2688657" cy="763696"/>
            </a:xfrm>
            <a:custGeom>
              <a:rect b="b" l="l" r="r" t="t"/>
              <a:pathLst>
                <a:path extrusionOk="0" h="1016625" w="3579114">
                  <a:moveTo>
                    <a:pt x="3579114" y="386740"/>
                  </a:moveTo>
                  <a:cubicBezTo>
                    <a:pt x="3507532" y="403799"/>
                    <a:pt x="3432541" y="407211"/>
                    <a:pt x="3359823" y="393564"/>
                  </a:cubicBezTo>
                  <a:cubicBezTo>
                    <a:pt x="3215522" y="365133"/>
                    <a:pt x="3082583" y="252546"/>
                    <a:pt x="3057586" y="106980"/>
                  </a:cubicBezTo>
                  <a:cubicBezTo>
                    <a:pt x="3050769" y="68314"/>
                    <a:pt x="3056450" y="20550"/>
                    <a:pt x="3092809" y="4629"/>
                  </a:cubicBezTo>
                  <a:cubicBezTo>
                    <a:pt x="3118942" y="-6744"/>
                    <a:pt x="3149621" y="4629"/>
                    <a:pt x="3173481" y="19413"/>
                  </a:cubicBezTo>
                  <a:cubicBezTo>
                    <a:pt x="3328008" y="116078"/>
                    <a:pt x="3353005" y="351486"/>
                    <a:pt x="3253017" y="505013"/>
                  </a:cubicBezTo>
                  <a:cubicBezTo>
                    <a:pt x="3153029" y="657403"/>
                    <a:pt x="2962143" y="731323"/>
                    <a:pt x="2779210" y="733598"/>
                  </a:cubicBezTo>
                  <a:cubicBezTo>
                    <a:pt x="2331537" y="739284"/>
                    <a:pt x="1942948" y="384466"/>
                    <a:pt x="1495274" y="378780"/>
                  </a:cubicBezTo>
                  <a:cubicBezTo>
                    <a:pt x="1299844" y="376505"/>
                    <a:pt x="1103276" y="444739"/>
                    <a:pt x="952158" y="568698"/>
                  </a:cubicBezTo>
                  <a:cubicBezTo>
                    <a:pt x="887393" y="621011"/>
                    <a:pt x="829445" y="686971"/>
                    <a:pt x="806721" y="766578"/>
                  </a:cubicBezTo>
                  <a:cubicBezTo>
                    <a:pt x="783996" y="846184"/>
                    <a:pt x="804448" y="942850"/>
                    <a:pt x="872622" y="991751"/>
                  </a:cubicBezTo>
                  <a:cubicBezTo>
                    <a:pt x="940796" y="1039515"/>
                    <a:pt x="1053282" y="1016770"/>
                    <a:pt x="1080551" y="938300"/>
                  </a:cubicBezTo>
                  <a:cubicBezTo>
                    <a:pt x="1093050" y="904183"/>
                    <a:pt x="1087369" y="865517"/>
                    <a:pt x="1077143" y="830263"/>
                  </a:cubicBezTo>
                  <a:cubicBezTo>
                    <a:pt x="1031694" y="681285"/>
                    <a:pt x="888529" y="580071"/>
                    <a:pt x="739684" y="531170"/>
                  </a:cubicBezTo>
                  <a:cubicBezTo>
                    <a:pt x="496531" y="450426"/>
                    <a:pt x="217019" y="484543"/>
                    <a:pt x="0" y="622149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1" name="Google Shape;1471;p37"/>
            <p:cNvSpPr/>
            <p:nvPr/>
          </p:nvSpPr>
          <p:spPr>
            <a:xfrm rot="1990946">
              <a:off x="-2185339" y="3683231"/>
              <a:ext cx="4201631" cy="1193447"/>
            </a:xfrm>
            <a:custGeom>
              <a:rect b="b" l="l" r="r" t="t"/>
              <a:pathLst>
                <a:path extrusionOk="0" h="1016625" w="3579114">
                  <a:moveTo>
                    <a:pt x="3579114" y="386740"/>
                  </a:moveTo>
                  <a:cubicBezTo>
                    <a:pt x="3507532" y="403799"/>
                    <a:pt x="3432541" y="407211"/>
                    <a:pt x="3359823" y="393564"/>
                  </a:cubicBezTo>
                  <a:cubicBezTo>
                    <a:pt x="3215522" y="365133"/>
                    <a:pt x="3082583" y="252546"/>
                    <a:pt x="3057586" y="106980"/>
                  </a:cubicBezTo>
                  <a:cubicBezTo>
                    <a:pt x="3050769" y="68314"/>
                    <a:pt x="3056450" y="20550"/>
                    <a:pt x="3092809" y="4629"/>
                  </a:cubicBezTo>
                  <a:cubicBezTo>
                    <a:pt x="3118942" y="-6744"/>
                    <a:pt x="3149621" y="4629"/>
                    <a:pt x="3173481" y="19413"/>
                  </a:cubicBezTo>
                  <a:cubicBezTo>
                    <a:pt x="3328008" y="116078"/>
                    <a:pt x="3353005" y="351486"/>
                    <a:pt x="3253017" y="505013"/>
                  </a:cubicBezTo>
                  <a:cubicBezTo>
                    <a:pt x="3153029" y="657403"/>
                    <a:pt x="2962143" y="731323"/>
                    <a:pt x="2779210" y="733598"/>
                  </a:cubicBezTo>
                  <a:cubicBezTo>
                    <a:pt x="2331537" y="739284"/>
                    <a:pt x="1942948" y="384466"/>
                    <a:pt x="1495274" y="378780"/>
                  </a:cubicBezTo>
                  <a:cubicBezTo>
                    <a:pt x="1299844" y="376505"/>
                    <a:pt x="1103276" y="444739"/>
                    <a:pt x="952158" y="568698"/>
                  </a:cubicBezTo>
                  <a:cubicBezTo>
                    <a:pt x="887393" y="621011"/>
                    <a:pt x="829445" y="686971"/>
                    <a:pt x="806721" y="766578"/>
                  </a:cubicBezTo>
                  <a:cubicBezTo>
                    <a:pt x="783996" y="846184"/>
                    <a:pt x="804448" y="942850"/>
                    <a:pt x="872622" y="991751"/>
                  </a:cubicBezTo>
                  <a:cubicBezTo>
                    <a:pt x="940796" y="1039515"/>
                    <a:pt x="1053282" y="1016770"/>
                    <a:pt x="1080551" y="938300"/>
                  </a:cubicBezTo>
                  <a:cubicBezTo>
                    <a:pt x="1093050" y="904183"/>
                    <a:pt x="1087369" y="865517"/>
                    <a:pt x="1077143" y="830263"/>
                  </a:cubicBezTo>
                  <a:cubicBezTo>
                    <a:pt x="1031694" y="681285"/>
                    <a:pt x="888529" y="580071"/>
                    <a:pt x="739684" y="531170"/>
                  </a:cubicBezTo>
                  <a:cubicBezTo>
                    <a:pt x="496531" y="450426"/>
                    <a:pt x="217019" y="484543"/>
                    <a:pt x="0" y="622149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72" name="Google Shape;1472;p37"/>
          <p:cNvGrpSpPr/>
          <p:nvPr/>
        </p:nvGrpSpPr>
        <p:grpSpPr>
          <a:xfrm>
            <a:off x="217400" y="415401"/>
            <a:ext cx="8617277" cy="654567"/>
            <a:chOff x="217400" y="415401"/>
            <a:chExt cx="8617277" cy="654567"/>
          </a:xfrm>
        </p:grpSpPr>
        <p:grpSp>
          <p:nvGrpSpPr>
            <p:cNvPr id="1473" name="Google Shape;1473;p37"/>
            <p:cNvGrpSpPr/>
            <p:nvPr/>
          </p:nvGrpSpPr>
          <p:grpSpPr>
            <a:xfrm>
              <a:off x="8499051" y="415401"/>
              <a:ext cx="335626" cy="508939"/>
              <a:chOff x="8499051" y="415401"/>
              <a:chExt cx="335626" cy="508939"/>
            </a:xfrm>
          </p:grpSpPr>
          <p:sp>
            <p:nvSpPr>
              <p:cNvPr id="1474" name="Google Shape;1474;p37"/>
              <p:cNvSpPr/>
              <p:nvPr/>
            </p:nvSpPr>
            <p:spPr>
              <a:xfrm>
                <a:off x="8520224" y="415401"/>
                <a:ext cx="314453" cy="393031"/>
              </a:xfrm>
              <a:custGeom>
                <a:rect b="b" l="l" r="r" t="t"/>
                <a:pathLst>
                  <a:path extrusionOk="0" h="689528" w="551672">
                    <a:moveTo>
                      <a:pt x="380102" y="689528"/>
                    </a:moveTo>
                    <a:cubicBezTo>
                      <a:pt x="491452" y="533726"/>
                      <a:pt x="547128" y="339259"/>
                      <a:pt x="536901" y="147066"/>
                    </a:cubicBezTo>
                    <a:cubicBezTo>
                      <a:pt x="534629" y="109537"/>
                      <a:pt x="530084" y="72008"/>
                      <a:pt x="509632" y="41303"/>
                    </a:cubicBezTo>
                    <a:cubicBezTo>
                      <a:pt x="489180" y="10597"/>
                      <a:pt x="448276" y="-9873"/>
                      <a:pt x="414189" y="4911"/>
                    </a:cubicBezTo>
                    <a:cubicBezTo>
                      <a:pt x="385783" y="16283"/>
                      <a:pt x="369876" y="48126"/>
                      <a:pt x="358514" y="76557"/>
                    </a:cubicBezTo>
                    <a:cubicBezTo>
                      <a:pt x="330108" y="147066"/>
                      <a:pt x="311929" y="220986"/>
                      <a:pt x="303975" y="296044"/>
                    </a:cubicBezTo>
                    <a:cubicBezTo>
                      <a:pt x="265343" y="249417"/>
                      <a:pt x="223303" y="201653"/>
                      <a:pt x="167628" y="180045"/>
                    </a:cubicBezTo>
                    <a:cubicBezTo>
                      <a:pt x="111953" y="158438"/>
                      <a:pt x="35826" y="172085"/>
                      <a:pt x="9692" y="226672"/>
                    </a:cubicBezTo>
                    <a:cubicBezTo>
                      <a:pt x="-23258" y="293769"/>
                      <a:pt x="33553" y="371102"/>
                      <a:pt x="93773" y="416591"/>
                    </a:cubicBezTo>
                    <a:cubicBezTo>
                      <a:pt x="224439" y="515531"/>
                      <a:pt x="386920" y="571255"/>
                      <a:pt x="551672" y="571255"/>
                    </a:cubicBezTo>
                  </a:path>
                </a:pathLst>
              </a:custGeom>
              <a:noFill/>
              <a:ln cap="flat" cmpd="sng" w="22700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5" name="Google Shape;1475;p37"/>
              <p:cNvSpPr/>
              <p:nvPr/>
            </p:nvSpPr>
            <p:spPr>
              <a:xfrm>
                <a:off x="8499051" y="783029"/>
                <a:ext cx="126086" cy="141311"/>
              </a:xfrm>
              <a:custGeom>
                <a:rect b="b" l="l" r="r" t="t"/>
                <a:pathLst>
                  <a:path extrusionOk="0" h="224303" w="200136">
                    <a:moveTo>
                      <a:pt x="173937" y="162643"/>
                    </a:moveTo>
                    <a:cubicBezTo>
                      <a:pt x="187572" y="129663"/>
                      <a:pt x="201207" y="94409"/>
                      <a:pt x="200071" y="59154"/>
                    </a:cubicBezTo>
                    <a:cubicBezTo>
                      <a:pt x="200071" y="40959"/>
                      <a:pt x="195526" y="21625"/>
                      <a:pt x="180755" y="9116"/>
                    </a:cubicBezTo>
                    <a:cubicBezTo>
                      <a:pt x="167120" y="-3394"/>
                      <a:pt x="142123" y="-3394"/>
                      <a:pt x="133033" y="11390"/>
                    </a:cubicBezTo>
                    <a:cubicBezTo>
                      <a:pt x="129625" y="17077"/>
                      <a:pt x="128488" y="22763"/>
                      <a:pt x="126216" y="29586"/>
                    </a:cubicBezTo>
                    <a:cubicBezTo>
                      <a:pt x="121671" y="52331"/>
                      <a:pt x="115990" y="75076"/>
                      <a:pt x="111445" y="98957"/>
                    </a:cubicBezTo>
                    <a:cubicBezTo>
                      <a:pt x="98946" y="76213"/>
                      <a:pt x="77358" y="58017"/>
                      <a:pt x="53497" y="48919"/>
                    </a:cubicBezTo>
                    <a:cubicBezTo>
                      <a:pt x="45544" y="45507"/>
                      <a:pt x="36454" y="43233"/>
                      <a:pt x="27364" y="45507"/>
                    </a:cubicBezTo>
                    <a:cubicBezTo>
                      <a:pt x="8048" y="50056"/>
                      <a:pt x="-1042" y="72801"/>
                      <a:pt x="95" y="93271"/>
                    </a:cubicBezTo>
                    <a:cubicBezTo>
                      <a:pt x="2367" y="137624"/>
                      <a:pt x="38726" y="172878"/>
                      <a:pt x="75086" y="199035"/>
                    </a:cubicBezTo>
                    <a:cubicBezTo>
                      <a:pt x="136442" y="244524"/>
                      <a:pt x="147804" y="226328"/>
                      <a:pt x="173937" y="1626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76" name="Google Shape;1476;p37"/>
            <p:cNvGrpSpPr/>
            <p:nvPr/>
          </p:nvGrpSpPr>
          <p:grpSpPr>
            <a:xfrm>
              <a:off x="217400" y="771960"/>
              <a:ext cx="205223" cy="298008"/>
              <a:chOff x="5660354" y="5884171"/>
              <a:chExt cx="115229" cy="167298"/>
            </a:xfrm>
          </p:grpSpPr>
          <p:sp>
            <p:nvSpPr>
              <p:cNvPr id="1477" name="Google Shape;1477;p37"/>
              <p:cNvSpPr/>
              <p:nvPr/>
            </p:nvSpPr>
            <p:spPr>
              <a:xfrm>
                <a:off x="5726726" y="5997911"/>
                <a:ext cx="48857" cy="53558"/>
              </a:xfrm>
              <a:custGeom>
                <a:rect b="b" l="l" r="r" t="t"/>
                <a:pathLst>
                  <a:path extrusionOk="0" h="53558" w="48857">
                    <a:moveTo>
                      <a:pt x="29542" y="53559"/>
                    </a:moveTo>
                    <a:cubicBezTo>
                      <a:pt x="24997" y="52422"/>
                      <a:pt x="20452" y="50147"/>
                      <a:pt x="17043" y="47873"/>
                    </a:cubicBezTo>
                    <a:cubicBezTo>
                      <a:pt x="13635" y="45598"/>
                      <a:pt x="10226" y="43324"/>
                      <a:pt x="7954" y="39912"/>
                    </a:cubicBezTo>
                    <a:cubicBezTo>
                      <a:pt x="5681" y="36500"/>
                      <a:pt x="3409" y="33088"/>
                      <a:pt x="2273" y="29677"/>
                    </a:cubicBezTo>
                    <a:cubicBezTo>
                      <a:pt x="1136" y="26265"/>
                      <a:pt x="0" y="21716"/>
                      <a:pt x="0" y="16030"/>
                    </a:cubicBezTo>
                    <a:cubicBezTo>
                      <a:pt x="1136" y="6932"/>
                      <a:pt x="9090" y="-1029"/>
                      <a:pt x="18180" y="109"/>
                    </a:cubicBezTo>
                    <a:cubicBezTo>
                      <a:pt x="19316" y="109"/>
                      <a:pt x="19316" y="109"/>
                      <a:pt x="20452" y="109"/>
                    </a:cubicBezTo>
                    <a:cubicBezTo>
                      <a:pt x="24997" y="1246"/>
                      <a:pt x="29542" y="3521"/>
                      <a:pt x="32951" y="5795"/>
                    </a:cubicBezTo>
                    <a:cubicBezTo>
                      <a:pt x="36359" y="8069"/>
                      <a:pt x="38632" y="11481"/>
                      <a:pt x="40904" y="13756"/>
                    </a:cubicBezTo>
                    <a:cubicBezTo>
                      <a:pt x="43176" y="17167"/>
                      <a:pt x="45449" y="20579"/>
                      <a:pt x="46585" y="23991"/>
                    </a:cubicBezTo>
                    <a:cubicBezTo>
                      <a:pt x="47722" y="28540"/>
                      <a:pt x="48858" y="31952"/>
                      <a:pt x="48858" y="37638"/>
                    </a:cubicBezTo>
                    <a:cubicBezTo>
                      <a:pt x="47722" y="46735"/>
                      <a:pt x="40904" y="52422"/>
                      <a:pt x="31814" y="52422"/>
                    </a:cubicBezTo>
                    <a:cubicBezTo>
                      <a:pt x="30678" y="53559"/>
                      <a:pt x="29542" y="53559"/>
                      <a:pt x="29542" y="535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8" name="Google Shape;1478;p37"/>
              <p:cNvSpPr/>
              <p:nvPr/>
            </p:nvSpPr>
            <p:spPr>
              <a:xfrm>
                <a:off x="5660354" y="5909315"/>
                <a:ext cx="41374" cy="41411"/>
              </a:xfrm>
              <a:custGeom>
                <a:rect b="b" l="l" r="r" t="t"/>
                <a:pathLst>
                  <a:path extrusionOk="0" h="41411" w="41374">
                    <a:moveTo>
                      <a:pt x="23195" y="40941"/>
                    </a:moveTo>
                    <a:cubicBezTo>
                      <a:pt x="18650" y="42078"/>
                      <a:pt x="15241" y="40941"/>
                      <a:pt x="12969" y="39803"/>
                    </a:cubicBezTo>
                    <a:cubicBezTo>
                      <a:pt x="9560" y="38666"/>
                      <a:pt x="7288" y="37529"/>
                      <a:pt x="6152" y="35254"/>
                    </a:cubicBezTo>
                    <a:cubicBezTo>
                      <a:pt x="3879" y="32980"/>
                      <a:pt x="2743" y="30705"/>
                      <a:pt x="1607" y="28431"/>
                    </a:cubicBezTo>
                    <a:cubicBezTo>
                      <a:pt x="471" y="26156"/>
                      <a:pt x="-666" y="22745"/>
                      <a:pt x="471" y="18196"/>
                    </a:cubicBezTo>
                    <a:cubicBezTo>
                      <a:pt x="1607" y="7960"/>
                      <a:pt x="9560" y="1137"/>
                      <a:pt x="18650" y="0"/>
                    </a:cubicBezTo>
                    <a:cubicBezTo>
                      <a:pt x="23195" y="0"/>
                      <a:pt x="26604" y="0"/>
                      <a:pt x="28876" y="1137"/>
                    </a:cubicBezTo>
                    <a:cubicBezTo>
                      <a:pt x="31149" y="2274"/>
                      <a:pt x="33421" y="3412"/>
                      <a:pt x="35693" y="5686"/>
                    </a:cubicBezTo>
                    <a:cubicBezTo>
                      <a:pt x="37966" y="7960"/>
                      <a:pt x="39102" y="10235"/>
                      <a:pt x="40239" y="12510"/>
                    </a:cubicBezTo>
                    <a:cubicBezTo>
                      <a:pt x="41375" y="15921"/>
                      <a:pt x="41375" y="18196"/>
                      <a:pt x="41375" y="22745"/>
                    </a:cubicBezTo>
                    <a:cubicBezTo>
                      <a:pt x="39102" y="32980"/>
                      <a:pt x="32285" y="39803"/>
                      <a:pt x="23195" y="4094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9" name="Google Shape;1479;p37"/>
              <p:cNvSpPr/>
              <p:nvPr/>
            </p:nvSpPr>
            <p:spPr>
              <a:xfrm>
                <a:off x="5719438" y="5884171"/>
                <a:ext cx="47056" cy="54836"/>
              </a:xfrm>
              <a:custGeom>
                <a:rect b="b" l="l" r="r" t="t"/>
                <a:pathLst>
                  <a:path extrusionOk="0" h="54836" w="47056">
                    <a:moveTo>
                      <a:pt x="27740" y="53574"/>
                    </a:moveTo>
                    <a:cubicBezTo>
                      <a:pt x="23195" y="52437"/>
                      <a:pt x="18650" y="50162"/>
                      <a:pt x="15242" y="47888"/>
                    </a:cubicBezTo>
                    <a:cubicBezTo>
                      <a:pt x="11833" y="45614"/>
                      <a:pt x="9561" y="42202"/>
                      <a:pt x="7288" y="38790"/>
                    </a:cubicBezTo>
                    <a:cubicBezTo>
                      <a:pt x="5016" y="35378"/>
                      <a:pt x="2743" y="31967"/>
                      <a:pt x="1607" y="28555"/>
                    </a:cubicBezTo>
                    <a:cubicBezTo>
                      <a:pt x="471" y="24006"/>
                      <a:pt x="-666" y="20595"/>
                      <a:pt x="471" y="14908"/>
                    </a:cubicBezTo>
                    <a:cubicBezTo>
                      <a:pt x="1607" y="5810"/>
                      <a:pt x="10697" y="-1013"/>
                      <a:pt x="19787" y="124"/>
                    </a:cubicBezTo>
                    <a:cubicBezTo>
                      <a:pt x="20923" y="124"/>
                      <a:pt x="22059" y="124"/>
                      <a:pt x="22059" y="124"/>
                    </a:cubicBezTo>
                    <a:cubicBezTo>
                      <a:pt x="26604" y="1261"/>
                      <a:pt x="31149" y="3536"/>
                      <a:pt x="33421" y="6948"/>
                    </a:cubicBezTo>
                    <a:cubicBezTo>
                      <a:pt x="36830" y="9222"/>
                      <a:pt x="39102" y="12634"/>
                      <a:pt x="41375" y="16045"/>
                    </a:cubicBezTo>
                    <a:cubicBezTo>
                      <a:pt x="43647" y="19457"/>
                      <a:pt x="44783" y="22869"/>
                      <a:pt x="45920" y="27418"/>
                    </a:cubicBezTo>
                    <a:cubicBezTo>
                      <a:pt x="47056" y="31967"/>
                      <a:pt x="47056" y="35378"/>
                      <a:pt x="47056" y="41065"/>
                    </a:cubicBezTo>
                    <a:cubicBezTo>
                      <a:pt x="45920" y="49025"/>
                      <a:pt x="37966" y="55849"/>
                      <a:pt x="30013" y="54712"/>
                    </a:cubicBezTo>
                    <a:cubicBezTo>
                      <a:pt x="28876" y="53574"/>
                      <a:pt x="27740" y="53574"/>
                      <a:pt x="27740" y="5357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480" name="Google Shape;1480;p37"/>
          <p:cNvGrpSpPr/>
          <p:nvPr/>
        </p:nvGrpSpPr>
        <p:grpSpPr>
          <a:xfrm rot="-1135975">
            <a:off x="-381400" y="-266897"/>
            <a:ext cx="3915691" cy="926347"/>
            <a:chOff x="6588852" y="-559632"/>
            <a:chExt cx="2787993" cy="659564"/>
          </a:xfrm>
        </p:grpSpPr>
        <p:sp>
          <p:nvSpPr>
            <p:cNvPr id="1481" name="Google Shape;1481;p37"/>
            <p:cNvSpPr/>
            <p:nvPr/>
          </p:nvSpPr>
          <p:spPr>
            <a:xfrm>
              <a:off x="8846455" y="-138933"/>
              <a:ext cx="299834" cy="238865"/>
            </a:xfrm>
            <a:custGeom>
              <a:rect b="b" l="l" r="r" t="t"/>
              <a:pathLst>
                <a:path extrusionOk="0" h="536776" w="673785">
                  <a:moveTo>
                    <a:pt x="673785" y="42078"/>
                  </a:moveTo>
                  <a:lnTo>
                    <a:pt x="294285" y="536776"/>
                  </a:lnTo>
                  <a:lnTo>
                    <a:pt x="3" y="0"/>
                  </a:lnTo>
                  <a:cubicBezTo>
                    <a:pt x="-1134" y="0"/>
                    <a:pt x="321555" y="25019"/>
                    <a:pt x="673785" y="4207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2" name="Google Shape;1482;p37"/>
            <p:cNvSpPr/>
            <p:nvPr/>
          </p:nvSpPr>
          <p:spPr>
            <a:xfrm>
              <a:off x="8458541" y="-176441"/>
              <a:ext cx="299327" cy="242914"/>
            </a:xfrm>
            <a:custGeom>
              <a:rect b="b" l="l" r="r" t="t"/>
              <a:pathLst>
                <a:path extrusionOk="0" h="545874" w="672646">
                  <a:moveTo>
                    <a:pt x="672646" y="63685"/>
                  </a:moveTo>
                  <a:lnTo>
                    <a:pt x="277240" y="545874"/>
                  </a:lnTo>
                  <a:lnTo>
                    <a:pt x="0" y="0"/>
                  </a:lnTo>
                  <a:cubicBezTo>
                    <a:pt x="0" y="0"/>
                    <a:pt x="321552" y="35254"/>
                    <a:pt x="672646" y="63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3" name="Google Shape;1483;p37"/>
            <p:cNvSpPr/>
            <p:nvPr/>
          </p:nvSpPr>
          <p:spPr>
            <a:xfrm>
              <a:off x="6879535" y="-464341"/>
              <a:ext cx="291743" cy="258602"/>
            </a:xfrm>
            <a:custGeom>
              <a:rect b="b" l="l" r="r" t="t"/>
              <a:pathLst>
                <a:path extrusionOk="0" h="581128" w="655602">
                  <a:moveTo>
                    <a:pt x="655603" y="162625"/>
                  </a:moveTo>
                  <a:lnTo>
                    <a:pt x="193159" y="581128"/>
                  </a:lnTo>
                  <a:lnTo>
                    <a:pt x="0" y="0"/>
                  </a:lnTo>
                  <a:cubicBezTo>
                    <a:pt x="0" y="0"/>
                    <a:pt x="312462" y="83018"/>
                    <a:pt x="655603" y="1626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4" name="Google Shape;1484;p37"/>
            <p:cNvSpPr/>
            <p:nvPr/>
          </p:nvSpPr>
          <p:spPr>
            <a:xfrm>
              <a:off x="8058472" y="-224096"/>
              <a:ext cx="298316" cy="246465"/>
            </a:xfrm>
            <a:custGeom>
              <a:rect b="b" l="l" r="r" t="t"/>
              <a:pathLst>
                <a:path extrusionOk="0" h="553855" w="670373">
                  <a:moveTo>
                    <a:pt x="670374" y="84177"/>
                  </a:moveTo>
                  <a:lnTo>
                    <a:pt x="260196" y="553856"/>
                  </a:lnTo>
                  <a:lnTo>
                    <a:pt x="0" y="21"/>
                  </a:lnTo>
                  <a:cubicBezTo>
                    <a:pt x="0" y="-1116"/>
                    <a:pt x="320416" y="44373"/>
                    <a:pt x="670374" y="841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5" name="Google Shape;1485;p37"/>
            <p:cNvSpPr/>
            <p:nvPr/>
          </p:nvSpPr>
          <p:spPr>
            <a:xfrm>
              <a:off x="7664987" y="-286938"/>
              <a:ext cx="296799" cy="251011"/>
            </a:xfrm>
            <a:custGeom>
              <a:rect b="b" l="l" r="r" t="t"/>
              <a:pathLst>
                <a:path extrusionOk="0" h="564069" w="666964">
                  <a:moveTo>
                    <a:pt x="666965" y="111449"/>
                  </a:moveTo>
                  <a:lnTo>
                    <a:pt x="237471" y="564070"/>
                  </a:lnTo>
                  <a:lnTo>
                    <a:pt x="0" y="0"/>
                  </a:lnTo>
                  <a:cubicBezTo>
                    <a:pt x="0" y="0"/>
                    <a:pt x="319280" y="59136"/>
                    <a:pt x="666965" y="1114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6" name="Google Shape;1486;p37"/>
            <p:cNvSpPr/>
            <p:nvPr/>
          </p:nvSpPr>
          <p:spPr>
            <a:xfrm>
              <a:off x="7270995" y="-371078"/>
              <a:ext cx="293765" cy="255565"/>
            </a:xfrm>
            <a:custGeom>
              <a:rect b="b" l="l" r="r" t="t"/>
              <a:pathLst>
                <a:path extrusionOk="0" h="574304" w="660147">
                  <a:moveTo>
                    <a:pt x="660148" y="142155"/>
                  </a:moveTo>
                  <a:lnTo>
                    <a:pt x="211338" y="574305"/>
                  </a:lnTo>
                  <a:lnTo>
                    <a:pt x="0" y="0"/>
                  </a:lnTo>
                  <a:cubicBezTo>
                    <a:pt x="0" y="1137"/>
                    <a:pt x="315871" y="73920"/>
                    <a:pt x="660148" y="1421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7" name="Google Shape;1487;p37"/>
            <p:cNvSpPr/>
            <p:nvPr/>
          </p:nvSpPr>
          <p:spPr>
            <a:xfrm>
              <a:off x="6588852" y="-559632"/>
              <a:ext cx="2787993" cy="448378"/>
            </a:xfrm>
            <a:custGeom>
              <a:rect b="b" l="l" r="r" t="t"/>
              <a:pathLst>
                <a:path extrusionOk="0" h="1007592" w="6265153">
                  <a:moveTo>
                    <a:pt x="6265154" y="1007593"/>
                  </a:moveTo>
                  <a:cubicBezTo>
                    <a:pt x="6265154" y="1007593"/>
                    <a:pt x="2679222" y="935947"/>
                    <a:pt x="0" y="0"/>
                  </a:cubicBezTo>
                </a:path>
              </a:pathLst>
            </a:custGeom>
            <a:noFill/>
            <a:ln cap="flat" cmpd="sng" w="152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488" name="Shape 1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9" name="Google Shape;1489;p38"/>
          <p:cNvSpPr txBox="1"/>
          <p:nvPr>
            <p:ph type="title"/>
          </p:nvPr>
        </p:nvSpPr>
        <p:spPr>
          <a:xfrm>
            <a:off x="720000" y="521208"/>
            <a:ext cx="77109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490" name="Google Shape;1490;p38"/>
          <p:cNvSpPr txBox="1"/>
          <p:nvPr>
            <p:ph idx="1" type="subTitle"/>
          </p:nvPr>
        </p:nvSpPr>
        <p:spPr>
          <a:xfrm>
            <a:off x="3264475" y="1701575"/>
            <a:ext cx="5166600" cy="21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1491" name="Google Shape;1491;p38"/>
          <p:cNvGrpSpPr/>
          <p:nvPr/>
        </p:nvGrpSpPr>
        <p:grpSpPr>
          <a:xfrm>
            <a:off x="-2189779" y="3410341"/>
            <a:ext cx="13431183" cy="5451233"/>
            <a:chOff x="-2189779" y="3410341"/>
            <a:chExt cx="13431183" cy="5451233"/>
          </a:xfrm>
        </p:grpSpPr>
        <p:sp>
          <p:nvSpPr>
            <p:cNvPr id="1492" name="Google Shape;1492;p38"/>
            <p:cNvSpPr/>
            <p:nvPr/>
          </p:nvSpPr>
          <p:spPr>
            <a:xfrm rot="1459742">
              <a:off x="5776268" y="4522490"/>
              <a:ext cx="4971282" cy="3469096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3" name="Google Shape;1493;p38"/>
            <p:cNvSpPr/>
            <p:nvPr/>
          </p:nvSpPr>
          <p:spPr>
            <a:xfrm rot="-1496986">
              <a:off x="-1690253" y="4296648"/>
              <a:ext cx="4969471" cy="3467833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4" name="Google Shape;1494;p38"/>
            <p:cNvSpPr/>
            <p:nvPr/>
          </p:nvSpPr>
          <p:spPr>
            <a:xfrm rot="-29319">
              <a:off x="-1564241" y="4591221"/>
              <a:ext cx="11300829" cy="3547902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95" name="Google Shape;1495;p38"/>
          <p:cNvGrpSpPr/>
          <p:nvPr/>
        </p:nvGrpSpPr>
        <p:grpSpPr>
          <a:xfrm>
            <a:off x="381988" y="4171140"/>
            <a:ext cx="8356740" cy="989396"/>
            <a:chOff x="381988" y="4171140"/>
            <a:chExt cx="8356740" cy="989396"/>
          </a:xfrm>
        </p:grpSpPr>
        <p:grpSp>
          <p:nvGrpSpPr>
            <p:cNvPr id="1496" name="Google Shape;1496;p38"/>
            <p:cNvGrpSpPr/>
            <p:nvPr/>
          </p:nvGrpSpPr>
          <p:grpSpPr>
            <a:xfrm>
              <a:off x="7777276" y="4171140"/>
              <a:ext cx="961452" cy="989396"/>
              <a:chOff x="2174801" y="4954035"/>
              <a:chExt cx="1281936" cy="1319195"/>
            </a:xfrm>
          </p:grpSpPr>
          <p:sp>
            <p:nvSpPr>
              <p:cNvPr id="1497" name="Google Shape;1497;p38"/>
              <p:cNvSpPr/>
              <p:nvPr/>
            </p:nvSpPr>
            <p:spPr>
              <a:xfrm>
                <a:off x="2174801" y="4954035"/>
                <a:ext cx="1281936" cy="1319195"/>
              </a:xfrm>
              <a:custGeom>
                <a:rect b="b" l="l" r="r" t="t"/>
                <a:pathLst>
                  <a:path extrusionOk="0" h="1319195" w="1281936">
                    <a:moveTo>
                      <a:pt x="201192" y="1318058"/>
                    </a:moveTo>
                    <a:cubicBezTo>
                      <a:pt x="114839" y="1180453"/>
                      <a:pt x="51211" y="1028063"/>
                      <a:pt x="12579" y="868849"/>
                    </a:cubicBezTo>
                    <a:cubicBezTo>
                      <a:pt x="2353" y="824497"/>
                      <a:pt x="-6737" y="777870"/>
                      <a:pt x="6898" y="734656"/>
                    </a:cubicBezTo>
                    <a:cubicBezTo>
                      <a:pt x="21669" y="691440"/>
                      <a:pt x="65981" y="655049"/>
                      <a:pt x="110294" y="666421"/>
                    </a:cubicBezTo>
                    <a:cubicBezTo>
                      <a:pt x="136428" y="673244"/>
                      <a:pt x="155743" y="692578"/>
                      <a:pt x="172787" y="713048"/>
                    </a:cubicBezTo>
                    <a:cubicBezTo>
                      <a:pt x="209146" y="758537"/>
                      <a:pt x="238688" y="809713"/>
                      <a:pt x="259140" y="864301"/>
                    </a:cubicBezTo>
                    <a:cubicBezTo>
                      <a:pt x="200056" y="623206"/>
                      <a:pt x="178468" y="371877"/>
                      <a:pt x="195511" y="123959"/>
                    </a:cubicBezTo>
                    <a:cubicBezTo>
                      <a:pt x="198920" y="69372"/>
                      <a:pt x="220508" y="0"/>
                      <a:pt x="275047" y="0"/>
                    </a:cubicBezTo>
                    <a:cubicBezTo>
                      <a:pt x="303453" y="0"/>
                      <a:pt x="327314" y="21607"/>
                      <a:pt x="344357" y="43215"/>
                    </a:cubicBezTo>
                    <a:cubicBezTo>
                      <a:pt x="407986" y="122822"/>
                      <a:pt x="428438" y="227448"/>
                      <a:pt x="447754" y="327524"/>
                    </a:cubicBezTo>
                    <a:cubicBezTo>
                      <a:pt x="471614" y="456032"/>
                      <a:pt x="495475" y="583403"/>
                      <a:pt x="519336" y="711911"/>
                    </a:cubicBezTo>
                    <a:cubicBezTo>
                      <a:pt x="527290" y="565207"/>
                      <a:pt x="567057" y="400307"/>
                      <a:pt x="626141" y="264976"/>
                    </a:cubicBezTo>
                    <a:cubicBezTo>
                      <a:pt x="644321" y="224036"/>
                      <a:pt x="674999" y="178546"/>
                      <a:pt x="719312" y="181958"/>
                    </a:cubicBezTo>
                    <a:cubicBezTo>
                      <a:pt x="770442" y="185370"/>
                      <a:pt x="790894" y="247918"/>
                      <a:pt x="796575" y="299093"/>
                    </a:cubicBezTo>
                    <a:cubicBezTo>
                      <a:pt x="811346" y="429876"/>
                      <a:pt x="810210" y="561795"/>
                      <a:pt x="793167" y="691440"/>
                    </a:cubicBezTo>
                    <a:cubicBezTo>
                      <a:pt x="832934" y="573168"/>
                      <a:pt x="909062" y="466267"/>
                      <a:pt x="1007913" y="391210"/>
                    </a:cubicBezTo>
                    <a:cubicBezTo>
                      <a:pt x="1022684" y="379837"/>
                      <a:pt x="1038592" y="369602"/>
                      <a:pt x="1056771" y="369602"/>
                    </a:cubicBezTo>
                    <a:cubicBezTo>
                      <a:pt x="1102220" y="369602"/>
                      <a:pt x="1119264" y="429876"/>
                      <a:pt x="1119264" y="475365"/>
                    </a:cubicBezTo>
                    <a:cubicBezTo>
                      <a:pt x="1119264" y="622069"/>
                      <a:pt x="1081768" y="768773"/>
                      <a:pt x="1013595" y="897280"/>
                    </a:cubicBezTo>
                    <a:cubicBezTo>
                      <a:pt x="1060180" y="838144"/>
                      <a:pt x="1119264" y="788106"/>
                      <a:pt x="1186301" y="752851"/>
                    </a:cubicBezTo>
                    <a:cubicBezTo>
                      <a:pt x="1203344" y="743753"/>
                      <a:pt x="1222660" y="735793"/>
                      <a:pt x="1240840" y="740342"/>
                    </a:cubicBezTo>
                    <a:cubicBezTo>
                      <a:pt x="1279472" y="749440"/>
                      <a:pt x="1285153" y="802890"/>
                      <a:pt x="1280608" y="842693"/>
                    </a:cubicBezTo>
                    <a:cubicBezTo>
                      <a:pt x="1262428" y="1003043"/>
                      <a:pt x="1218115" y="1171355"/>
                      <a:pt x="1155623" y="1319196"/>
                    </a:cubicBezTo>
                    <a:lnTo>
                      <a:pt x="201192" y="13180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498" name="Google Shape;1498;p38"/>
              <p:cNvGrpSpPr/>
              <p:nvPr/>
            </p:nvGrpSpPr>
            <p:grpSpPr>
              <a:xfrm>
                <a:off x="2266916" y="5090504"/>
                <a:ext cx="1111229" cy="1164531"/>
                <a:chOff x="2266916" y="5090504"/>
                <a:chExt cx="1111229" cy="1164531"/>
              </a:xfrm>
            </p:grpSpPr>
            <p:sp>
              <p:nvSpPr>
                <p:cNvPr id="1499" name="Google Shape;1499;p38"/>
                <p:cNvSpPr/>
                <p:nvPr/>
              </p:nvSpPr>
              <p:spPr>
                <a:xfrm>
                  <a:off x="2468028" y="5090504"/>
                  <a:ext cx="181164" cy="1153158"/>
                </a:xfrm>
                <a:custGeom>
                  <a:rect b="b" l="l" r="r" t="t"/>
                  <a:pathLst>
                    <a:path extrusionOk="0" h="1153158" w="181164">
                      <a:moveTo>
                        <a:pt x="3409" y="0"/>
                      </a:moveTo>
                      <a:lnTo>
                        <a:pt x="46585" y="288858"/>
                      </a:lnTo>
                      <a:lnTo>
                        <a:pt x="90898" y="577717"/>
                      </a:lnTo>
                      <a:lnTo>
                        <a:pt x="135211" y="866575"/>
                      </a:lnTo>
                      <a:lnTo>
                        <a:pt x="156799" y="1011004"/>
                      </a:lnTo>
                      <a:lnTo>
                        <a:pt x="167025" y="1083787"/>
                      </a:lnTo>
                      <a:lnTo>
                        <a:pt x="171570" y="1120179"/>
                      </a:lnTo>
                      <a:lnTo>
                        <a:pt x="173843" y="1138375"/>
                      </a:lnTo>
                      <a:lnTo>
                        <a:pt x="174979" y="1147473"/>
                      </a:lnTo>
                      <a:cubicBezTo>
                        <a:pt x="174979" y="1147473"/>
                        <a:pt x="174979" y="1147473"/>
                        <a:pt x="176115" y="1148610"/>
                      </a:cubicBezTo>
                      <a:lnTo>
                        <a:pt x="178388" y="1148610"/>
                      </a:lnTo>
                      <a:cubicBezTo>
                        <a:pt x="179524" y="1148610"/>
                        <a:pt x="178388" y="1148610"/>
                        <a:pt x="180660" y="1149747"/>
                      </a:cubicBezTo>
                      <a:cubicBezTo>
                        <a:pt x="180660" y="1149747"/>
                        <a:pt x="181796" y="1152022"/>
                        <a:pt x="180660" y="1152022"/>
                      </a:cubicBezTo>
                      <a:cubicBezTo>
                        <a:pt x="180660" y="1152022"/>
                        <a:pt x="180660" y="1152022"/>
                        <a:pt x="179524" y="1153159"/>
                      </a:cubicBezTo>
                      <a:lnTo>
                        <a:pt x="178388" y="1153159"/>
                      </a:lnTo>
                      <a:lnTo>
                        <a:pt x="176115" y="1149747"/>
                      </a:lnTo>
                      <a:lnTo>
                        <a:pt x="176115" y="1149747"/>
                      </a:lnTo>
                      <a:cubicBezTo>
                        <a:pt x="176115" y="1149747"/>
                        <a:pt x="176115" y="1149747"/>
                        <a:pt x="176115" y="1149747"/>
                      </a:cubicBezTo>
                      <a:cubicBezTo>
                        <a:pt x="176115" y="1149747"/>
                        <a:pt x="176115" y="1152022"/>
                        <a:pt x="176115" y="1152022"/>
                      </a:cubicBezTo>
                      <a:cubicBezTo>
                        <a:pt x="177251" y="1153159"/>
                        <a:pt x="176115" y="1152022"/>
                        <a:pt x="176115" y="1152022"/>
                      </a:cubicBezTo>
                      <a:cubicBezTo>
                        <a:pt x="174979" y="1152022"/>
                        <a:pt x="174979" y="1152022"/>
                        <a:pt x="173843" y="1152022"/>
                      </a:cubicBezTo>
                      <a:cubicBezTo>
                        <a:pt x="172706" y="1152022"/>
                        <a:pt x="171570" y="1152022"/>
                        <a:pt x="170434" y="1150884"/>
                      </a:cubicBezTo>
                      <a:cubicBezTo>
                        <a:pt x="169298" y="1150884"/>
                        <a:pt x="168162" y="1148610"/>
                        <a:pt x="168162" y="1147473"/>
                      </a:cubicBezTo>
                      <a:lnTo>
                        <a:pt x="167025" y="1138375"/>
                      </a:lnTo>
                      <a:lnTo>
                        <a:pt x="163617" y="1120179"/>
                      </a:lnTo>
                      <a:lnTo>
                        <a:pt x="157935" y="1083787"/>
                      </a:lnTo>
                      <a:lnTo>
                        <a:pt x="146573" y="1012141"/>
                      </a:lnTo>
                      <a:lnTo>
                        <a:pt x="123849" y="867712"/>
                      </a:lnTo>
                      <a:lnTo>
                        <a:pt x="85217" y="578854"/>
                      </a:lnTo>
                      <a:lnTo>
                        <a:pt x="43177" y="289996"/>
                      </a:lnTo>
                      <a:lnTo>
                        <a:pt x="0" y="1137"/>
                      </a:ln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00" name="Google Shape;1500;p38"/>
                <p:cNvSpPr/>
                <p:nvPr/>
              </p:nvSpPr>
              <p:spPr>
                <a:xfrm>
                  <a:off x="2266916" y="5703475"/>
                  <a:ext cx="223836" cy="551560"/>
                </a:xfrm>
                <a:custGeom>
                  <a:rect b="b" l="l" r="r" t="t"/>
                  <a:pathLst>
                    <a:path extrusionOk="0" h="551560" w="223836">
                      <a:moveTo>
                        <a:pt x="3409" y="0"/>
                      </a:moveTo>
                      <a:cubicBezTo>
                        <a:pt x="35223" y="93254"/>
                        <a:pt x="70446" y="186507"/>
                        <a:pt x="107942" y="277486"/>
                      </a:cubicBezTo>
                      <a:cubicBezTo>
                        <a:pt x="126121" y="322975"/>
                        <a:pt x="145437" y="368465"/>
                        <a:pt x="165889" y="413954"/>
                      </a:cubicBezTo>
                      <a:cubicBezTo>
                        <a:pt x="185205" y="459444"/>
                        <a:pt x="204521" y="504933"/>
                        <a:pt x="223837" y="550423"/>
                      </a:cubicBezTo>
                      <a:lnTo>
                        <a:pt x="220428" y="551560"/>
                      </a:lnTo>
                      <a:cubicBezTo>
                        <a:pt x="197703" y="507208"/>
                        <a:pt x="177251" y="462856"/>
                        <a:pt x="157936" y="417366"/>
                      </a:cubicBezTo>
                      <a:cubicBezTo>
                        <a:pt x="138620" y="371877"/>
                        <a:pt x="120440" y="326387"/>
                        <a:pt x="102260" y="279761"/>
                      </a:cubicBezTo>
                      <a:cubicBezTo>
                        <a:pt x="67037" y="187644"/>
                        <a:pt x="32951" y="94391"/>
                        <a:pt x="0" y="1137"/>
                      </a:cubicBez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01" name="Google Shape;1501;p38"/>
                <p:cNvSpPr/>
                <p:nvPr/>
              </p:nvSpPr>
              <p:spPr>
                <a:xfrm>
                  <a:off x="2782763" y="5257677"/>
                  <a:ext cx="117031" cy="987122"/>
                </a:xfrm>
                <a:custGeom>
                  <a:rect b="b" l="l" r="r" t="t"/>
                  <a:pathLst>
                    <a:path extrusionOk="0" h="987122" w="117031">
                      <a:moveTo>
                        <a:pt x="117031" y="1137"/>
                      </a:moveTo>
                      <a:lnTo>
                        <a:pt x="88626" y="247918"/>
                      </a:lnTo>
                      <a:lnTo>
                        <a:pt x="61356" y="494698"/>
                      </a:lnTo>
                      <a:lnTo>
                        <a:pt x="34087" y="741479"/>
                      </a:lnTo>
                      <a:cubicBezTo>
                        <a:pt x="24997" y="823360"/>
                        <a:pt x="14771" y="905241"/>
                        <a:pt x="3409" y="987122"/>
                      </a:cubicBezTo>
                      <a:lnTo>
                        <a:pt x="0" y="987122"/>
                      </a:lnTo>
                      <a:cubicBezTo>
                        <a:pt x="6817" y="905241"/>
                        <a:pt x="17043" y="822223"/>
                        <a:pt x="26133" y="740342"/>
                      </a:cubicBezTo>
                      <a:lnTo>
                        <a:pt x="55675" y="493561"/>
                      </a:lnTo>
                      <a:lnTo>
                        <a:pt x="85217" y="246781"/>
                      </a:lnTo>
                      <a:lnTo>
                        <a:pt x="113623" y="0"/>
                      </a:lnTo>
                      <a:lnTo>
                        <a:pt x="117031" y="113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02" name="Google Shape;1502;p38"/>
                <p:cNvSpPr/>
                <p:nvPr/>
              </p:nvSpPr>
              <p:spPr>
                <a:xfrm>
                  <a:off x="2871388" y="5443047"/>
                  <a:ext cx="356775" cy="806301"/>
                </a:xfrm>
                <a:custGeom>
                  <a:rect b="b" l="l" r="r" t="t"/>
                  <a:pathLst>
                    <a:path extrusionOk="0" h="806301" w="356775">
                      <a:moveTo>
                        <a:pt x="356775" y="2274"/>
                      </a:moveTo>
                      <a:lnTo>
                        <a:pt x="265877" y="202428"/>
                      </a:lnTo>
                      <a:cubicBezTo>
                        <a:pt x="236335" y="269525"/>
                        <a:pt x="206793" y="336622"/>
                        <a:pt x="178388" y="403719"/>
                      </a:cubicBezTo>
                      <a:lnTo>
                        <a:pt x="92034" y="605010"/>
                      </a:lnTo>
                      <a:cubicBezTo>
                        <a:pt x="62492" y="672108"/>
                        <a:pt x="34087" y="739204"/>
                        <a:pt x="3409" y="806301"/>
                      </a:cubicBezTo>
                      <a:lnTo>
                        <a:pt x="0" y="805164"/>
                      </a:lnTo>
                      <a:cubicBezTo>
                        <a:pt x="26133" y="736930"/>
                        <a:pt x="54539" y="669833"/>
                        <a:pt x="84081" y="601599"/>
                      </a:cubicBezTo>
                      <a:lnTo>
                        <a:pt x="172707" y="400307"/>
                      </a:lnTo>
                      <a:lnTo>
                        <a:pt x="353367" y="0"/>
                      </a:lnTo>
                      <a:lnTo>
                        <a:pt x="356775" y="22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03" name="Google Shape;1503;p38"/>
                <p:cNvSpPr/>
                <p:nvPr/>
              </p:nvSpPr>
              <p:spPr>
                <a:xfrm>
                  <a:off x="3064547" y="5784219"/>
                  <a:ext cx="313598" cy="470816"/>
                </a:xfrm>
                <a:custGeom>
                  <a:rect b="b" l="l" r="r" t="t"/>
                  <a:pathLst>
                    <a:path extrusionOk="0" h="470816" w="313598">
                      <a:moveTo>
                        <a:pt x="313599" y="3412"/>
                      </a:moveTo>
                      <a:cubicBezTo>
                        <a:pt x="309054" y="14784"/>
                        <a:pt x="303373" y="25019"/>
                        <a:pt x="296555" y="34117"/>
                      </a:cubicBezTo>
                      <a:lnTo>
                        <a:pt x="277239" y="63685"/>
                      </a:lnTo>
                      <a:lnTo>
                        <a:pt x="238608" y="121684"/>
                      </a:lnTo>
                      <a:lnTo>
                        <a:pt x="161344" y="238820"/>
                      </a:lnTo>
                      <a:lnTo>
                        <a:pt x="84081" y="355955"/>
                      </a:lnTo>
                      <a:cubicBezTo>
                        <a:pt x="57948" y="394621"/>
                        <a:pt x="31814" y="433288"/>
                        <a:pt x="3409" y="470816"/>
                      </a:cubicBezTo>
                      <a:lnTo>
                        <a:pt x="0" y="468542"/>
                      </a:lnTo>
                      <a:cubicBezTo>
                        <a:pt x="23861" y="428738"/>
                        <a:pt x="49994" y="390072"/>
                        <a:pt x="76127" y="350269"/>
                      </a:cubicBezTo>
                      <a:lnTo>
                        <a:pt x="155663" y="234271"/>
                      </a:lnTo>
                      <a:lnTo>
                        <a:pt x="235199" y="118273"/>
                      </a:lnTo>
                      <a:lnTo>
                        <a:pt x="274967" y="60273"/>
                      </a:lnTo>
                      <a:lnTo>
                        <a:pt x="294283" y="30705"/>
                      </a:lnTo>
                      <a:cubicBezTo>
                        <a:pt x="301100" y="20470"/>
                        <a:pt x="306781" y="11372"/>
                        <a:pt x="311326" y="0"/>
                      </a:cubicBezTo>
                      <a:lnTo>
                        <a:pt x="313599" y="34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504" name="Google Shape;1504;p38"/>
            <p:cNvGrpSpPr/>
            <p:nvPr/>
          </p:nvGrpSpPr>
          <p:grpSpPr>
            <a:xfrm flipH="1">
              <a:off x="381988" y="4171140"/>
              <a:ext cx="961452" cy="989396"/>
              <a:chOff x="2174801" y="4954035"/>
              <a:chExt cx="1281936" cy="1319195"/>
            </a:xfrm>
          </p:grpSpPr>
          <p:sp>
            <p:nvSpPr>
              <p:cNvPr id="1505" name="Google Shape;1505;p38"/>
              <p:cNvSpPr/>
              <p:nvPr/>
            </p:nvSpPr>
            <p:spPr>
              <a:xfrm>
                <a:off x="2174801" y="4954035"/>
                <a:ext cx="1281936" cy="1319195"/>
              </a:xfrm>
              <a:custGeom>
                <a:rect b="b" l="l" r="r" t="t"/>
                <a:pathLst>
                  <a:path extrusionOk="0" h="1319195" w="1281936">
                    <a:moveTo>
                      <a:pt x="201192" y="1318058"/>
                    </a:moveTo>
                    <a:cubicBezTo>
                      <a:pt x="114839" y="1180453"/>
                      <a:pt x="51211" y="1028063"/>
                      <a:pt x="12579" y="868849"/>
                    </a:cubicBezTo>
                    <a:cubicBezTo>
                      <a:pt x="2353" y="824497"/>
                      <a:pt x="-6737" y="777870"/>
                      <a:pt x="6898" y="734656"/>
                    </a:cubicBezTo>
                    <a:cubicBezTo>
                      <a:pt x="21669" y="691440"/>
                      <a:pt x="65981" y="655049"/>
                      <a:pt x="110294" y="666421"/>
                    </a:cubicBezTo>
                    <a:cubicBezTo>
                      <a:pt x="136428" y="673244"/>
                      <a:pt x="155743" y="692578"/>
                      <a:pt x="172787" y="713048"/>
                    </a:cubicBezTo>
                    <a:cubicBezTo>
                      <a:pt x="209146" y="758537"/>
                      <a:pt x="238688" y="809713"/>
                      <a:pt x="259140" y="864301"/>
                    </a:cubicBezTo>
                    <a:cubicBezTo>
                      <a:pt x="200056" y="623206"/>
                      <a:pt x="178468" y="371877"/>
                      <a:pt x="195511" y="123959"/>
                    </a:cubicBezTo>
                    <a:cubicBezTo>
                      <a:pt x="198920" y="69372"/>
                      <a:pt x="220508" y="0"/>
                      <a:pt x="275047" y="0"/>
                    </a:cubicBezTo>
                    <a:cubicBezTo>
                      <a:pt x="303453" y="0"/>
                      <a:pt x="327314" y="21607"/>
                      <a:pt x="344357" y="43215"/>
                    </a:cubicBezTo>
                    <a:cubicBezTo>
                      <a:pt x="407986" y="122822"/>
                      <a:pt x="428438" y="227448"/>
                      <a:pt x="447754" y="327524"/>
                    </a:cubicBezTo>
                    <a:cubicBezTo>
                      <a:pt x="471614" y="456032"/>
                      <a:pt x="495475" y="583403"/>
                      <a:pt x="519336" y="711911"/>
                    </a:cubicBezTo>
                    <a:cubicBezTo>
                      <a:pt x="527290" y="565207"/>
                      <a:pt x="567057" y="400307"/>
                      <a:pt x="626141" y="264976"/>
                    </a:cubicBezTo>
                    <a:cubicBezTo>
                      <a:pt x="644321" y="224036"/>
                      <a:pt x="674999" y="178546"/>
                      <a:pt x="719312" y="181958"/>
                    </a:cubicBezTo>
                    <a:cubicBezTo>
                      <a:pt x="770442" y="185370"/>
                      <a:pt x="790894" y="247918"/>
                      <a:pt x="796575" y="299093"/>
                    </a:cubicBezTo>
                    <a:cubicBezTo>
                      <a:pt x="811346" y="429876"/>
                      <a:pt x="810210" y="561795"/>
                      <a:pt x="793167" y="691440"/>
                    </a:cubicBezTo>
                    <a:cubicBezTo>
                      <a:pt x="832934" y="573168"/>
                      <a:pt x="909062" y="466267"/>
                      <a:pt x="1007913" y="391210"/>
                    </a:cubicBezTo>
                    <a:cubicBezTo>
                      <a:pt x="1022684" y="379837"/>
                      <a:pt x="1038592" y="369602"/>
                      <a:pt x="1056771" y="369602"/>
                    </a:cubicBezTo>
                    <a:cubicBezTo>
                      <a:pt x="1102220" y="369602"/>
                      <a:pt x="1119264" y="429876"/>
                      <a:pt x="1119264" y="475365"/>
                    </a:cubicBezTo>
                    <a:cubicBezTo>
                      <a:pt x="1119264" y="622069"/>
                      <a:pt x="1081768" y="768773"/>
                      <a:pt x="1013595" y="897280"/>
                    </a:cubicBezTo>
                    <a:cubicBezTo>
                      <a:pt x="1060180" y="838144"/>
                      <a:pt x="1119264" y="788106"/>
                      <a:pt x="1186301" y="752851"/>
                    </a:cubicBezTo>
                    <a:cubicBezTo>
                      <a:pt x="1203344" y="743753"/>
                      <a:pt x="1222660" y="735793"/>
                      <a:pt x="1240840" y="740342"/>
                    </a:cubicBezTo>
                    <a:cubicBezTo>
                      <a:pt x="1279472" y="749440"/>
                      <a:pt x="1285153" y="802890"/>
                      <a:pt x="1280608" y="842693"/>
                    </a:cubicBezTo>
                    <a:cubicBezTo>
                      <a:pt x="1262428" y="1003043"/>
                      <a:pt x="1218115" y="1171355"/>
                      <a:pt x="1155623" y="1319196"/>
                    </a:cubicBezTo>
                    <a:lnTo>
                      <a:pt x="201192" y="13180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506" name="Google Shape;1506;p38"/>
              <p:cNvGrpSpPr/>
              <p:nvPr/>
            </p:nvGrpSpPr>
            <p:grpSpPr>
              <a:xfrm>
                <a:off x="2266916" y="5090504"/>
                <a:ext cx="1111229" cy="1164531"/>
                <a:chOff x="2266916" y="5090504"/>
                <a:chExt cx="1111229" cy="1164531"/>
              </a:xfrm>
            </p:grpSpPr>
            <p:sp>
              <p:nvSpPr>
                <p:cNvPr id="1507" name="Google Shape;1507;p38"/>
                <p:cNvSpPr/>
                <p:nvPr/>
              </p:nvSpPr>
              <p:spPr>
                <a:xfrm>
                  <a:off x="2468028" y="5090504"/>
                  <a:ext cx="181164" cy="1153158"/>
                </a:xfrm>
                <a:custGeom>
                  <a:rect b="b" l="l" r="r" t="t"/>
                  <a:pathLst>
                    <a:path extrusionOk="0" h="1153158" w="181164">
                      <a:moveTo>
                        <a:pt x="3409" y="0"/>
                      </a:moveTo>
                      <a:lnTo>
                        <a:pt x="46585" y="288858"/>
                      </a:lnTo>
                      <a:lnTo>
                        <a:pt x="90898" y="577717"/>
                      </a:lnTo>
                      <a:lnTo>
                        <a:pt x="135211" y="866575"/>
                      </a:lnTo>
                      <a:lnTo>
                        <a:pt x="156799" y="1011004"/>
                      </a:lnTo>
                      <a:lnTo>
                        <a:pt x="167025" y="1083787"/>
                      </a:lnTo>
                      <a:lnTo>
                        <a:pt x="171570" y="1120179"/>
                      </a:lnTo>
                      <a:lnTo>
                        <a:pt x="173843" y="1138375"/>
                      </a:lnTo>
                      <a:lnTo>
                        <a:pt x="174979" y="1147473"/>
                      </a:lnTo>
                      <a:cubicBezTo>
                        <a:pt x="174979" y="1147473"/>
                        <a:pt x="174979" y="1147473"/>
                        <a:pt x="176115" y="1148610"/>
                      </a:cubicBezTo>
                      <a:lnTo>
                        <a:pt x="178388" y="1148610"/>
                      </a:lnTo>
                      <a:cubicBezTo>
                        <a:pt x="179524" y="1148610"/>
                        <a:pt x="178388" y="1148610"/>
                        <a:pt x="180660" y="1149747"/>
                      </a:cubicBezTo>
                      <a:cubicBezTo>
                        <a:pt x="180660" y="1149747"/>
                        <a:pt x="181796" y="1152022"/>
                        <a:pt x="180660" y="1152022"/>
                      </a:cubicBezTo>
                      <a:cubicBezTo>
                        <a:pt x="180660" y="1152022"/>
                        <a:pt x="180660" y="1152022"/>
                        <a:pt x="179524" y="1153159"/>
                      </a:cubicBezTo>
                      <a:lnTo>
                        <a:pt x="178388" y="1153159"/>
                      </a:lnTo>
                      <a:lnTo>
                        <a:pt x="176115" y="1149747"/>
                      </a:lnTo>
                      <a:lnTo>
                        <a:pt x="176115" y="1149747"/>
                      </a:lnTo>
                      <a:cubicBezTo>
                        <a:pt x="176115" y="1149747"/>
                        <a:pt x="176115" y="1149747"/>
                        <a:pt x="176115" y="1149747"/>
                      </a:cubicBezTo>
                      <a:cubicBezTo>
                        <a:pt x="176115" y="1149747"/>
                        <a:pt x="176115" y="1152022"/>
                        <a:pt x="176115" y="1152022"/>
                      </a:cubicBezTo>
                      <a:cubicBezTo>
                        <a:pt x="177251" y="1153159"/>
                        <a:pt x="176115" y="1152022"/>
                        <a:pt x="176115" y="1152022"/>
                      </a:cubicBezTo>
                      <a:cubicBezTo>
                        <a:pt x="174979" y="1152022"/>
                        <a:pt x="174979" y="1152022"/>
                        <a:pt x="173843" y="1152022"/>
                      </a:cubicBezTo>
                      <a:cubicBezTo>
                        <a:pt x="172706" y="1152022"/>
                        <a:pt x="171570" y="1152022"/>
                        <a:pt x="170434" y="1150884"/>
                      </a:cubicBezTo>
                      <a:cubicBezTo>
                        <a:pt x="169298" y="1150884"/>
                        <a:pt x="168162" y="1148610"/>
                        <a:pt x="168162" y="1147473"/>
                      </a:cubicBezTo>
                      <a:lnTo>
                        <a:pt x="167025" y="1138375"/>
                      </a:lnTo>
                      <a:lnTo>
                        <a:pt x="163617" y="1120179"/>
                      </a:lnTo>
                      <a:lnTo>
                        <a:pt x="157935" y="1083787"/>
                      </a:lnTo>
                      <a:lnTo>
                        <a:pt x="146573" y="1012141"/>
                      </a:lnTo>
                      <a:lnTo>
                        <a:pt x="123849" y="867712"/>
                      </a:lnTo>
                      <a:lnTo>
                        <a:pt x="85217" y="578854"/>
                      </a:lnTo>
                      <a:lnTo>
                        <a:pt x="43177" y="289996"/>
                      </a:lnTo>
                      <a:lnTo>
                        <a:pt x="0" y="1137"/>
                      </a:ln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08" name="Google Shape;1508;p38"/>
                <p:cNvSpPr/>
                <p:nvPr/>
              </p:nvSpPr>
              <p:spPr>
                <a:xfrm>
                  <a:off x="2266916" y="5703475"/>
                  <a:ext cx="223836" cy="551560"/>
                </a:xfrm>
                <a:custGeom>
                  <a:rect b="b" l="l" r="r" t="t"/>
                  <a:pathLst>
                    <a:path extrusionOk="0" h="551560" w="223836">
                      <a:moveTo>
                        <a:pt x="3409" y="0"/>
                      </a:moveTo>
                      <a:cubicBezTo>
                        <a:pt x="35223" y="93254"/>
                        <a:pt x="70446" y="186507"/>
                        <a:pt x="107942" y="277486"/>
                      </a:cubicBezTo>
                      <a:cubicBezTo>
                        <a:pt x="126121" y="322975"/>
                        <a:pt x="145437" y="368465"/>
                        <a:pt x="165889" y="413954"/>
                      </a:cubicBezTo>
                      <a:cubicBezTo>
                        <a:pt x="185205" y="459444"/>
                        <a:pt x="204521" y="504933"/>
                        <a:pt x="223837" y="550423"/>
                      </a:cubicBezTo>
                      <a:lnTo>
                        <a:pt x="220428" y="551560"/>
                      </a:lnTo>
                      <a:cubicBezTo>
                        <a:pt x="197703" y="507208"/>
                        <a:pt x="177251" y="462856"/>
                        <a:pt x="157936" y="417366"/>
                      </a:cubicBezTo>
                      <a:cubicBezTo>
                        <a:pt x="138620" y="371877"/>
                        <a:pt x="120440" y="326387"/>
                        <a:pt x="102260" y="279761"/>
                      </a:cubicBezTo>
                      <a:cubicBezTo>
                        <a:pt x="67037" y="187644"/>
                        <a:pt x="32951" y="94391"/>
                        <a:pt x="0" y="1137"/>
                      </a:cubicBez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09" name="Google Shape;1509;p38"/>
                <p:cNvSpPr/>
                <p:nvPr/>
              </p:nvSpPr>
              <p:spPr>
                <a:xfrm>
                  <a:off x="2782763" y="5257677"/>
                  <a:ext cx="117031" cy="987122"/>
                </a:xfrm>
                <a:custGeom>
                  <a:rect b="b" l="l" r="r" t="t"/>
                  <a:pathLst>
                    <a:path extrusionOk="0" h="987122" w="117031">
                      <a:moveTo>
                        <a:pt x="117031" y="1137"/>
                      </a:moveTo>
                      <a:lnTo>
                        <a:pt x="88626" y="247918"/>
                      </a:lnTo>
                      <a:lnTo>
                        <a:pt x="61356" y="494698"/>
                      </a:lnTo>
                      <a:lnTo>
                        <a:pt x="34087" y="741479"/>
                      </a:lnTo>
                      <a:cubicBezTo>
                        <a:pt x="24997" y="823360"/>
                        <a:pt x="14771" y="905241"/>
                        <a:pt x="3409" y="987122"/>
                      </a:cubicBezTo>
                      <a:lnTo>
                        <a:pt x="0" y="987122"/>
                      </a:lnTo>
                      <a:cubicBezTo>
                        <a:pt x="6817" y="905241"/>
                        <a:pt x="17043" y="822223"/>
                        <a:pt x="26133" y="740342"/>
                      </a:cubicBezTo>
                      <a:lnTo>
                        <a:pt x="55675" y="493561"/>
                      </a:lnTo>
                      <a:lnTo>
                        <a:pt x="85217" y="246781"/>
                      </a:lnTo>
                      <a:lnTo>
                        <a:pt x="113623" y="0"/>
                      </a:lnTo>
                      <a:lnTo>
                        <a:pt x="117031" y="113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10" name="Google Shape;1510;p38"/>
                <p:cNvSpPr/>
                <p:nvPr/>
              </p:nvSpPr>
              <p:spPr>
                <a:xfrm>
                  <a:off x="2871388" y="5443047"/>
                  <a:ext cx="356775" cy="806301"/>
                </a:xfrm>
                <a:custGeom>
                  <a:rect b="b" l="l" r="r" t="t"/>
                  <a:pathLst>
                    <a:path extrusionOk="0" h="806301" w="356775">
                      <a:moveTo>
                        <a:pt x="356775" y="2274"/>
                      </a:moveTo>
                      <a:lnTo>
                        <a:pt x="265877" y="202428"/>
                      </a:lnTo>
                      <a:cubicBezTo>
                        <a:pt x="236335" y="269525"/>
                        <a:pt x="206793" y="336622"/>
                        <a:pt x="178388" y="403719"/>
                      </a:cubicBezTo>
                      <a:lnTo>
                        <a:pt x="92034" y="605010"/>
                      </a:lnTo>
                      <a:cubicBezTo>
                        <a:pt x="62492" y="672108"/>
                        <a:pt x="34087" y="739204"/>
                        <a:pt x="3409" y="806301"/>
                      </a:cubicBezTo>
                      <a:lnTo>
                        <a:pt x="0" y="805164"/>
                      </a:lnTo>
                      <a:cubicBezTo>
                        <a:pt x="26133" y="736930"/>
                        <a:pt x="54539" y="669833"/>
                        <a:pt x="84081" y="601599"/>
                      </a:cubicBezTo>
                      <a:lnTo>
                        <a:pt x="172707" y="400307"/>
                      </a:lnTo>
                      <a:lnTo>
                        <a:pt x="353367" y="0"/>
                      </a:lnTo>
                      <a:lnTo>
                        <a:pt x="356775" y="22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11" name="Google Shape;1511;p38"/>
                <p:cNvSpPr/>
                <p:nvPr/>
              </p:nvSpPr>
              <p:spPr>
                <a:xfrm>
                  <a:off x="3064547" y="5784219"/>
                  <a:ext cx="313598" cy="470816"/>
                </a:xfrm>
                <a:custGeom>
                  <a:rect b="b" l="l" r="r" t="t"/>
                  <a:pathLst>
                    <a:path extrusionOk="0" h="470816" w="313598">
                      <a:moveTo>
                        <a:pt x="313599" y="3412"/>
                      </a:moveTo>
                      <a:cubicBezTo>
                        <a:pt x="309054" y="14784"/>
                        <a:pt x="303373" y="25019"/>
                        <a:pt x="296555" y="34117"/>
                      </a:cubicBezTo>
                      <a:lnTo>
                        <a:pt x="277239" y="63685"/>
                      </a:lnTo>
                      <a:lnTo>
                        <a:pt x="238608" y="121684"/>
                      </a:lnTo>
                      <a:lnTo>
                        <a:pt x="161344" y="238820"/>
                      </a:lnTo>
                      <a:lnTo>
                        <a:pt x="84081" y="355955"/>
                      </a:lnTo>
                      <a:cubicBezTo>
                        <a:pt x="57948" y="394621"/>
                        <a:pt x="31814" y="433288"/>
                        <a:pt x="3409" y="470816"/>
                      </a:cubicBezTo>
                      <a:lnTo>
                        <a:pt x="0" y="468542"/>
                      </a:lnTo>
                      <a:cubicBezTo>
                        <a:pt x="23861" y="428738"/>
                        <a:pt x="49994" y="390072"/>
                        <a:pt x="76127" y="350269"/>
                      </a:cubicBezTo>
                      <a:lnTo>
                        <a:pt x="155663" y="234271"/>
                      </a:lnTo>
                      <a:lnTo>
                        <a:pt x="235199" y="118273"/>
                      </a:lnTo>
                      <a:lnTo>
                        <a:pt x="274967" y="60273"/>
                      </a:lnTo>
                      <a:lnTo>
                        <a:pt x="294283" y="30705"/>
                      </a:lnTo>
                      <a:cubicBezTo>
                        <a:pt x="301100" y="20470"/>
                        <a:pt x="306781" y="11372"/>
                        <a:pt x="311326" y="0"/>
                      </a:cubicBezTo>
                      <a:lnTo>
                        <a:pt x="313599" y="34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512" name="Google Shape;1512;p38"/>
          <p:cNvGrpSpPr/>
          <p:nvPr/>
        </p:nvGrpSpPr>
        <p:grpSpPr>
          <a:xfrm>
            <a:off x="-1166483" y="-596056"/>
            <a:ext cx="11023893" cy="1744879"/>
            <a:chOff x="-1166483" y="-596056"/>
            <a:chExt cx="11023893" cy="1744879"/>
          </a:xfrm>
        </p:grpSpPr>
        <p:grpSp>
          <p:nvGrpSpPr>
            <p:cNvPr id="1513" name="Google Shape;1513;p38"/>
            <p:cNvGrpSpPr/>
            <p:nvPr/>
          </p:nvGrpSpPr>
          <p:grpSpPr>
            <a:xfrm rot="-1452724">
              <a:off x="-1153860" y="-53387"/>
              <a:ext cx="2787890" cy="659540"/>
              <a:chOff x="6588852" y="-559632"/>
              <a:chExt cx="2787993" cy="659564"/>
            </a:xfrm>
          </p:grpSpPr>
          <p:sp>
            <p:nvSpPr>
              <p:cNvPr id="1514" name="Google Shape;1514;p38"/>
              <p:cNvSpPr/>
              <p:nvPr/>
            </p:nvSpPr>
            <p:spPr>
              <a:xfrm>
                <a:off x="8846455" y="-138933"/>
                <a:ext cx="299834" cy="238865"/>
              </a:xfrm>
              <a:custGeom>
                <a:rect b="b" l="l" r="r" t="t"/>
                <a:pathLst>
                  <a:path extrusionOk="0" h="536776" w="673785">
                    <a:moveTo>
                      <a:pt x="673785" y="42078"/>
                    </a:moveTo>
                    <a:lnTo>
                      <a:pt x="294285" y="536776"/>
                    </a:lnTo>
                    <a:lnTo>
                      <a:pt x="3" y="0"/>
                    </a:lnTo>
                    <a:cubicBezTo>
                      <a:pt x="-1134" y="0"/>
                      <a:pt x="321555" y="25019"/>
                      <a:pt x="673785" y="420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5" name="Google Shape;1515;p38"/>
              <p:cNvSpPr/>
              <p:nvPr/>
            </p:nvSpPr>
            <p:spPr>
              <a:xfrm>
                <a:off x="8458541" y="-176441"/>
                <a:ext cx="299327" cy="242914"/>
              </a:xfrm>
              <a:custGeom>
                <a:rect b="b" l="l" r="r" t="t"/>
                <a:pathLst>
                  <a:path extrusionOk="0" h="545874" w="672646">
                    <a:moveTo>
                      <a:pt x="672646" y="63685"/>
                    </a:moveTo>
                    <a:lnTo>
                      <a:pt x="277240" y="545874"/>
                    </a:lnTo>
                    <a:lnTo>
                      <a:pt x="0" y="0"/>
                    </a:lnTo>
                    <a:cubicBezTo>
                      <a:pt x="0" y="0"/>
                      <a:pt x="321552" y="35254"/>
                      <a:pt x="672646" y="63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6" name="Google Shape;1516;p38"/>
              <p:cNvSpPr/>
              <p:nvPr/>
            </p:nvSpPr>
            <p:spPr>
              <a:xfrm>
                <a:off x="6879535" y="-464341"/>
                <a:ext cx="291743" cy="258602"/>
              </a:xfrm>
              <a:custGeom>
                <a:rect b="b" l="l" r="r" t="t"/>
                <a:pathLst>
                  <a:path extrusionOk="0" h="581128" w="655602">
                    <a:moveTo>
                      <a:pt x="655603" y="162625"/>
                    </a:moveTo>
                    <a:lnTo>
                      <a:pt x="193159" y="581128"/>
                    </a:lnTo>
                    <a:lnTo>
                      <a:pt x="0" y="0"/>
                    </a:lnTo>
                    <a:cubicBezTo>
                      <a:pt x="0" y="0"/>
                      <a:pt x="312462" y="83018"/>
                      <a:pt x="655603" y="162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7" name="Google Shape;1517;p38"/>
              <p:cNvSpPr/>
              <p:nvPr/>
            </p:nvSpPr>
            <p:spPr>
              <a:xfrm>
                <a:off x="8058472" y="-224096"/>
                <a:ext cx="298316" cy="246465"/>
              </a:xfrm>
              <a:custGeom>
                <a:rect b="b" l="l" r="r" t="t"/>
                <a:pathLst>
                  <a:path extrusionOk="0" h="553855" w="670373">
                    <a:moveTo>
                      <a:pt x="670374" y="84177"/>
                    </a:moveTo>
                    <a:lnTo>
                      <a:pt x="260196" y="553856"/>
                    </a:lnTo>
                    <a:lnTo>
                      <a:pt x="0" y="21"/>
                    </a:lnTo>
                    <a:cubicBezTo>
                      <a:pt x="0" y="-1116"/>
                      <a:pt x="320416" y="44373"/>
                      <a:pt x="670374" y="84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8" name="Google Shape;1518;p38"/>
              <p:cNvSpPr/>
              <p:nvPr/>
            </p:nvSpPr>
            <p:spPr>
              <a:xfrm>
                <a:off x="7664987" y="-286938"/>
                <a:ext cx="296799" cy="251011"/>
              </a:xfrm>
              <a:custGeom>
                <a:rect b="b" l="l" r="r" t="t"/>
                <a:pathLst>
                  <a:path extrusionOk="0" h="564069" w="666964">
                    <a:moveTo>
                      <a:pt x="666965" y="111449"/>
                    </a:moveTo>
                    <a:lnTo>
                      <a:pt x="237471" y="564070"/>
                    </a:lnTo>
                    <a:lnTo>
                      <a:pt x="0" y="0"/>
                    </a:lnTo>
                    <a:cubicBezTo>
                      <a:pt x="0" y="0"/>
                      <a:pt x="319280" y="59136"/>
                      <a:pt x="666965" y="1114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9" name="Google Shape;1519;p38"/>
              <p:cNvSpPr/>
              <p:nvPr/>
            </p:nvSpPr>
            <p:spPr>
              <a:xfrm>
                <a:off x="7270995" y="-371078"/>
                <a:ext cx="293765" cy="255565"/>
              </a:xfrm>
              <a:custGeom>
                <a:rect b="b" l="l" r="r" t="t"/>
                <a:pathLst>
                  <a:path extrusionOk="0" h="574304" w="660147">
                    <a:moveTo>
                      <a:pt x="660148" y="142155"/>
                    </a:moveTo>
                    <a:lnTo>
                      <a:pt x="211338" y="574305"/>
                    </a:lnTo>
                    <a:lnTo>
                      <a:pt x="0" y="0"/>
                    </a:lnTo>
                    <a:cubicBezTo>
                      <a:pt x="0" y="1137"/>
                      <a:pt x="315871" y="73920"/>
                      <a:pt x="660148" y="142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0" name="Google Shape;1520;p38"/>
              <p:cNvSpPr/>
              <p:nvPr/>
            </p:nvSpPr>
            <p:spPr>
              <a:xfrm>
                <a:off x="6588852" y="-559632"/>
                <a:ext cx="2787993" cy="448378"/>
              </a:xfrm>
              <a:custGeom>
                <a:rect b="b" l="l" r="r" t="t"/>
                <a:pathLst>
                  <a:path extrusionOk="0" h="1007592" w="6265153">
                    <a:moveTo>
                      <a:pt x="6265154" y="1007593"/>
                    </a:moveTo>
                    <a:cubicBezTo>
                      <a:pt x="6265154" y="1007593"/>
                      <a:pt x="2679222" y="935947"/>
                      <a:pt x="0" y="0"/>
                    </a:cubicBezTo>
                  </a:path>
                </a:pathLst>
              </a:custGeom>
              <a:noFill/>
              <a:ln cap="flat" cmpd="sng" w="152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21" name="Google Shape;1521;p38"/>
            <p:cNvGrpSpPr/>
            <p:nvPr/>
          </p:nvGrpSpPr>
          <p:grpSpPr>
            <a:xfrm rot="487709">
              <a:off x="7036660" y="-183050"/>
              <a:ext cx="2788124" cy="659595"/>
              <a:chOff x="6588852" y="-559632"/>
              <a:chExt cx="2787993" cy="659564"/>
            </a:xfrm>
          </p:grpSpPr>
          <p:sp>
            <p:nvSpPr>
              <p:cNvPr id="1522" name="Google Shape;1522;p38"/>
              <p:cNvSpPr/>
              <p:nvPr/>
            </p:nvSpPr>
            <p:spPr>
              <a:xfrm>
                <a:off x="8846455" y="-138933"/>
                <a:ext cx="299834" cy="238865"/>
              </a:xfrm>
              <a:custGeom>
                <a:rect b="b" l="l" r="r" t="t"/>
                <a:pathLst>
                  <a:path extrusionOk="0" h="536776" w="673785">
                    <a:moveTo>
                      <a:pt x="673785" y="42078"/>
                    </a:moveTo>
                    <a:lnTo>
                      <a:pt x="294285" y="536776"/>
                    </a:lnTo>
                    <a:lnTo>
                      <a:pt x="3" y="0"/>
                    </a:lnTo>
                    <a:cubicBezTo>
                      <a:pt x="-1134" y="0"/>
                      <a:pt x="321555" y="25019"/>
                      <a:pt x="673785" y="420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3" name="Google Shape;1523;p38"/>
              <p:cNvSpPr/>
              <p:nvPr/>
            </p:nvSpPr>
            <p:spPr>
              <a:xfrm>
                <a:off x="8458541" y="-176441"/>
                <a:ext cx="299327" cy="242914"/>
              </a:xfrm>
              <a:custGeom>
                <a:rect b="b" l="l" r="r" t="t"/>
                <a:pathLst>
                  <a:path extrusionOk="0" h="545874" w="672646">
                    <a:moveTo>
                      <a:pt x="672646" y="63685"/>
                    </a:moveTo>
                    <a:lnTo>
                      <a:pt x="277240" y="545874"/>
                    </a:lnTo>
                    <a:lnTo>
                      <a:pt x="0" y="0"/>
                    </a:lnTo>
                    <a:cubicBezTo>
                      <a:pt x="0" y="0"/>
                      <a:pt x="321552" y="35254"/>
                      <a:pt x="672646" y="63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4" name="Google Shape;1524;p38"/>
              <p:cNvSpPr/>
              <p:nvPr/>
            </p:nvSpPr>
            <p:spPr>
              <a:xfrm>
                <a:off x="6879535" y="-464341"/>
                <a:ext cx="291743" cy="258602"/>
              </a:xfrm>
              <a:custGeom>
                <a:rect b="b" l="l" r="r" t="t"/>
                <a:pathLst>
                  <a:path extrusionOk="0" h="581128" w="655602">
                    <a:moveTo>
                      <a:pt x="655603" y="162625"/>
                    </a:moveTo>
                    <a:lnTo>
                      <a:pt x="193159" y="581128"/>
                    </a:lnTo>
                    <a:lnTo>
                      <a:pt x="0" y="0"/>
                    </a:lnTo>
                    <a:cubicBezTo>
                      <a:pt x="0" y="0"/>
                      <a:pt x="312462" y="83018"/>
                      <a:pt x="655603" y="162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5" name="Google Shape;1525;p38"/>
              <p:cNvSpPr/>
              <p:nvPr/>
            </p:nvSpPr>
            <p:spPr>
              <a:xfrm>
                <a:off x="8058472" y="-224096"/>
                <a:ext cx="298316" cy="246465"/>
              </a:xfrm>
              <a:custGeom>
                <a:rect b="b" l="l" r="r" t="t"/>
                <a:pathLst>
                  <a:path extrusionOk="0" h="553855" w="670373">
                    <a:moveTo>
                      <a:pt x="670374" y="84177"/>
                    </a:moveTo>
                    <a:lnTo>
                      <a:pt x="260196" y="553856"/>
                    </a:lnTo>
                    <a:lnTo>
                      <a:pt x="0" y="21"/>
                    </a:lnTo>
                    <a:cubicBezTo>
                      <a:pt x="0" y="-1116"/>
                      <a:pt x="320416" y="44373"/>
                      <a:pt x="670374" y="84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6" name="Google Shape;1526;p38"/>
              <p:cNvSpPr/>
              <p:nvPr/>
            </p:nvSpPr>
            <p:spPr>
              <a:xfrm>
                <a:off x="7664987" y="-286938"/>
                <a:ext cx="296799" cy="251011"/>
              </a:xfrm>
              <a:custGeom>
                <a:rect b="b" l="l" r="r" t="t"/>
                <a:pathLst>
                  <a:path extrusionOk="0" h="564069" w="666964">
                    <a:moveTo>
                      <a:pt x="666965" y="111449"/>
                    </a:moveTo>
                    <a:lnTo>
                      <a:pt x="237471" y="564070"/>
                    </a:lnTo>
                    <a:lnTo>
                      <a:pt x="0" y="0"/>
                    </a:lnTo>
                    <a:cubicBezTo>
                      <a:pt x="0" y="0"/>
                      <a:pt x="319280" y="59136"/>
                      <a:pt x="666965" y="1114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7" name="Google Shape;1527;p38"/>
              <p:cNvSpPr/>
              <p:nvPr/>
            </p:nvSpPr>
            <p:spPr>
              <a:xfrm>
                <a:off x="7270995" y="-371078"/>
                <a:ext cx="293765" cy="255565"/>
              </a:xfrm>
              <a:custGeom>
                <a:rect b="b" l="l" r="r" t="t"/>
                <a:pathLst>
                  <a:path extrusionOk="0" h="574304" w="660147">
                    <a:moveTo>
                      <a:pt x="660148" y="142155"/>
                    </a:moveTo>
                    <a:lnTo>
                      <a:pt x="211338" y="574305"/>
                    </a:lnTo>
                    <a:lnTo>
                      <a:pt x="0" y="0"/>
                    </a:lnTo>
                    <a:cubicBezTo>
                      <a:pt x="0" y="1137"/>
                      <a:pt x="315871" y="73920"/>
                      <a:pt x="660148" y="142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8" name="Google Shape;1528;p38"/>
              <p:cNvSpPr/>
              <p:nvPr/>
            </p:nvSpPr>
            <p:spPr>
              <a:xfrm>
                <a:off x="6588852" y="-559632"/>
                <a:ext cx="2787993" cy="448378"/>
              </a:xfrm>
              <a:custGeom>
                <a:rect b="b" l="l" r="r" t="t"/>
                <a:pathLst>
                  <a:path extrusionOk="0" h="1007592" w="6265153">
                    <a:moveTo>
                      <a:pt x="6265154" y="1007593"/>
                    </a:moveTo>
                    <a:cubicBezTo>
                      <a:pt x="6265154" y="1007593"/>
                      <a:pt x="2679222" y="935947"/>
                      <a:pt x="0" y="0"/>
                    </a:cubicBezTo>
                  </a:path>
                </a:pathLst>
              </a:custGeom>
              <a:noFill/>
              <a:ln cap="flat" cmpd="sng" w="152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1529" name="Shape 1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" name="Google Shape;1530;p39"/>
          <p:cNvSpPr txBox="1"/>
          <p:nvPr>
            <p:ph type="title"/>
          </p:nvPr>
        </p:nvSpPr>
        <p:spPr>
          <a:xfrm>
            <a:off x="713225" y="521208"/>
            <a:ext cx="77175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531" name="Google Shape;1531;p39"/>
          <p:cNvSpPr txBox="1"/>
          <p:nvPr>
            <p:ph idx="1" type="subTitle"/>
          </p:nvPr>
        </p:nvSpPr>
        <p:spPr>
          <a:xfrm>
            <a:off x="4796494" y="2902100"/>
            <a:ext cx="2993700" cy="10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2" name="Google Shape;1532;p39"/>
          <p:cNvSpPr txBox="1"/>
          <p:nvPr>
            <p:ph idx="2" type="subTitle"/>
          </p:nvPr>
        </p:nvSpPr>
        <p:spPr>
          <a:xfrm>
            <a:off x="1353806" y="2902100"/>
            <a:ext cx="2993700" cy="10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3" name="Google Shape;1533;p39"/>
          <p:cNvSpPr txBox="1"/>
          <p:nvPr>
            <p:ph idx="3" type="subTitle"/>
          </p:nvPr>
        </p:nvSpPr>
        <p:spPr>
          <a:xfrm>
            <a:off x="1353806" y="2406675"/>
            <a:ext cx="29937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sp>
        <p:nvSpPr>
          <p:cNvPr id="1534" name="Google Shape;1534;p39"/>
          <p:cNvSpPr txBox="1"/>
          <p:nvPr>
            <p:ph idx="4" type="subTitle"/>
          </p:nvPr>
        </p:nvSpPr>
        <p:spPr>
          <a:xfrm>
            <a:off x="4796494" y="2406675"/>
            <a:ext cx="29937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grpSp>
        <p:nvGrpSpPr>
          <p:cNvPr id="1535" name="Google Shape;1535;p39"/>
          <p:cNvGrpSpPr/>
          <p:nvPr/>
        </p:nvGrpSpPr>
        <p:grpSpPr>
          <a:xfrm>
            <a:off x="-3173832" y="-2793943"/>
            <a:ext cx="14823733" cy="9496684"/>
            <a:chOff x="-3173832" y="-2793943"/>
            <a:chExt cx="14823733" cy="9496684"/>
          </a:xfrm>
        </p:grpSpPr>
        <p:sp>
          <p:nvSpPr>
            <p:cNvPr id="1536" name="Google Shape;1536;p39"/>
            <p:cNvSpPr/>
            <p:nvPr/>
          </p:nvSpPr>
          <p:spPr>
            <a:xfrm rot="846408">
              <a:off x="-2841847" y="2863075"/>
              <a:ext cx="4745189" cy="3311323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7" name="Google Shape;1537;p39"/>
            <p:cNvSpPr/>
            <p:nvPr/>
          </p:nvSpPr>
          <p:spPr>
            <a:xfrm rot="846408">
              <a:off x="6572728" y="-2265600"/>
              <a:ext cx="4745189" cy="3311323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38" name="Google Shape;1538;p39"/>
          <p:cNvGrpSpPr/>
          <p:nvPr/>
        </p:nvGrpSpPr>
        <p:grpSpPr>
          <a:xfrm>
            <a:off x="-3500035" y="-378413"/>
            <a:ext cx="16030467" cy="5921954"/>
            <a:chOff x="-3500035" y="-378413"/>
            <a:chExt cx="16030467" cy="5921954"/>
          </a:xfrm>
        </p:grpSpPr>
        <p:grpSp>
          <p:nvGrpSpPr>
            <p:cNvPr id="1539" name="Google Shape;1539;p39"/>
            <p:cNvGrpSpPr/>
            <p:nvPr/>
          </p:nvGrpSpPr>
          <p:grpSpPr>
            <a:xfrm rot="2052693">
              <a:off x="8100102" y="576128"/>
              <a:ext cx="4122680" cy="2363111"/>
              <a:chOff x="1268172" y="1041938"/>
              <a:chExt cx="9019367" cy="5169881"/>
            </a:xfrm>
          </p:grpSpPr>
          <p:sp>
            <p:nvSpPr>
              <p:cNvPr id="1540" name="Google Shape;1540;p39"/>
              <p:cNvSpPr/>
              <p:nvPr/>
            </p:nvSpPr>
            <p:spPr>
              <a:xfrm>
                <a:off x="1268172" y="1370599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1" name="Google Shape;1541;p39"/>
              <p:cNvSpPr/>
              <p:nvPr/>
            </p:nvSpPr>
            <p:spPr>
              <a:xfrm>
                <a:off x="1345436" y="1766358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2" name="Google Shape;1542;p39"/>
              <p:cNvSpPr/>
              <p:nvPr/>
            </p:nvSpPr>
            <p:spPr>
              <a:xfrm>
                <a:off x="1422699" y="216211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3" name="Google Shape;1543;p39"/>
              <p:cNvSpPr/>
              <p:nvPr/>
            </p:nvSpPr>
            <p:spPr>
              <a:xfrm>
                <a:off x="1499963" y="2557875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4" name="Google Shape;1544;p39"/>
              <p:cNvSpPr/>
              <p:nvPr/>
            </p:nvSpPr>
            <p:spPr>
              <a:xfrm>
                <a:off x="1577226" y="2953634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5" name="Google Shape;1545;p39"/>
              <p:cNvSpPr/>
              <p:nvPr/>
            </p:nvSpPr>
            <p:spPr>
              <a:xfrm>
                <a:off x="1654489" y="3350530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19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6" name="Google Shape;1546;p39"/>
              <p:cNvSpPr/>
              <p:nvPr/>
            </p:nvSpPr>
            <p:spPr>
              <a:xfrm>
                <a:off x="1731753" y="3746289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7" name="Google Shape;1547;p39"/>
              <p:cNvSpPr/>
              <p:nvPr/>
            </p:nvSpPr>
            <p:spPr>
              <a:xfrm>
                <a:off x="1809016" y="414204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548" name="Google Shape;1548;p39"/>
              <p:cNvGrpSpPr/>
              <p:nvPr/>
            </p:nvGrpSpPr>
            <p:grpSpPr>
              <a:xfrm>
                <a:off x="1864691" y="1979022"/>
                <a:ext cx="3353004" cy="4232797"/>
                <a:chOff x="1864691" y="1979022"/>
                <a:chExt cx="3353004" cy="4232797"/>
              </a:xfrm>
            </p:grpSpPr>
            <p:sp>
              <p:nvSpPr>
                <p:cNvPr id="1549" name="Google Shape;1549;p39"/>
                <p:cNvSpPr/>
                <p:nvPr/>
              </p:nvSpPr>
              <p:spPr>
                <a:xfrm>
                  <a:off x="4501873" y="1979022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50" name="Google Shape;1550;p39"/>
                <p:cNvSpPr/>
                <p:nvPr/>
              </p:nvSpPr>
              <p:spPr>
                <a:xfrm>
                  <a:off x="4124646" y="2059765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51" name="Google Shape;1551;p39"/>
                <p:cNvSpPr/>
                <p:nvPr/>
              </p:nvSpPr>
              <p:spPr>
                <a:xfrm>
                  <a:off x="3748555" y="214050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52" name="Google Shape;1552;p39"/>
                <p:cNvSpPr/>
                <p:nvPr/>
              </p:nvSpPr>
              <p:spPr>
                <a:xfrm>
                  <a:off x="3371328" y="2221253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53" name="Google Shape;1553;p39"/>
                <p:cNvSpPr/>
                <p:nvPr/>
              </p:nvSpPr>
              <p:spPr>
                <a:xfrm>
                  <a:off x="2995237" y="2301997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54" name="Google Shape;1554;p39"/>
                <p:cNvSpPr/>
                <p:nvPr/>
              </p:nvSpPr>
              <p:spPr>
                <a:xfrm>
                  <a:off x="2618010" y="2381604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55" name="Google Shape;1555;p39"/>
                <p:cNvSpPr/>
                <p:nvPr/>
              </p:nvSpPr>
              <p:spPr>
                <a:xfrm>
                  <a:off x="2241919" y="246234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56" name="Google Shape;1556;p39"/>
                <p:cNvSpPr/>
                <p:nvPr/>
              </p:nvSpPr>
              <p:spPr>
                <a:xfrm>
                  <a:off x="1864691" y="2543091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57" name="Google Shape;1557;p39"/>
              <p:cNvGrpSpPr/>
              <p:nvPr/>
            </p:nvGrpSpPr>
            <p:grpSpPr>
              <a:xfrm>
                <a:off x="4906370" y="1354678"/>
                <a:ext cx="3351868" cy="4232798"/>
                <a:chOff x="4906370" y="1354678"/>
                <a:chExt cx="3351868" cy="4232798"/>
              </a:xfrm>
            </p:grpSpPr>
            <p:sp>
              <p:nvSpPr>
                <p:cNvPr id="1558" name="Google Shape;1558;p39"/>
                <p:cNvSpPr/>
                <p:nvPr/>
              </p:nvSpPr>
              <p:spPr>
                <a:xfrm>
                  <a:off x="7542416" y="135467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59" name="Google Shape;1559;p39"/>
                <p:cNvSpPr/>
                <p:nvPr/>
              </p:nvSpPr>
              <p:spPr>
                <a:xfrm>
                  <a:off x="7165189" y="143542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0" name="Google Shape;1560;p39"/>
                <p:cNvSpPr/>
                <p:nvPr/>
              </p:nvSpPr>
              <p:spPr>
                <a:xfrm>
                  <a:off x="6789098" y="1516166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1" name="Google Shape;1561;p39"/>
                <p:cNvSpPr/>
                <p:nvPr/>
              </p:nvSpPr>
              <p:spPr>
                <a:xfrm>
                  <a:off x="6411871" y="1596910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2" name="Google Shape;1562;p39"/>
                <p:cNvSpPr/>
                <p:nvPr/>
              </p:nvSpPr>
              <p:spPr>
                <a:xfrm>
                  <a:off x="6035779" y="167651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3" name="Google Shape;1563;p39"/>
                <p:cNvSpPr/>
                <p:nvPr/>
              </p:nvSpPr>
              <p:spPr>
                <a:xfrm>
                  <a:off x="5658552" y="1757260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4" name="Google Shape;1564;p39"/>
                <p:cNvSpPr/>
                <p:nvPr/>
              </p:nvSpPr>
              <p:spPr>
                <a:xfrm>
                  <a:off x="5282461" y="1838004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5" name="Google Shape;1565;p39"/>
                <p:cNvSpPr/>
                <p:nvPr/>
              </p:nvSpPr>
              <p:spPr>
                <a:xfrm>
                  <a:off x="4906370" y="1918748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66" name="Google Shape;1566;p39"/>
              <p:cNvGrpSpPr/>
              <p:nvPr/>
            </p:nvGrpSpPr>
            <p:grpSpPr>
              <a:xfrm>
                <a:off x="7982136" y="1041938"/>
                <a:ext cx="2222459" cy="3991703"/>
                <a:chOff x="7982136" y="1041938"/>
                <a:chExt cx="2222459" cy="3991703"/>
              </a:xfrm>
            </p:grpSpPr>
            <p:sp>
              <p:nvSpPr>
                <p:cNvPr id="1567" name="Google Shape;1567;p39"/>
                <p:cNvSpPr/>
                <p:nvPr/>
              </p:nvSpPr>
              <p:spPr>
                <a:xfrm>
                  <a:off x="9487636" y="1041938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8" name="Google Shape;1568;p39"/>
                <p:cNvSpPr/>
                <p:nvPr/>
              </p:nvSpPr>
              <p:spPr>
                <a:xfrm>
                  <a:off x="9111545" y="112268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9" name="Google Shape;1569;p39"/>
                <p:cNvSpPr/>
                <p:nvPr/>
              </p:nvSpPr>
              <p:spPr>
                <a:xfrm>
                  <a:off x="8734318" y="1203426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70" name="Google Shape;1570;p39"/>
                <p:cNvSpPr/>
                <p:nvPr/>
              </p:nvSpPr>
              <p:spPr>
                <a:xfrm>
                  <a:off x="8358227" y="128416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71" name="Google Shape;1571;p39"/>
                <p:cNvSpPr/>
                <p:nvPr/>
              </p:nvSpPr>
              <p:spPr>
                <a:xfrm>
                  <a:off x="7982136" y="136377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572" name="Google Shape;1572;p39"/>
            <p:cNvGrpSpPr/>
            <p:nvPr/>
          </p:nvGrpSpPr>
          <p:grpSpPr>
            <a:xfrm rot="2052693">
              <a:off x="-3192385" y="2225890"/>
              <a:ext cx="4122680" cy="2363111"/>
              <a:chOff x="1268172" y="1041938"/>
              <a:chExt cx="9019367" cy="5169881"/>
            </a:xfrm>
          </p:grpSpPr>
          <p:sp>
            <p:nvSpPr>
              <p:cNvPr id="1573" name="Google Shape;1573;p39"/>
              <p:cNvSpPr/>
              <p:nvPr/>
            </p:nvSpPr>
            <p:spPr>
              <a:xfrm>
                <a:off x="1268172" y="1370599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4" name="Google Shape;1574;p39"/>
              <p:cNvSpPr/>
              <p:nvPr/>
            </p:nvSpPr>
            <p:spPr>
              <a:xfrm>
                <a:off x="1345436" y="1766358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5" name="Google Shape;1575;p39"/>
              <p:cNvSpPr/>
              <p:nvPr/>
            </p:nvSpPr>
            <p:spPr>
              <a:xfrm>
                <a:off x="1422699" y="216211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6" name="Google Shape;1576;p39"/>
              <p:cNvSpPr/>
              <p:nvPr/>
            </p:nvSpPr>
            <p:spPr>
              <a:xfrm>
                <a:off x="1499963" y="2557875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7" name="Google Shape;1577;p39"/>
              <p:cNvSpPr/>
              <p:nvPr/>
            </p:nvSpPr>
            <p:spPr>
              <a:xfrm>
                <a:off x="1577226" y="2953634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8" name="Google Shape;1578;p39"/>
              <p:cNvSpPr/>
              <p:nvPr/>
            </p:nvSpPr>
            <p:spPr>
              <a:xfrm>
                <a:off x="1654489" y="3350530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19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9" name="Google Shape;1579;p39"/>
              <p:cNvSpPr/>
              <p:nvPr/>
            </p:nvSpPr>
            <p:spPr>
              <a:xfrm>
                <a:off x="1731753" y="3746289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0" name="Google Shape;1580;p39"/>
              <p:cNvSpPr/>
              <p:nvPr/>
            </p:nvSpPr>
            <p:spPr>
              <a:xfrm>
                <a:off x="1809016" y="414204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581" name="Google Shape;1581;p39"/>
              <p:cNvGrpSpPr/>
              <p:nvPr/>
            </p:nvGrpSpPr>
            <p:grpSpPr>
              <a:xfrm>
                <a:off x="1864691" y="1979022"/>
                <a:ext cx="3353004" cy="4232797"/>
                <a:chOff x="1864691" y="1979022"/>
                <a:chExt cx="3353004" cy="4232797"/>
              </a:xfrm>
            </p:grpSpPr>
            <p:sp>
              <p:nvSpPr>
                <p:cNvPr id="1582" name="Google Shape;1582;p39"/>
                <p:cNvSpPr/>
                <p:nvPr/>
              </p:nvSpPr>
              <p:spPr>
                <a:xfrm>
                  <a:off x="4501873" y="1979022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83" name="Google Shape;1583;p39"/>
                <p:cNvSpPr/>
                <p:nvPr/>
              </p:nvSpPr>
              <p:spPr>
                <a:xfrm>
                  <a:off x="4124646" y="2059765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84" name="Google Shape;1584;p39"/>
                <p:cNvSpPr/>
                <p:nvPr/>
              </p:nvSpPr>
              <p:spPr>
                <a:xfrm>
                  <a:off x="3748555" y="214050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85" name="Google Shape;1585;p39"/>
                <p:cNvSpPr/>
                <p:nvPr/>
              </p:nvSpPr>
              <p:spPr>
                <a:xfrm>
                  <a:off x="3371328" y="2221253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86" name="Google Shape;1586;p39"/>
                <p:cNvSpPr/>
                <p:nvPr/>
              </p:nvSpPr>
              <p:spPr>
                <a:xfrm>
                  <a:off x="2995237" y="2301997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87" name="Google Shape;1587;p39"/>
                <p:cNvSpPr/>
                <p:nvPr/>
              </p:nvSpPr>
              <p:spPr>
                <a:xfrm>
                  <a:off x="2618010" y="2381604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88" name="Google Shape;1588;p39"/>
                <p:cNvSpPr/>
                <p:nvPr/>
              </p:nvSpPr>
              <p:spPr>
                <a:xfrm>
                  <a:off x="2241919" y="246234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89" name="Google Shape;1589;p39"/>
                <p:cNvSpPr/>
                <p:nvPr/>
              </p:nvSpPr>
              <p:spPr>
                <a:xfrm>
                  <a:off x="1864691" y="2543091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90" name="Google Shape;1590;p39"/>
              <p:cNvGrpSpPr/>
              <p:nvPr/>
            </p:nvGrpSpPr>
            <p:grpSpPr>
              <a:xfrm>
                <a:off x="4906370" y="1354678"/>
                <a:ext cx="3351868" cy="4232798"/>
                <a:chOff x="4906370" y="1354678"/>
                <a:chExt cx="3351868" cy="4232798"/>
              </a:xfrm>
            </p:grpSpPr>
            <p:sp>
              <p:nvSpPr>
                <p:cNvPr id="1591" name="Google Shape;1591;p39"/>
                <p:cNvSpPr/>
                <p:nvPr/>
              </p:nvSpPr>
              <p:spPr>
                <a:xfrm>
                  <a:off x="7542416" y="135467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92" name="Google Shape;1592;p39"/>
                <p:cNvSpPr/>
                <p:nvPr/>
              </p:nvSpPr>
              <p:spPr>
                <a:xfrm>
                  <a:off x="7165189" y="143542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93" name="Google Shape;1593;p39"/>
                <p:cNvSpPr/>
                <p:nvPr/>
              </p:nvSpPr>
              <p:spPr>
                <a:xfrm>
                  <a:off x="6789098" y="1516166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94" name="Google Shape;1594;p39"/>
                <p:cNvSpPr/>
                <p:nvPr/>
              </p:nvSpPr>
              <p:spPr>
                <a:xfrm>
                  <a:off x="6411871" y="1596910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95" name="Google Shape;1595;p39"/>
                <p:cNvSpPr/>
                <p:nvPr/>
              </p:nvSpPr>
              <p:spPr>
                <a:xfrm>
                  <a:off x="6035779" y="167651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96" name="Google Shape;1596;p39"/>
                <p:cNvSpPr/>
                <p:nvPr/>
              </p:nvSpPr>
              <p:spPr>
                <a:xfrm>
                  <a:off x="5658552" y="1757260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97" name="Google Shape;1597;p39"/>
                <p:cNvSpPr/>
                <p:nvPr/>
              </p:nvSpPr>
              <p:spPr>
                <a:xfrm>
                  <a:off x="5282461" y="1838004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98" name="Google Shape;1598;p39"/>
                <p:cNvSpPr/>
                <p:nvPr/>
              </p:nvSpPr>
              <p:spPr>
                <a:xfrm>
                  <a:off x="4906370" y="1918748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99" name="Google Shape;1599;p39"/>
              <p:cNvGrpSpPr/>
              <p:nvPr/>
            </p:nvGrpSpPr>
            <p:grpSpPr>
              <a:xfrm>
                <a:off x="7982136" y="1041938"/>
                <a:ext cx="2222459" cy="3991703"/>
                <a:chOff x="7982136" y="1041938"/>
                <a:chExt cx="2222459" cy="3991703"/>
              </a:xfrm>
            </p:grpSpPr>
            <p:sp>
              <p:nvSpPr>
                <p:cNvPr id="1600" name="Google Shape;1600;p39"/>
                <p:cNvSpPr/>
                <p:nvPr/>
              </p:nvSpPr>
              <p:spPr>
                <a:xfrm>
                  <a:off x="9487636" y="1041938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01" name="Google Shape;1601;p39"/>
                <p:cNvSpPr/>
                <p:nvPr/>
              </p:nvSpPr>
              <p:spPr>
                <a:xfrm>
                  <a:off x="9111545" y="112268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02" name="Google Shape;1602;p39"/>
                <p:cNvSpPr/>
                <p:nvPr/>
              </p:nvSpPr>
              <p:spPr>
                <a:xfrm>
                  <a:off x="8734318" y="1203426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03" name="Google Shape;1603;p39"/>
                <p:cNvSpPr/>
                <p:nvPr/>
              </p:nvSpPr>
              <p:spPr>
                <a:xfrm>
                  <a:off x="8358227" y="128416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04" name="Google Shape;1604;p39"/>
                <p:cNvSpPr/>
                <p:nvPr/>
              </p:nvSpPr>
              <p:spPr>
                <a:xfrm>
                  <a:off x="7982136" y="136377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605" name="Google Shape;1605;p39"/>
          <p:cNvGrpSpPr/>
          <p:nvPr/>
        </p:nvGrpSpPr>
        <p:grpSpPr>
          <a:xfrm>
            <a:off x="289436" y="3738292"/>
            <a:ext cx="8313331" cy="1245274"/>
            <a:chOff x="289436" y="3738292"/>
            <a:chExt cx="8313331" cy="1245274"/>
          </a:xfrm>
        </p:grpSpPr>
        <p:grpSp>
          <p:nvGrpSpPr>
            <p:cNvPr id="1606" name="Google Shape;1606;p39"/>
            <p:cNvGrpSpPr/>
            <p:nvPr/>
          </p:nvGrpSpPr>
          <p:grpSpPr>
            <a:xfrm>
              <a:off x="289436" y="3738292"/>
              <a:ext cx="1086517" cy="1245274"/>
              <a:chOff x="5683549" y="4745921"/>
              <a:chExt cx="1448689" cy="1660366"/>
            </a:xfrm>
          </p:grpSpPr>
          <p:sp>
            <p:nvSpPr>
              <p:cNvPr id="1607" name="Google Shape;1607;p39"/>
              <p:cNvSpPr/>
              <p:nvPr/>
            </p:nvSpPr>
            <p:spPr>
              <a:xfrm>
                <a:off x="5724453" y="4745921"/>
                <a:ext cx="1406648" cy="1575074"/>
              </a:xfrm>
              <a:custGeom>
                <a:rect b="b" l="l" r="r" t="t"/>
                <a:pathLst>
                  <a:path extrusionOk="0" h="1575074" w="1406648">
                    <a:moveTo>
                      <a:pt x="484033" y="1575074"/>
                    </a:moveTo>
                    <a:cubicBezTo>
                      <a:pt x="793086" y="1474997"/>
                      <a:pt x="1104413" y="1352176"/>
                      <a:pt x="1406649" y="1233903"/>
                    </a:cubicBezTo>
                    <a:cubicBezTo>
                      <a:pt x="1255531" y="816537"/>
                      <a:pt x="1089642" y="404857"/>
                      <a:pt x="910118" y="0"/>
                    </a:cubicBezTo>
                    <a:cubicBezTo>
                      <a:pt x="603336" y="110312"/>
                      <a:pt x="294283" y="229722"/>
                      <a:pt x="0" y="373014"/>
                    </a:cubicBezTo>
                    <a:lnTo>
                      <a:pt x="484033" y="15750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8" name="Google Shape;1608;p39"/>
              <p:cNvSpPr/>
              <p:nvPr/>
            </p:nvSpPr>
            <p:spPr>
              <a:xfrm>
                <a:off x="5683549" y="5117797"/>
                <a:ext cx="62492" cy="85292"/>
              </a:xfrm>
              <a:custGeom>
                <a:rect b="b" l="l" r="r" t="t"/>
                <a:pathLst>
                  <a:path extrusionOk="0" h="85292" w="62492">
                    <a:moveTo>
                      <a:pt x="0" y="85293"/>
                    </a:moveTo>
                    <a:lnTo>
                      <a:pt x="40904" y="0"/>
                    </a:lnTo>
                    <a:lnTo>
                      <a:pt x="62492" y="5572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9" name="Google Shape;1609;p39"/>
              <p:cNvSpPr/>
              <p:nvPr/>
            </p:nvSpPr>
            <p:spPr>
              <a:xfrm>
                <a:off x="5724453" y="4777763"/>
                <a:ext cx="1407785" cy="1593269"/>
              </a:xfrm>
              <a:custGeom>
                <a:rect b="b" l="l" r="r" t="t"/>
                <a:pathLst>
                  <a:path extrusionOk="0" h="1593269" w="1407785">
                    <a:moveTo>
                      <a:pt x="0" y="405994"/>
                    </a:moveTo>
                    <a:lnTo>
                      <a:pt x="22725" y="349132"/>
                    </a:lnTo>
                    <a:cubicBezTo>
                      <a:pt x="22725" y="349132"/>
                      <a:pt x="685145" y="63685"/>
                      <a:pt x="897619" y="0"/>
                    </a:cubicBezTo>
                    <a:cubicBezTo>
                      <a:pt x="897619" y="0"/>
                      <a:pt x="1298707" y="972338"/>
                      <a:pt x="1407785" y="1248687"/>
                    </a:cubicBezTo>
                    <a:lnTo>
                      <a:pt x="457900" y="1593270"/>
                    </a:lnTo>
                    <a:lnTo>
                      <a:pt x="0" y="405994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0" name="Google Shape;1610;p39"/>
              <p:cNvSpPr/>
              <p:nvPr/>
            </p:nvSpPr>
            <p:spPr>
              <a:xfrm>
                <a:off x="5683549" y="4831213"/>
                <a:ext cx="1406648" cy="1575074"/>
              </a:xfrm>
              <a:custGeom>
                <a:rect b="b" l="l" r="r" t="t"/>
                <a:pathLst>
                  <a:path extrusionOk="0" h="1575074" w="1406648">
                    <a:moveTo>
                      <a:pt x="484032" y="1575074"/>
                    </a:moveTo>
                    <a:cubicBezTo>
                      <a:pt x="793086" y="1474997"/>
                      <a:pt x="1104412" y="1352176"/>
                      <a:pt x="1406649" y="1233903"/>
                    </a:cubicBezTo>
                    <a:cubicBezTo>
                      <a:pt x="1255531" y="816537"/>
                      <a:pt x="1089641" y="404857"/>
                      <a:pt x="910117" y="0"/>
                    </a:cubicBezTo>
                    <a:cubicBezTo>
                      <a:pt x="603336" y="110312"/>
                      <a:pt x="294283" y="229722"/>
                      <a:pt x="0" y="373014"/>
                    </a:cubicBezTo>
                    <a:lnTo>
                      <a:pt x="484032" y="15750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1" name="Google Shape;1611;p39"/>
              <p:cNvSpPr/>
              <p:nvPr/>
            </p:nvSpPr>
            <p:spPr>
              <a:xfrm>
                <a:off x="5760813" y="4793685"/>
                <a:ext cx="854442" cy="345720"/>
              </a:xfrm>
              <a:custGeom>
                <a:rect b="b" l="l" r="r" t="t"/>
                <a:pathLst>
                  <a:path extrusionOk="0" h="345720" w="854442">
                    <a:moveTo>
                      <a:pt x="0" y="345720"/>
                    </a:moveTo>
                    <a:cubicBezTo>
                      <a:pt x="0" y="345720"/>
                      <a:pt x="503348" y="122822"/>
                      <a:pt x="854443" y="0"/>
                    </a:cubicBezTo>
                  </a:path>
                </a:pathLst>
              </a:custGeom>
              <a:noFill/>
              <a:ln cap="flat" cmpd="sng" w="95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2" name="Google Shape;1612;p39"/>
              <p:cNvSpPr/>
              <p:nvPr/>
            </p:nvSpPr>
            <p:spPr>
              <a:xfrm>
                <a:off x="5765357" y="4819841"/>
                <a:ext cx="831718" cy="332073"/>
              </a:xfrm>
              <a:custGeom>
                <a:rect b="b" l="l" r="r" t="t"/>
                <a:pathLst>
                  <a:path extrusionOk="0" h="332073" w="831718">
                    <a:moveTo>
                      <a:pt x="0" y="332074"/>
                    </a:moveTo>
                    <a:cubicBezTo>
                      <a:pt x="0" y="332074"/>
                      <a:pt x="614699" y="56862"/>
                      <a:pt x="831718" y="0"/>
                    </a:cubicBezTo>
                  </a:path>
                </a:pathLst>
              </a:custGeom>
              <a:noFill/>
              <a:ln cap="flat" cmpd="sng" w="95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3" name="Google Shape;1613;p39"/>
              <p:cNvSpPr/>
              <p:nvPr/>
            </p:nvSpPr>
            <p:spPr>
              <a:xfrm>
                <a:off x="6623209" y="4820978"/>
                <a:ext cx="488577" cy="1187276"/>
              </a:xfrm>
              <a:custGeom>
                <a:rect b="b" l="l" r="r" t="t"/>
                <a:pathLst>
                  <a:path extrusionOk="0" h="1187276" w="488577">
                    <a:moveTo>
                      <a:pt x="488577" y="1187276"/>
                    </a:moveTo>
                    <a:lnTo>
                      <a:pt x="0" y="0"/>
                    </a:lnTo>
                  </a:path>
                </a:pathLst>
              </a:custGeom>
              <a:noFill/>
              <a:ln cap="flat" cmpd="sng" w="95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4" name="Google Shape;1614;p39"/>
              <p:cNvSpPr/>
              <p:nvPr/>
            </p:nvSpPr>
            <p:spPr>
              <a:xfrm>
                <a:off x="6614119" y="4842586"/>
                <a:ext cx="484032" cy="1185001"/>
              </a:xfrm>
              <a:custGeom>
                <a:rect b="b" l="l" r="r" t="t"/>
                <a:pathLst>
                  <a:path extrusionOk="0" h="1185001" w="484032">
                    <a:moveTo>
                      <a:pt x="0" y="0"/>
                    </a:moveTo>
                    <a:cubicBezTo>
                      <a:pt x="0" y="0"/>
                      <a:pt x="374955" y="868850"/>
                      <a:pt x="484033" y="1185002"/>
                    </a:cubicBezTo>
                  </a:path>
                </a:pathLst>
              </a:custGeom>
              <a:noFill/>
              <a:ln cap="flat" cmpd="sng" w="95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5" name="Google Shape;1615;p39"/>
              <p:cNvSpPr/>
              <p:nvPr/>
            </p:nvSpPr>
            <p:spPr>
              <a:xfrm>
                <a:off x="6062923" y="5098388"/>
                <a:ext cx="404216" cy="318115"/>
              </a:xfrm>
              <a:custGeom>
                <a:rect b="b" l="l" r="r" t="t"/>
                <a:pathLst>
                  <a:path extrusionOk="0" h="318115" w="404216">
                    <a:moveTo>
                      <a:pt x="402350" y="164975"/>
                    </a:moveTo>
                    <a:cubicBezTo>
                      <a:pt x="394397" y="193406"/>
                      <a:pt x="364855" y="209328"/>
                      <a:pt x="337585" y="221837"/>
                    </a:cubicBezTo>
                    <a:cubicBezTo>
                      <a:pt x="283047" y="246856"/>
                      <a:pt x="227372" y="271876"/>
                      <a:pt x="172833" y="296895"/>
                    </a:cubicBezTo>
                    <a:cubicBezTo>
                      <a:pt x="135337" y="313953"/>
                      <a:pt x="89888" y="329875"/>
                      <a:pt x="55801" y="305993"/>
                    </a:cubicBezTo>
                    <a:cubicBezTo>
                      <a:pt x="37622" y="293483"/>
                      <a:pt x="28532" y="271876"/>
                      <a:pt x="21715" y="251405"/>
                    </a:cubicBezTo>
                    <a:cubicBezTo>
                      <a:pt x="12625" y="228661"/>
                      <a:pt x="4671" y="204779"/>
                      <a:pt x="1263" y="179760"/>
                    </a:cubicBezTo>
                    <a:cubicBezTo>
                      <a:pt x="-1010" y="162701"/>
                      <a:pt x="-1010" y="143368"/>
                      <a:pt x="8080" y="129721"/>
                    </a:cubicBezTo>
                    <a:cubicBezTo>
                      <a:pt x="13761" y="121760"/>
                      <a:pt x="21715" y="114937"/>
                      <a:pt x="29668" y="109251"/>
                    </a:cubicBezTo>
                    <a:cubicBezTo>
                      <a:pt x="103523" y="56938"/>
                      <a:pt x="191012" y="18272"/>
                      <a:pt x="280774" y="2350"/>
                    </a:cubicBezTo>
                    <a:cubicBezTo>
                      <a:pt x="311452" y="-3336"/>
                      <a:pt x="336449" y="76"/>
                      <a:pt x="355765" y="26232"/>
                    </a:cubicBezTo>
                    <a:cubicBezTo>
                      <a:pt x="378490" y="55801"/>
                      <a:pt x="412576" y="127447"/>
                      <a:pt x="402350" y="1649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16" name="Google Shape;1616;p39"/>
            <p:cNvGrpSpPr/>
            <p:nvPr/>
          </p:nvGrpSpPr>
          <p:grpSpPr>
            <a:xfrm rot="-4963465">
              <a:off x="7868984" y="4262830"/>
              <a:ext cx="852325" cy="511418"/>
              <a:chOff x="5652871" y="1436559"/>
              <a:chExt cx="1347565" cy="808576"/>
            </a:xfrm>
          </p:grpSpPr>
          <p:sp>
            <p:nvSpPr>
              <p:cNvPr id="1617" name="Google Shape;1617;p39"/>
              <p:cNvSpPr/>
              <p:nvPr/>
            </p:nvSpPr>
            <p:spPr>
              <a:xfrm>
                <a:off x="5652871" y="1436559"/>
                <a:ext cx="1183948" cy="779007"/>
              </a:xfrm>
              <a:custGeom>
                <a:rect b="b" l="l" r="r" t="t"/>
                <a:pathLst>
                  <a:path extrusionOk="0" h="779007" w="1183948">
                    <a:moveTo>
                      <a:pt x="1065781" y="779008"/>
                    </a:moveTo>
                    <a:cubicBezTo>
                      <a:pt x="543116" y="503796"/>
                      <a:pt x="655603" y="561795"/>
                      <a:pt x="0" y="211526"/>
                    </a:cubicBezTo>
                    <a:lnTo>
                      <a:pt x="113623" y="0"/>
                    </a:lnTo>
                    <a:cubicBezTo>
                      <a:pt x="769226" y="350269"/>
                      <a:pt x="661284" y="295682"/>
                      <a:pt x="1183948" y="569756"/>
                    </a:cubicBezTo>
                    <a:lnTo>
                      <a:pt x="1065781" y="77900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8" name="Google Shape;1618;p39"/>
              <p:cNvSpPr/>
              <p:nvPr/>
            </p:nvSpPr>
            <p:spPr>
              <a:xfrm>
                <a:off x="6718652" y="2006315"/>
                <a:ext cx="281784" cy="238819"/>
              </a:xfrm>
              <a:custGeom>
                <a:rect b="b" l="l" r="r" t="t"/>
                <a:pathLst>
                  <a:path extrusionOk="0" h="238819" w="281784">
                    <a:moveTo>
                      <a:pt x="118168" y="0"/>
                    </a:moveTo>
                    <a:lnTo>
                      <a:pt x="281784" y="238820"/>
                    </a:lnTo>
                    <a:lnTo>
                      <a:pt x="0" y="209252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9" name="Google Shape;1619;p39"/>
              <p:cNvSpPr/>
              <p:nvPr/>
            </p:nvSpPr>
            <p:spPr>
              <a:xfrm>
                <a:off x="6891358" y="2153019"/>
                <a:ext cx="109077" cy="92116"/>
              </a:xfrm>
              <a:custGeom>
                <a:rect b="b" l="l" r="r" t="t"/>
                <a:pathLst>
                  <a:path extrusionOk="0" h="92116" w="109077">
                    <a:moveTo>
                      <a:pt x="0" y="80744"/>
                    </a:moveTo>
                    <a:lnTo>
                      <a:pt x="45449" y="0"/>
                    </a:lnTo>
                    <a:lnTo>
                      <a:pt x="109078" y="9211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0" name="Google Shape;1620;p39"/>
              <p:cNvSpPr/>
              <p:nvPr/>
            </p:nvSpPr>
            <p:spPr>
              <a:xfrm>
                <a:off x="5681277" y="1596910"/>
                <a:ext cx="1064644" cy="570893"/>
              </a:xfrm>
              <a:custGeom>
                <a:rect b="b" l="l" r="r" t="t"/>
                <a:pathLst>
                  <a:path extrusionOk="0" h="570893" w="1064644">
                    <a:moveTo>
                      <a:pt x="1064645" y="570893"/>
                    </a:moveTo>
                    <a:lnTo>
                      <a:pt x="0" y="0"/>
                    </a:lnTo>
                  </a:path>
                </a:pathLst>
              </a:custGeom>
              <a:noFill/>
              <a:ln cap="flat" cmpd="sng" w="12950">
                <a:solidFill>
                  <a:schemeClr val="accent5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1" name="Google Shape;1621;p39"/>
              <p:cNvSpPr/>
              <p:nvPr/>
            </p:nvSpPr>
            <p:spPr>
              <a:xfrm>
                <a:off x="5726726" y="1511617"/>
                <a:ext cx="1069189" cy="567481"/>
              </a:xfrm>
              <a:custGeom>
                <a:rect b="b" l="l" r="r" t="t"/>
                <a:pathLst>
                  <a:path extrusionOk="0" h="567481" w="1069189">
                    <a:moveTo>
                      <a:pt x="1069189" y="567482"/>
                    </a:moveTo>
                    <a:lnTo>
                      <a:pt x="0" y="0"/>
                    </a:lnTo>
                  </a:path>
                </a:pathLst>
              </a:custGeom>
              <a:noFill/>
              <a:ln cap="flat" cmpd="sng" w="12950">
                <a:solidFill>
                  <a:schemeClr val="accent5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622" name="Google Shape;1622;p39"/>
          <p:cNvGrpSpPr/>
          <p:nvPr/>
        </p:nvGrpSpPr>
        <p:grpSpPr>
          <a:xfrm>
            <a:off x="157426" y="-1720152"/>
            <a:ext cx="9217856" cy="2996836"/>
            <a:chOff x="157426" y="-1720152"/>
            <a:chExt cx="9217856" cy="2996836"/>
          </a:xfrm>
        </p:grpSpPr>
        <p:grpSp>
          <p:nvGrpSpPr>
            <p:cNvPr id="1623" name="Google Shape;1623;p39"/>
            <p:cNvGrpSpPr/>
            <p:nvPr/>
          </p:nvGrpSpPr>
          <p:grpSpPr>
            <a:xfrm>
              <a:off x="157426" y="290360"/>
              <a:ext cx="472340" cy="756329"/>
              <a:chOff x="157426" y="290360"/>
              <a:chExt cx="472340" cy="756329"/>
            </a:xfrm>
          </p:grpSpPr>
          <p:sp>
            <p:nvSpPr>
              <p:cNvPr id="1624" name="Google Shape;1624;p39"/>
              <p:cNvSpPr/>
              <p:nvPr/>
            </p:nvSpPr>
            <p:spPr>
              <a:xfrm rot="-933073">
                <a:off x="204201" y="324682"/>
                <a:ext cx="309457" cy="391191"/>
              </a:xfrm>
              <a:custGeom>
                <a:rect b="b" l="l" r="r" t="t"/>
                <a:pathLst>
                  <a:path extrusionOk="0" h="461003" w="364683">
                    <a:moveTo>
                      <a:pt x="348249" y="139086"/>
                    </a:moveTo>
                    <a:cubicBezTo>
                      <a:pt x="351658" y="107243"/>
                      <a:pt x="352795" y="70851"/>
                      <a:pt x="335751" y="43558"/>
                    </a:cubicBezTo>
                    <a:cubicBezTo>
                      <a:pt x="319844" y="18539"/>
                      <a:pt x="281212" y="1480"/>
                      <a:pt x="256215" y="21950"/>
                    </a:cubicBezTo>
                    <a:cubicBezTo>
                      <a:pt x="231218" y="43558"/>
                      <a:pt x="228946" y="81087"/>
                      <a:pt x="219856" y="111792"/>
                    </a:cubicBezTo>
                    <a:cubicBezTo>
                      <a:pt x="219856" y="111792"/>
                      <a:pt x="195995" y="211869"/>
                      <a:pt x="195995" y="211869"/>
                    </a:cubicBezTo>
                    <a:cubicBezTo>
                      <a:pt x="193723" y="220967"/>
                      <a:pt x="180088" y="218692"/>
                      <a:pt x="180088" y="209594"/>
                    </a:cubicBezTo>
                    <a:cubicBezTo>
                      <a:pt x="180088" y="148184"/>
                      <a:pt x="146001" y="74263"/>
                      <a:pt x="85781" y="54930"/>
                    </a:cubicBezTo>
                    <a:cubicBezTo>
                      <a:pt x="3973" y="41283"/>
                      <a:pt x="24425" y="144772"/>
                      <a:pt x="36924" y="193673"/>
                    </a:cubicBezTo>
                    <a:cubicBezTo>
                      <a:pt x="59648" y="277829"/>
                      <a:pt x="99416" y="377906"/>
                      <a:pt x="181224" y="419983"/>
                    </a:cubicBezTo>
                    <a:cubicBezTo>
                      <a:pt x="276667" y="472296"/>
                      <a:pt x="341432" y="203908"/>
                      <a:pt x="348249" y="139086"/>
                    </a:cubicBezTo>
                    <a:lnTo>
                      <a:pt x="348249" y="139086"/>
                    </a:lnTo>
                    <a:close/>
                    <a:moveTo>
                      <a:pt x="363020" y="140223"/>
                    </a:moveTo>
                    <a:cubicBezTo>
                      <a:pt x="351658" y="231202"/>
                      <a:pt x="317571" y="488218"/>
                      <a:pt x="185769" y="458649"/>
                    </a:cubicBezTo>
                    <a:cubicBezTo>
                      <a:pt x="125549" y="439316"/>
                      <a:pt x="84645" y="385866"/>
                      <a:pt x="56239" y="333553"/>
                    </a:cubicBezTo>
                    <a:cubicBezTo>
                      <a:pt x="23289" y="271005"/>
                      <a:pt x="-49430" y="61753"/>
                      <a:pt x="51694" y="35597"/>
                    </a:cubicBezTo>
                    <a:cubicBezTo>
                      <a:pt x="141456" y="17401"/>
                      <a:pt x="199404" y="135674"/>
                      <a:pt x="195995" y="210732"/>
                    </a:cubicBezTo>
                    <a:cubicBezTo>
                      <a:pt x="195995" y="210732"/>
                      <a:pt x="180088" y="208457"/>
                      <a:pt x="180088" y="208457"/>
                    </a:cubicBezTo>
                    <a:lnTo>
                      <a:pt x="205085" y="108380"/>
                    </a:lnTo>
                    <a:cubicBezTo>
                      <a:pt x="215311" y="75400"/>
                      <a:pt x="217583" y="35597"/>
                      <a:pt x="247126" y="11715"/>
                    </a:cubicBezTo>
                    <a:cubicBezTo>
                      <a:pt x="278940" y="-13304"/>
                      <a:pt x="325525" y="4892"/>
                      <a:pt x="344841" y="36734"/>
                    </a:cubicBezTo>
                    <a:cubicBezTo>
                      <a:pt x="366429" y="66303"/>
                      <a:pt x="366429" y="104969"/>
                      <a:pt x="363020" y="140223"/>
                    </a:cubicBezTo>
                    <a:lnTo>
                      <a:pt x="363020" y="14022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5" name="Google Shape;1625;p39"/>
              <p:cNvSpPr/>
              <p:nvPr/>
            </p:nvSpPr>
            <p:spPr>
              <a:xfrm rot="842175">
                <a:off x="408065" y="822765"/>
                <a:ext cx="200110" cy="202683"/>
              </a:xfrm>
              <a:custGeom>
                <a:rect b="b" l="l" r="r" t="t"/>
                <a:pathLst>
                  <a:path extrusionOk="0" h="174010" w="171801">
                    <a:moveTo>
                      <a:pt x="167543" y="19948"/>
                    </a:moveTo>
                    <a:cubicBezTo>
                      <a:pt x="162998" y="8576"/>
                      <a:pt x="151635" y="-2796"/>
                      <a:pt x="140273" y="615"/>
                    </a:cubicBezTo>
                    <a:cubicBezTo>
                      <a:pt x="135728" y="1753"/>
                      <a:pt x="132319" y="5164"/>
                      <a:pt x="128911" y="9713"/>
                    </a:cubicBezTo>
                    <a:cubicBezTo>
                      <a:pt x="110731" y="30184"/>
                      <a:pt x="100505" y="56340"/>
                      <a:pt x="98232" y="83634"/>
                    </a:cubicBezTo>
                    <a:cubicBezTo>
                      <a:pt x="85734" y="73399"/>
                      <a:pt x="78917" y="58615"/>
                      <a:pt x="69827" y="46105"/>
                    </a:cubicBezTo>
                    <a:cubicBezTo>
                      <a:pt x="60737" y="33595"/>
                      <a:pt x="45966" y="22223"/>
                      <a:pt x="30059" y="25635"/>
                    </a:cubicBezTo>
                    <a:cubicBezTo>
                      <a:pt x="-35842" y="38144"/>
                      <a:pt x="19833" y="167789"/>
                      <a:pt x="70963" y="173476"/>
                    </a:cubicBezTo>
                    <a:cubicBezTo>
                      <a:pt x="138000" y="182573"/>
                      <a:pt x="186859" y="73399"/>
                      <a:pt x="167543" y="1994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26" name="Google Shape;1626;p39"/>
            <p:cNvSpPr/>
            <p:nvPr/>
          </p:nvSpPr>
          <p:spPr>
            <a:xfrm rot="1810411">
              <a:off x="5355205" y="-790604"/>
              <a:ext cx="4005511" cy="1137740"/>
            </a:xfrm>
            <a:custGeom>
              <a:rect b="b" l="l" r="r" t="t"/>
              <a:pathLst>
                <a:path extrusionOk="0" h="1016625" w="3579114">
                  <a:moveTo>
                    <a:pt x="3579114" y="386740"/>
                  </a:moveTo>
                  <a:cubicBezTo>
                    <a:pt x="3507532" y="403799"/>
                    <a:pt x="3432541" y="407211"/>
                    <a:pt x="3359823" y="393564"/>
                  </a:cubicBezTo>
                  <a:cubicBezTo>
                    <a:pt x="3215522" y="365133"/>
                    <a:pt x="3082583" y="252546"/>
                    <a:pt x="3057586" y="106980"/>
                  </a:cubicBezTo>
                  <a:cubicBezTo>
                    <a:pt x="3050769" y="68314"/>
                    <a:pt x="3056450" y="20550"/>
                    <a:pt x="3092809" y="4629"/>
                  </a:cubicBezTo>
                  <a:cubicBezTo>
                    <a:pt x="3118942" y="-6744"/>
                    <a:pt x="3149621" y="4629"/>
                    <a:pt x="3173481" y="19413"/>
                  </a:cubicBezTo>
                  <a:cubicBezTo>
                    <a:pt x="3328008" y="116078"/>
                    <a:pt x="3353005" y="351486"/>
                    <a:pt x="3253017" y="505013"/>
                  </a:cubicBezTo>
                  <a:cubicBezTo>
                    <a:pt x="3153029" y="657403"/>
                    <a:pt x="2962143" y="731323"/>
                    <a:pt x="2779210" y="733598"/>
                  </a:cubicBezTo>
                  <a:cubicBezTo>
                    <a:pt x="2331537" y="739284"/>
                    <a:pt x="1942948" y="384466"/>
                    <a:pt x="1495274" y="378780"/>
                  </a:cubicBezTo>
                  <a:cubicBezTo>
                    <a:pt x="1299844" y="376505"/>
                    <a:pt x="1103276" y="444739"/>
                    <a:pt x="952158" y="568698"/>
                  </a:cubicBezTo>
                  <a:cubicBezTo>
                    <a:pt x="887393" y="621011"/>
                    <a:pt x="829445" y="686971"/>
                    <a:pt x="806721" y="766578"/>
                  </a:cubicBezTo>
                  <a:cubicBezTo>
                    <a:pt x="783996" y="846184"/>
                    <a:pt x="804448" y="942850"/>
                    <a:pt x="872622" y="991751"/>
                  </a:cubicBezTo>
                  <a:cubicBezTo>
                    <a:pt x="940796" y="1039515"/>
                    <a:pt x="1053282" y="1016770"/>
                    <a:pt x="1080551" y="938300"/>
                  </a:cubicBezTo>
                  <a:cubicBezTo>
                    <a:pt x="1093050" y="904183"/>
                    <a:pt x="1087369" y="865517"/>
                    <a:pt x="1077143" y="830263"/>
                  </a:cubicBezTo>
                  <a:cubicBezTo>
                    <a:pt x="1031694" y="681285"/>
                    <a:pt x="888529" y="580071"/>
                    <a:pt x="739684" y="531170"/>
                  </a:cubicBezTo>
                  <a:cubicBezTo>
                    <a:pt x="496531" y="450426"/>
                    <a:pt x="217019" y="484543"/>
                    <a:pt x="0" y="622149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1627" name="Shape 1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" name="Google Shape;1628;p40"/>
          <p:cNvSpPr txBox="1"/>
          <p:nvPr>
            <p:ph type="title"/>
          </p:nvPr>
        </p:nvSpPr>
        <p:spPr>
          <a:xfrm>
            <a:off x="720000" y="521208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629" name="Google Shape;1629;p40"/>
          <p:cNvSpPr txBox="1"/>
          <p:nvPr>
            <p:ph idx="1" type="subTitle"/>
          </p:nvPr>
        </p:nvSpPr>
        <p:spPr>
          <a:xfrm>
            <a:off x="719993" y="2870750"/>
            <a:ext cx="2557200" cy="8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630" name="Google Shape;1630;p40"/>
          <p:cNvSpPr txBox="1"/>
          <p:nvPr>
            <p:ph idx="2" type="subTitle"/>
          </p:nvPr>
        </p:nvSpPr>
        <p:spPr>
          <a:xfrm>
            <a:off x="3293400" y="2870750"/>
            <a:ext cx="2557200" cy="8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631" name="Google Shape;1631;p40"/>
          <p:cNvSpPr txBox="1"/>
          <p:nvPr>
            <p:ph idx="3" type="subTitle"/>
          </p:nvPr>
        </p:nvSpPr>
        <p:spPr>
          <a:xfrm>
            <a:off x="5866807" y="2870750"/>
            <a:ext cx="2557200" cy="8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632" name="Google Shape;1632;p40"/>
          <p:cNvSpPr txBox="1"/>
          <p:nvPr>
            <p:ph idx="4" type="subTitle"/>
          </p:nvPr>
        </p:nvSpPr>
        <p:spPr>
          <a:xfrm>
            <a:off x="719993" y="2416175"/>
            <a:ext cx="2557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sp>
        <p:nvSpPr>
          <p:cNvPr id="1633" name="Google Shape;1633;p40"/>
          <p:cNvSpPr txBox="1"/>
          <p:nvPr>
            <p:ph idx="5" type="subTitle"/>
          </p:nvPr>
        </p:nvSpPr>
        <p:spPr>
          <a:xfrm>
            <a:off x="3293400" y="2416175"/>
            <a:ext cx="2557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sp>
        <p:nvSpPr>
          <p:cNvPr id="1634" name="Google Shape;1634;p40"/>
          <p:cNvSpPr txBox="1"/>
          <p:nvPr>
            <p:ph idx="6" type="subTitle"/>
          </p:nvPr>
        </p:nvSpPr>
        <p:spPr>
          <a:xfrm>
            <a:off x="5866807" y="2416175"/>
            <a:ext cx="2557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grpSp>
        <p:nvGrpSpPr>
          <p:cNvPr id="1635" name="Google Shape;1635;p40"/>
          <p:cNvGrpSpPr/>
          <p:nvPr/>
        </p:nvGrpSpPr>
        <p:grpSpPr>
          <a:xfrm>
            <a:off x="-3380636" y="3175550"/>
            <a:ext cx="15490306" cy="6241813"/>
            <a:chOff x="-3380636" y="3175550"/>
            <a:chExt cx="15490306" cy="6241813"/>
          </a:xfrm>
        </p:grpSpPr>
        <p:sp>
          <p:nvSpPr>
            <p:cNvPr id="1636" name="Google Shape;1636;p40"/>
            <p:cNvSpPr/>
            <p:nvPr/>
          </p:nvSpPr>
          <p:spPr>
            <a:xfrm rot="1686972">
              <a:off x="5949167" y="4444695"/>
              <a:ext cx="5572966" cy="3888968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7" name="Google Shape;1637;p40"/>
            <p:cNvSpPr/>
            <p:nvPr/>
          </p:nvSpPr>
          <p:spPr>
            <a:xfrm rot="-1474030">
              <a:off x="-2825387" y="4156369"/>
              <a:ext cx="5563530" cy="3882383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8" name="Google Shape;1638;p40"/>
            <p:cNvSpPr/>
            <p:nvPr/>
          </p:nvSpPr>
          <p:spPr>
            <a:xfrm rot="-1026164">
              <a:off x="-518471" y="4497567"/>
              <a:ext cx="5571299" cy="3887804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39" name="Google Shape;1639;p40"/>
          <p:cNvGrpSpPr/>
          <p:nvPr/>
        </p:nvGrpSpPr>
        <p:grpSpPr>
          <a:xfrm>
            <a:off x="-1860474" y="4060632"/>
            <a:ext cx="10647927" cy="1747937"/>
            <a:chOff x="-1860474" y="4060632"/>
            <a:chExt cx="10647927" cy="1747937"/>
          </a:xfrm>
        </p:grpSpPr>
        <p:grpSp>
          <p:nvGrpSpPr>
            <p:cNvPr id="1640" name="Google Shape;1640;p40"/>
            <p:cNvGrpSpPr/>
            <p:nvPr/>
          </p:nvGrpSpPr>
          <p:grpSpPr>
            <a:xfrm>
              <a:off x="-1860474" y="4060632"/>
              <a:ext cx="3049448" cy="1747937"/>
              <a:chOff x="1268172" y="1041938"/>
              <a:chExt cx="9019367" cy="5169881"/>
            </a:xfrm>
          </p:grpSpPr>
          <p:sp>
            <p:nvSpPr>
              <p:cNvPr id="1641" name="Google Shape;1641;p40"/>
              <p:cNvSpPr/>
              <p:nvPr/>
            </p:nvSpPr>
            <p:spPr>
              <a:xfrm>
                <a:off x="1268172" y="1370599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2" name="Google Shape;1642;p40"/>
              <p:cNvSpPr/>
              <p:nvPr/>
            </p:nvSpPr>
            <p:spPr>
              <a:xfrm>
                <a:off x="1345436" y="1766358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3" name="Google Shape;1643;p40"/>
              <p:cNvSpPr/>
              <p:nvPr/>
            </p:nvSpPr>
            <p:spPr>
              <a:xfrm>
                <a:off x="1422699" y="216211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4" name="Google Shape;1644;p40"/>
              <p:cNvSpPr/>
              <p:nvPr/>
            </p:nvSpPr>
            <p:spPr>
              <a:xfrm>
                <a:off x="1499963" y="2557875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5" name="Google Shape;1645;p40"/>
              <p:cNvSpPr/>
              <p:nvPr/>
            </p:nvSpPr>
            <p:spPr>
              <a:xfrm>
                <a:off x="1577226" y="2953634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6" name="Google Shape;1646;p40"/>
              <p:cNvSpPr/>
              <p:nvPr/>
            </p:nvSpPr>
            <p:spPr>
              <a:xfrm>
                <a:off x="1654489" y="3350530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19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7" name="Google Shape;1647;p40"/>
              <p:cNvSpPr/>
              <p:nvPr/>
            </p:nvSpPr>
            <p:spPr>
              <a:xfrm>
                <a:off x="1731753" y="3746289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8" name="Google Shape;1648;p40"/>
              <p:cNvSpPr/>
              <p:nvPr/>
            </p:nvSpPr>
            <p:spPr>
              <a:xfrm>
                <a:off x="1809016" y="414204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649" name="Google Shape;1649;p40"/>
              <p:cNvGrpSpPr/>
              <p:nvPr/>
            </p:nvGrpSpPr>
            <p:grpSpPr>
              <a:xfrm>
                <a:off x="1864691" y="1979022"/>
                <a:ext cx="3353004" cy="4232797"/>
                <a:chOff x="1864691" y="1979022"/>
                <a:chExt cx="3353004" cy="4232797"/>
              </a:xfrm>
            </p:grpSpPr>
            <p:sp>
              <p:nvSpPr>
                <p:cNvPr id="1650" name="Google Shape;1650;p40"/>
                <p:cNvSpPr/>
                <p:nvPr/>
              </p:nvSpPr>
              <p:spPr>
                <a:xfrm>
                  <a:off x="4501873" y="1979022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51" name="Google Shape;1651;p40"/>
                <p:cNvSpPr/>
                <p:nvPr/>
              </p:nvSpPr>
              <p:spPr>
                <a:xfrm>
                  <a:off x="4124646" y="2059765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52" name="Google Shape;1652;p40"/>
                <p:cNvSpPr/>
                <p:nvPr/>
              </p:nvSpPr>
              <p:spPr>
                <a:xfrm>
                  <a:off x="3748555" y="214050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53" name="Google Shape;1653;p40"/>
                <p:cNvSpPr/>
                <p:nvPr/>
              </p:nvSpPr>
              <p:spPr>
                <a:xfrm>
                  <a:off x="3371328" y="2221253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54" name="Google Shape;1654;p40"/>
                <p:cNvSpPr/>
                <p:nvPr/>
              </p:nvSpPr>
              <p:spPr>
                <a:xfrm>
                  <a:off x="2995237" y="2301997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55" name="Google Shape;1655;p40"/>
                <p:cNvSpPr/>
                <p:nvPr/>
              </p:nvSpPr>
              <p:spPr>
                <a:xfrm>
                  <a:off x="2618010" y="2381604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56" name="Google Shape;1656;p40"/>
                <p:cNvSpPr/>
                <p:nvPr/>
              </p:nvSpPr>
              <p:spPr>
                <a:xfrm>
                  <a:off x="2241919" y="246234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57" name="Google Shape;1657;p40"/>
                <p:cNvSpPr/>
                <p:nvPr/>
              </p:nvSpPr>
              <p:spPr>
                <a:xfrm>
                  <a:off x="1864691" y="2543091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58" name="Google Shape;1658;p40"/>
              <p:cNvGrpSpPr/>
              <p:nvPr/>
            </p:nvGrpSpPr>
            <p:grpSpPr>
              <a:xfrm>
                <a:off x="4906370" y="1354678"/>
                <a:ext cx="3351868" cy="4232798"/>
                <a:chOff x="4906370" y="1354678"/>
                <a:chExt cx="3351868" cy="4232798"/>
              </a:xfrm>
            </p:grpSpPr>
            <p:sp>
              <p:nvSpPr>
                <p:cNvPr id="1659" name="Google Shape;1659;p40"/>
                <p:cNvSpPr/>
                <p:nvPr/>
              </p:nvSpPr>
              <p:spPr>
                <a:xfrm>
                  <a:off x="7542416" y="135467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60" name="Google Shape;1660;p40"/>
                <p:cNvSpPr/>
                <p:nvPr/>
              </p:nvSpPr>
              <p:spPr>
                <a:xfrm>
                  <a:off x="7165189" y="143542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61" name="Google Shape;1661;p40"/>
                <p:cNvSpPr/>
                <p:nvPr/>
              </p:nvSpPr>
              <p:spPr>
                <a:xfrm>
                  <a:off x="6789098" y="1516166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62" name="Google Shape;1662;p40"/>
                <p:cNvSpPr/>
                <p:nvPr/>
              </p:nvSpPr>
              <p:spPr>
                <a:xfrm>
                  <a:off x="6411871" y="1596910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63" name="Google Shape;1663;p40"/>
                <p:cNvSpPr/>
                <p:nvPr/>
              </p:nvSpPr>
              <p:spPr>
                <a:xfrm>
                  <a:off x="6035779" y="167651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64" name="Google Shape;1664;p40"/>
                <p:cNvSpPr/>
                <p:nvPr/>
              </p:nvSpPr>
              <p:spPr>
                <a:xfrm>
                  <a:off x="5658552" y="1757260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65" name="Google Shape;1665;p40"/>
                <p:cNvSpPr/>
                <p:nvPr/>
              </p:nvSpPr>
              <p:spPr>
                <a:xfrm>
                  <a:off x="5282461" y="1838004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66" name="Google Shape;1666;p40"/>
                <p:cNvSpPr/>
                <p:nvPr/>
              </p:nvSpPr>
              <p:spPr>
                <a:xfrm>
                  <a:off x="4906370" y="1918748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67" name="Google Shape;1667;p40"/>
              <p:cNvGrpSpPr/>
              <p:nvPr/>
            </p:nvGrpSpPr>
            <p:grpSpPr>
              <a:xfrm>
                <a:off x="7982136" y="1041938"/>
                <a:ext cx="2222459" cy="3991703"/>
                <a:chOff x="7982136" y="1041938"/>
                <a:chExt cx="2222459" cy="3991703"/>
              </a:xfrm>
            </p:grpSpPr>
            <p:sp>
              <p:nvSpPr>
                <p:cNvPr id="1668" name="Google Shape;1668;p40"/>
                <p:cNvSpPr/>
                <p:nvPr/>
              </p:nvSpPr>
              <p:spPr>
                <a:xfrm>
                  <a:off x="9487636" y="1041938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69" name="Google Shape;1669;p40"/>
                <p:cNvSpPr/>
                <p:nvPr/>
              </p:nvSpPr>
              <p:spPr>
                <a:xfrm>
                  <a:off x="9111545" y="112268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70" name="Google Shape;1670;p40"/>
                <p:cNvSpPr/>
                <p:nvPr/>
              </p:nvSpPr>
              <p:spPr>
                <a:xfrm>
                  <a:off x="8734318" y="1203426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71" name="Google Shape;1671;p40"/>
                <p:cNvSpPr/>
                <p:nvPr/>
              </p:nvSpPr>
              <p:spPr>
                <a:xfrm>
                  <a:off x="8358227" y="128416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72" name="Google Shape;1672;p40"/>
                <p:cNvSpPr/>
                <p:nvPr/>
              </p:nvSpPr>
              <p:spPr>
                <a:xfrm>
                  <a:off x="7982136" y="136377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673" name="Google Shape;1673;p40"/>
            <p:cNvGrpSpPr/>
            <p:nvPr/>
          </p:nvGrpSpPr>
          <p:grpSpPr>
            <a:xfrm>
              <a:off x="7826001" y="4155852"/>
              <a:ext cx="961452" cy="989396"/>
              <a:chOff x="2174801" y="4954035"/>
              <a:chExt cx="1281936" cy="1319195"/>
            </a:xfrm>
          </p:grpSpPr>
          <p:sp>
            <p:nvSpPr>
              <p:cNvPr id="1674" name="Google Shape;1674;p40"/>
              <p:cNvSpPr/>
              <p:nvPr/>
            </p:nvSpPr>
            <p:spPr>
              <a:xfrm>
                <a:off x="2174801" y="4954035"/>
                <a:ext cx="1281936" cy="1319195"/>
              </a:xfrm>
              <a:custGeom>
                <a:rect b="b" l="l" r="r" t="t"/>
                <a:pathLst>
                  <a:path extrusionOk="0" h="1319195" w="1281936">
                    <a:moveTo>
                      <a:pt x="201192" y="1318058"/>
                    </a:moveTo>
                    <a:cubicBezTo>
                      <a:pt x="114839" y="1180453"/>
                      <a:pt x="51211" y="1028063"/>
                      <a:pt x="12579" y="868849"/>
                    </a:cubicBezTo>
                    <a:cubicBezTo>
                      <a:pt x="2353" y="824497"/>
                      <a:pt x="-6737" y="777870"/>
                      <a:pt x="6898" y="734656"/>
                    </a:cubicBezTo>
                    <a:cubicBezTo>
                      <a:pt x="21669" y="691440"/>
                      <a:pt x="65981" y="655049"/>
                      <a:pt x="110294" y="666421"/>
                    </a:cubicBezTo>
                    <a:cubicBezTo>
                      <a:pt x="136428" y="673244"/>
                      <a:pt x="155743" y="692578"/>
                      <a:pt x="172787" y="713048"/>
                    </a:cubicBezTo>
                    <a:cubicBezTo>
                      <a:pt x="209146" y="758537"/>
                      <a:pt x="238688" y="809713"/>
                      <a:pt x="259140" y="864301"/>
                    </a:cubicBezTo>
                    <a:cubicBezTo>
                      <a:pt x="200056" y="623206"/>
                      <a:pt x="178468" y="371877"/>
                      <a:pt x="195511" y="123959"/>
                    </a:cubicBezTo>
                    <a:cubicBezTo>
                      <a:pt x="198920" y="69372"/>
                      <a:pt x="220508" y="0"/>
                      <a:pt x="275047" y="0"/>
                    </a:cubicBezTo>
                    <a:cubicBezTo>
                      <a:pt x="303453" y="0"/>
                      <a:pt x="327314" y="21607"/>
                      <a:pt x="344357" y="43215"/>
                    </a:cubicBezTo>
                    <a:cubicBezTo>
                      <a:pt x="407986" y="122822"/>
                      <a:pt x="428438" y="227448"/>
                      <a:pt x="447754" y="327524"/>
                    </a:cubicBezTo>
                    <a:cubicBezTo>
                      <a:pt x="471614" y="456032"/>
                      <a:pt x="495475" y="583403"/>
                      <a:pt x="519336" y="711911"/>
                    </a:cubicBezTo>
                    <a:cubicBezTo>
                      <a:pt x="527290" y="565207"/>
                      <a:pt x="567057" y="400307"/>
                      <a:pt x="626141" y="264976"/>
                    </a:cubicBezTo>
                    <a:cubicBezTo>
                      <a:pt x="644321" y="224036"/>
                      <a:pt x="674999" y="178546"/>
                      <a:pt x="719312" y="181958"/>
                    </a:cubicBezTo>
                    <a:cubicBezTo>
                      <a:pt x="770442" y="185370"/>
                      <a:pt x="790894" y="247918"/>
                      <a:pt x="796575" y="299093"/>
                    </a:cubicBezTo>
                    <a:cubicBezTo>
                      <a:pt x="811346" y="429876"/>
                      <a:pt x="810210" y="561795"/>
                      <a:pt x="793167" y="691440"/>
                    </a:cubicBezTo>
                    <a:cubicBezTo>
                      <a:pt x="832934" y="573168"/>
                      <a:pt x="909062" y="466267"/>
                      <a:pt x="1007913" y="391210"/>
                    </a:cubicBezTo>
                    <a:cubicBezTo>
                      <a:pt x="1022684" y="379837"/>
                      <a:pt x="1038592" y="369602"/>
                      <a:pt x="1056771" y="369602"/>
                    </a:cubicBezTo>
                    <a:cubicBezTo>
                      <a:pt x="1102220" y="369602"/>
                      <a:pt x="1119264" y="429876"/>
                      <a:pt x="1119264" y="475365"/>
                    </a:cubicBezTo>
                    <a:cubicBezTo>
                      <a:pt x="1119264" y="622069"/>
                      <a:pt x="1081768" y="768773"/>
                      <a:pt x="1013595" y="897280"/>
                    </a:cubicBezTo>
                    <a:cubicBezTo>
                      <a:pt x="1060180" y="838144"/>
                      <a:pt x="1119264" y="788106"/>
                      <a:pt x="1186301" y="752851"/>
                    </a:cubicBezTo>
                    <a:cubicBezTo>
                      <a:pt x="1203344" y="743753"/>
                      <a:pt x="1222660" y="735793"/>
                      <a:pt x="1240840" y="740342"/>
                    </a:cubicBezTo>
                    <a:cubicBezTo>
                      <a:pt x="1279472" y="749440"/>
                      <a:pt x="1285153" y="802890"/>
                      <a:pt x="1280608" y="842693"/>
                    </a:cubicBezTo>
                    <a:cubicBezTo>
                      <a:pt x="1262428" y="1003043"/>
                      <a:pt x="1218115" y="1171355"/>
                      <a:pt x="1155623" y="1319196"/>
                    </a:cubicBezTo>
                    <a:lnTo>
                      <a:pt x="201192" y="13180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675" name="Google Shape;1675;p40"/>
              <p:cNvGrpSpPr/>
              <p:nvPr/>
            </p:nvGrpSpPr>
            <p:grpSpPr>
              <a:xfrm>
                <a:off x="2266916" y="5090504"/>
                <a:ext cx="1111229" cy="1164531"/>
                <a:chOff x="2266916" y="5090504"/>
                <a:chExt cx="1111229" cy="1164531"/>
              </a:xfrm>
            </p:grpSpPr>
            <p:sp>
              <p:nvSpPr>
                <p:cNvPr id="1676" name="Google Shape;1676;p40"/>
                <p:cNvSpPr/>
                <p:nvPr/>
              </p:nvSpPr>
              <p:spPr>
                <a:xfrm>
                  <a:off x="2468028" y="5090504"/>
                  <a:ext cx="181164" cy="1153158"/>
                </a:xfrm>
                <a:custGeom>
                  <a:rect b="b" l="l" r="r" t="t"/>
                  <a:pathLst>
                    <a:path extrusionOk="0" h="1153158" w="181164">
                      <a:moveTo>
                        <a:pt x="3409" y="0"/>
                      </a:moveTo>
                      <a:lnTo>
                        <a:pt x="46585" y="288858"/>
                      </a:lnTo>
                      <a:lnTo>
                        <a:pt x="90898" y="577717"/>
                      </a:lnTo>
                      <a:lnTo>
                        <a:pt x="135211" y="866575"/>
                      </a:lnTo>
                      <a:lnTo>
                        <a:pt x="156799" y="1011004"/>
                      </a:lnTo>
                      <a:lnTo>
                        <a:pt x="167025" y="1083787"/>
                      </a:lnTo>
                      <a:lnTo>
                        <a:pt x="171570" y="1120179"/>
                      </a:lnTo>
                      <a:lnTo>
                        <a:pt x="173843" y="1138375"/>
                      </a:lnTo>
                      <a:lnTo>
                        <a:pt x="174979" y="1147473"/>
                      </a:lnTo>
                      <a:cubicBezTo>
                        <a:pt x="174979" y="1147473"/>
                        <a:pt x="174979" y="1147473"/>
                        <a:pt x="176115" y="1148610"/>
                      </a:cubicBezTo>
                      <a:lnTo>
                        <a:pt x="178388" y="1148610"/>
                      </a:lnTo>
                      <a:cubicBezTo>
                        <a:pt x="179524" y="1148610"/>
                        <a:pt x="178388" y="1148610"/>
                        <a:pt x="180660" y="1149747"/>
                      </a:cubicBezTo>
                      <a:cubicBezTo>
                        <a:pt x="180660" y="1149747"/>
                        <a:pt x="181796" y="1152022"/>
                        <a:pt x="180660" y="1152022"/>
                      </a:cubicBezTo>
                      <a:cubicBezTo>
                        <a:pt x="180660" y="1152022"/>
                        <a:pt x="180660" y="1152022"/>
                        <a:pt x="179524" y="1153159"/>
                      </a:cubicBezTo>
                      <a:lnTo>
                        <a:pt x="178388" y="1153159"/>
                      </a:lnTo>
                      <a:lnTo>
                        <a:pt x="176115" y="1149747"/>
                      </a:lnTo>
                      <a:lnTo>
                        <a:pt x="176115" y="1149747"/>
                      </a:lnTo>
                      <a:cubicBezTo>
                        <a:pt x="176115" y="1149747"/>
                        <a:pt x="176115" y="1149747"/>
                        <a:pt x="176115" y="1149747"/>
                      </a:cubicBezTo>
                      <a:cubicBezTo>
                        <a:pt x="176115" y="1149747"/>
                        <a:pt x="176115" y="1152022"/>
                        <a:pt x="176115" y="1152022"/>
                      </a:cubicBezTo>
                      <a:cubicBezTo>
                        <a:pt x="177251" y="1153159"/>
                        <a:pt x="176115" y="1152022"/>
                        <a:pt x="176115" y="1152022"/>
                      </a:cubicBezTo>
                      <a:cubicBezTo>
                        <a:pt x="174979" y="1152022"/>
                        <a:pt x="174979" y="1152022"/>
                        <a:pt x="173843" y="1152022"/>
                      </a:cubicBezTo>
                      <a:cubicBezTo>
                        <a:pt x="172706" y="1152022"/>
                        <a:pt x="171570" y="1152022"/>
                        <a:pt x="170434" y="1150884"/>
                      </a:cubicBezTo>
                      <a:cubicBezTo>
                        <a:pt x="169298" y="1150884"/>
                        <a:pt x="168162" y="1148610"/>
                        <a:pt x="168162" y="1147473"/>
                      </a:cubicBezTo>
                      <a:lnTo>
                        <a:pt x="167025" y="1138375"/>
                      </a:lnTo>
                      <a:lnTo>
                        <a:pt x="163617" y="1120179"/>
                      </a:lnTo>
                      <a:lnTo>
                        <a:pt x="157935" y="1083787"/>
                      </a:lnTo>
                      <a:lnTo>
                        <a:pt x="146573" y="1012141"/>
                      </a:lnTo>
                      <a:lnTo>
                        <a:pt x="123849" y="867712"/>
                      </a:lnTo>
                      <a:lnTo>
                        <a:pt x="85217" y="578854"/>
                      </a:lnTo>
                      <a:lnTo>
                        <a:pt x="43177" y="289996"/>
                      </a:lnTo>
                      <a:lnTo>
                        <a:pt x="0" y="1137"/>
                      </a:ln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77" name="Google Shape;1677;p40"/>
                <p:cNvSpPr/>
                <p:nvPr/>
              </p:nvSpPr>
              <p:spPr>
                <a:xfrm>
                  <a:off x="2266916" y="5703475"/>
                  <a:ext cx="223836" cy="551560"/>
                </a:xfrm>
                <a:custGeom>
                  <a:rect b="b" l="l" r="r" t="t"/>
                  <a:pathLst>
                    <a:path extrusionOk="0" h="551560" w="223836">
                      <a:moveTo>
                        <a:pt x="3409" y="0"/>
                      </a:moveTo>
                      <a:cubicBezTo>
                        <a:pt x="35223" y="93254"/>
                        <a:pt x="70446" y="186507"/>
                        <a:pt x="107942" y="277486"/>
                      </a:cubicBezTo>
                      <a:cubicBezTo>
                        <a:pt x="126121" y="322975"/>
                        <a:pt x="145437" y="368465"/>
                        <a:pt x="165889" y="413954"/>
                      </a:cubicBezTo>
                      <a:cubicBezTo>
                        <a:pt x="185205" y="459444"/>
                        <a:pt x="204521" y="504933"/>
                        <a:pt x="223837" y="550423"/>
                      </a:cubicBezTo>
                      <a:lnTo>
                        <a:pt x="220428" y="551560"/>
                      </a:lnTo>
                      <a:cubicBezTo>
                        <a:pt x="197703" y="507208"/>
                        <a:pt x="177251" y="462856"/>
                        <a:pt x="157936" y="417366"/>
                      </a:cubicBezTo>
                      <a:cubicBezTo>
                        <a:pt x="138620" y="371877"/>
                        <a:pt x="120440" y="326387"/>
                        <a:pt x="102260" y="279761"/>
                      </a:cubicBezTo>
                      <a:cubicBezTo>
                        <a:pt x="67037" y="187644"/>
                        <a:pt x="32951" y="94391"/>
                        <a:pt x="0" y="1137"/>
                      </a:cubicBez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78" name="Google Shape;1678;p40"/>
                <p:cNvSpPr/>
                <p:nvPr/>
              </p:nvSpPr>
              <p:spPr>
                <a:xfrm>
                  <a:off x="2782763" y="5257677"/>
                  <a:ext cx="117031" cy="987122"/>
                </a:xfrm>
                <a:custGeom>
                  <a:rect b="b" l="l" r="r" t="t"/>
                  <a:pathLst>
                    <a:path extrusionOk="0" h="987122" w="117031">
                      <a:moveTo>
                        <a:pt x="117031" y="1137"/>
                      </a:moveTo>
                      <a:lnTo>
                        <a:pt x="88626" y="247918"/>
                      </a:lnTo>
                      <a:lnTo>
                        <a:pt x="61356" y="494698"/>
                      </a:lnTo>
                      <a:lnTo>
                        <a:pt x="34087" y="741479"/>
                      </a:lnTo>
                      <a:cubicBezTo>
                        <a:pt x="24997" y="823360"/>
                        <a:pt x="14771" y="905241"/>
                        <a:pt x="3409" y="987122"/>
                      </a:cubicBezTo>
                      <a:lnTo>
                        <a:pt x="0" y="987122"/>
                      </a:lnTo>
                      <a:cubicBezTo>
                        <a:pt x="6817" y="905241"/>
                        <a:pt x="17043" y="822223"/>
                        <a:pt x="26133" y="740342"/>
                      </a:cubicBezTo>
                      <a:lnTo>
                        <a:pt x="55675" y="493561"/>
                      </a:lnTo>
                      <a:lnTo>
                        <a:pt x="85217" y="246781"/>
                      </a:lnTo>
                      <a:lnTo>
                        <a:pt x="113623" y="0"/>
                      </a:lnTo>
                      <a:lnTo>
                        <a:pt x="117031" y="113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79" name="Google Shape;1679;p40"/>
                <p:cNvSpPr/>
                <p:nvPr/>
              </p:nvSpPr>
              <p:spPr>
                <a:xfrm>
                  <a:off x="2871388" y="5443047"/>
                  <a:ext cx="356775" cy="806301"/>
                </a:xfrm>
                <a:custGeom>
                  <a:rect b="b" l="l" r="r" t="t"/>
                  <a:pathLst>
                    <a:path extrusionOk="0" h="806301" w="356775">
                      <a:moveTo>
                        <a:pt x="356775" y="2274"/>
                      </a:moveTo>
                      <a:lnTo>
                        <a:pt x="265877" y="202428"/>
                      </a:lnTo>
                      <a:cubicBezTo>
                        <a:pt x="236335" y="269525"/>
                        <a:pt x="206793" y="336622"/>
                        <a:pt x="178388" y="403719"/>
                      </a:cubicBezTo>
                      <a:lnTo>
                        <a:pt x="92034" y="605010"/>
                      </a:lnTo>
                      <a:cubicBezTo>
                        <a:pt x="62492" y="672108"/>
                        <a:pt x="34087" y="739204"/>
                        <a:pt x="3409" y="806301"/>
                      </a:cubicBezTo>
                      <a:lnTo>
                        <a:pt x="0" y="805164"/>
                      </a:lnTo>
                      <a:cubicBezTo>
                        <a:pt x="26133" y="736930"/>
                        <a:pt x="54539" y="669833"/>
                        <a:pt x="84081" y="601599"/>
                      </a:cubicBezTo>
                      <a:lnTo>
                        <a:pt x="172707" y="400307"/>
                      </a:lnTo>
                      <a:lnTo>
                        <a:pt x="353367" y="0"/>
                      </a:lnTo>
                      <a:lnTo>
                        <a:pt x="356775" y="22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80" name="Google Shape;1680;p40"/>
                <p:cNvSpPr/>
                <p:nvPr/>
              </p:nvSpPr>
              <p:spPr>
                <a:xfrm>
                  <a:off x="3064547" y="5784219"/>
                  <a:ext cx="313598" cy="470816"/>
                </a:xfrm>
                <a:custGeom>
                  <a:rect b="b" l="l" r="r" t="t"/>
                  <a:pathLst>
                    <a:path extrusionOk="0" h="470816" w="313598">
                      <a:moveTo>
                        <a:pt x="313599" y="3412"/>
                      </a:moveTo>
                      <a:cubicBezTo>
                        <a:pt x="309054" y="14784"/>
                        <a:pt x="303373" y="25019"/>
                        <a:pt x="296555" y="34117"/>
                      </a:cubicBezTo>
                      <a:lnTo>
                        <a:pt x="277239" y="63685"/>
                      </a:lnTo>
                      <a:lnTo>
                        <a:pt x="238608" y="121684"/>
                      </a:lnTo>
                      <a:lnTo>
                        <a:pt x="161344" y="238820"/>
                      </a:lnTo>
                      <a:lnTo>
                        <a:pt x="84081" y="355955"/>
                      </a:lnTo>
                      <a:cubicBezTo>
                        <a:pt x="57948" y="394621"/>
                        <a:pt x="31814" y="433288"/>
                        <a:pt x="3409" y="470816"/>
                      </a:cubicBezTo>
                      <a:lnTo>
                        <a:pt x="0" y="468542"/>
                      </a:lnTo>
                      <a:cubicBezTo>
                        <a:pt x="23861" y="428738"/>
                        <a:pt x="49994" y="390072"/>
                        <a:pt x="76127" y="350269"/>
                      </a:cubicBezTo>
                      <a:lnTo>
                        <a:pt x="155663" y="234271"/>
                      </a:lnTo>
                      <a:lnTo>
                        <a:pt x="235199" y="118273"/>
                      </a:lnTo>
                      <a:lnTo>
                        <a:pt x="274967" y="60273"/>
                      </a:lnTo>
                      <a:lnTo>
                        <a:pt x="294283" y="30705"/>
                      </a:lnTo>
                      <a:cubicBezTo>
                        <a:pt x="301100" y="20470"/>
                        <a:pt x="306781" y="11372"/>
                        <a:pt x="311326" y="0"/>
                      </a:cubicBezTo>
                      <a:lnTo>
                        <a:pt x="313599" y="34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681" name="Google Shape;1681;p40"/>
          <p:cNvGrpSpPr/>
          <p:nvPr/>
        </p:nvGrpSpPr>
        <p:grpSpPr>
          <a:xfrm>
            <a:off x="-824295" y="-305053"/>
            <a:ext cx="11114109" cy="4611942"/>
            <a:chOff x="-824295" y="-305053"/>
            <a:chExt cx="11114109" cy="4611942"/>
          </a:xfrm>
        </p:grpSpPr>
        <p:sp>
          <p:nvSpPr>
            <p:cNvPr id="1682" name="Google Shape;1682;p40"/>
            <p:cNvSpPr/>
            <p:nvPr/>
          </p:nvSpPr>
          <p:spPr>
            <a:xfrm rot="658334">
              <a:off x="-728712" y="-109355"/>
              <a:ext cx="2172885" cy="1213073"/>
            </a:xfrm>
            <a:custGeom>
              <a:rect b="b" l="l" r="r" t="t"/>
              <a:pathLst>
                <a:path extrusionOk="0" h="1620268" w="2902263">
                  <a:moveTo>
                    <a:pt x="2428117" y="0"/>
                  </a:moveTo>
                  <a:cubicBezTo>
                    <a:pt x="2415618" y="93253"/>
                    <a:pt x="2420163" y="186507"/>
                    <a:pt x="2453114" y="272937"/>
                  </a:cubicBezTo>
                  <a:cubicBezTo>
                    <a:pt x="2503107" y="402582"/>
                    <a:pt x="2634910" y="507208"/>
                    <a:pt x="2772393" y="489012"/>
                  </a:cubicBezTo>
                  <a:cubicBezTo>
                    <a:pt x="2801935" y="485600"/>
                    <a:pt x="2832613" y="475365"/>
                    <a:pt x="2855338" y="456032"/>
                  </a:cubicBezTo>
                  <a:cubicBezTo>
                    <a:pt x="2915558" y="407131"/>
                    <a:pt x="2914421" y="309329"/>
                    <a:pt x="2871245" y="245643"/>
                  </a:cubicBezTo>
                  <a:cubicBezTo>
                    <a:pt x="2828068" y="181958"/>
                    <a:pt x="2753077" y="146704"/>
                    <a:pt x="2678086" y="126233"/>
                  </a:cubicBezTo>
                  <a:cubicBezTo>
                    <a:pt x="2342900" y="31843"/>
                    <a:pt x="1954310" y="197879"/>
                    <a:pt x="1788421" y="503796"/>
                  </a:cubicBezTo>
                  <a:cubicBezTo>
                    <a:pt x="1732746" y="607285"/>
                    <a:pt x="1700931" y="722146"/>
                    <a:pt x="1649801" y="827909"/>
                  </a:cubicBezTo>
                  <a:cubicBezTo>
                    <a:pt x="1545268" y="1043984"/>
                    <a:pt x="1364608" y="1212295"/>
                    <a:pt x="1188493" y="1376058"/>
                  </a:cubicBezTo>
                  <a:cubicBezTo>
                    <a:pt x="1108957" y="1449978"/>
                    <a:pt x="1026013" y="1526173"/>
                    <a:pt x="926025" y="1568251"/>
                  </a:cubicBezTo>
                  <a:cubicBezTo>
                    <a:pt x="840808" y="1604642"/>
                    <a:pt x="746501" y="1616015"/>
                    <a:pt x="654467" y="1619426"/>
                  </a:cubicBezTo>
                  <a:cubicBezTo>
                    <a:pt x="554479" y="1622838"/>
                    <a:pt x="452218" y="1617152"/>
                    <a:pt x="359048" y="1578486"/>
                  </a:cubicBezTo>
                  <a:cubicBezTo>
                    <a:pt x="228382" y="1525036"/>
                    <a:pt x="127257" y="1404489"/>
                    <a:pt x="95443" y="1265745"/>
                  </a:cubicBezTo>
                  <a:cubicBezTo>
                    <a:pt x="63629" y="1127003"/>
                    <a:pt x="103397" y="975750"/>
                    <a:pt x="197703" y="869987"/>
                  </a:cubicBezTo>
                  <a:cubicBezTo>
                    <a:pt x="222700" y="842693"/>
                    <a:pt x="254515" y="816537"/>
                    <a:pt x="292010" y="816537"/>
                  </a:cubicBezTo>
                  <a:cubicBezTo>
                    <a:pt x="342004" y="817674"/>
                    <a:pt x="377227" y="866575"/>
                    <a:pt x="387453" y="915476"/>
                  </a:cubicBezTo>
                  <a:cubicBezTo>
                    <a:pt x="403360" y="990534"/>
                    <a:pt x="371546" y="1072415"/>
                    <a:pt x="311326" y="1117905"/>
                  </a:cubicBezTo>
                  <a:cubicBezTo>
                    <a:pt x="224973" y="1182727"/>
                    <a:pt x="102260" y="1169080"/>
                    <a:pt x="0" y="1133826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3" name="Google Shape;1683;p40"/>
            <p:cNvSpPr/>
            <p:nvPr/>
          </p:nvSpPr>
          <p:spPr>
            <a:xfrm rot="3982237">
              <a:off x="8351294" y="2585392"/>
              <a:ext cx="2027434" cy="1131871"/>
            </a:xfrm>
            <a:custGeom>
              <a:rect b="b" l="l" r="r" t="t"/>
              <a:pathLst>
                <a:path extrusionOk="0" h="1620268" w="2902263">
                  <a:moveTo>
                    <a:pt x="2428117" y="0"/>
                  </a:moveTo>
                  <a:cubicBezTo>
                    <a:pt x="2415618" y="93253"/>
                    <a:pt x="2420163" y="186507"/>
                    <a:pt x="2453114" y="272937"/>
                  </a:cubicBezTo>
                  <a:cubicBezTo>
                    <a:pt x="2503107" y="402582"/>
                    <a:pt x="2634910" y="507208"/>
                    <a:pt x="2772393" y="489012"/>
                  </a:cubicBezTo>
                  <a:cubicBezTo>
                    <a:pt x="2801935" y="485600"/>
                    <a:pt x="2832613" y="475365"/>
                    <a:pt x="2855338" y="456032"/>
                  </a:cubicBezTo>
                  <a:cubicBezTo>
                    <a:pt x="2915558" y="407131"/>
                    <a:pt x="2914421" y="309329"/>
                    <a:pt x="2871245" y="245643"/>
                  </a:cubicBezTo>
                  <a:cubicBezTo>
                    <a:pt x="2828068" y="181958"/>
                    <a:pt x="2753077" y="146704"/>
                    <a:pt x="2678086" y="126233"/>
                  </a:cubicBezTo>
                  <a:cubicBezTo>
                    <a:pt x="2342900" y="31843"/>
                    <a:pt x="1954310" y="197879"/>
                    <a:pt x="1788421" y="503796"/>
                  </a:cubicBezTo>
                  <a:cubicBezTo>
                    <a:pt x="1732746" y="607285"/>
                    <a:pt x="1700931" y="722146"/>
                    <a:pt x="1649801" y="827909"/>
                  </a:cubicBezTo>
                  <a:cubicBezTo>
                    <a:pt x="1545268" y="1043984"/>
                    <a:pt x="1364608" y="1212295"/>
                    <a:pt x="1188493" y="1376058"/>
                  </a:cubicBezTo>
                  <a:cubicBezTo>
                    <a:pt x="1108957" y="1449978"/>
                    <a:pt x="1026013" y="1526173"/>
                    <a:pt x="926025" y="1568251"/>
                  </a:cubicBezTo>
                  <a:cubicBezTo>
                    <a:pt x="840808" y="1604642"/>
                    <a:pt x="746501" y="1616015"/>
                    <a:pt x="654467" y="1619426"/>
                  </a:cubicBezTo>
                  <a:cubicBezTo>
                    <a:pt x="554479" y="1622838"/>
                    <a:pt x="452218" y="1617152"/>
                    <a:pt x="359048" y="1578486"/>
                  </a:cubicBezTo>
                  <a:cubicBezTo>
                    <a:pt x="228382" y="1525036"/>
                    <a:pt x="127257" y="1404489"/>
                    <a:pt x="95443" y="1265745"/>
                  </a:cubicBezTo>
                  <a:cubicBezTo>
                    <a:pt x="63629" y="1127003"/>
                    <a:pt x="103397" y="975750"/>
                    <a:pt x="197703" y="869987"/>
                  </a:cubicBezTo>
                  <a:cubicBezTo>
                    <a:pt x="222700" y="842693"/>
                    <a:pt x="254515" y="816537"/>
                    <a:pt x="292010" y="816537"/>
                  </a:cubicBezTo>
                  <a:cubicBezTo>
                    <a:pt x="342004" y="817674"/>
                    <a:pt x="377227" y="866575"/>
                    <a:pt x="387453" y="915476"/>
                  </a:cubicBezTo>
                  <a:cubicBezTo>
                    <a:pt x="403360" y="990534"/>
                    <a:pt x="371546" y="1072415"/>
                    <a:pt x="311326" y="1117905"/>
                  </a:cubicBezTo>
                  <a:cubicBezTo>
                    <a:pt x="224973" y="1182727"/>
                    <a:pt x="102260" y="1169080"/>
                    <a:pt x="0" y="1133826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84" name="Google Shape;1684;p40"/>
          <p:cNvGrpSpPr/>
          <p:nvPr/>
        </p:nvGrpSpPr>
        <p:grpSpPr>
          <a:xfrm>
            <a:off x="142509" y="734003"/>
            <a:ext cx="8837904" cy="2013954"/>
            <a:chOff x="142509" y="734003"/>
            <a:chExt cx="8837904" cy="2013954"/>
          </a:xfrm>
        </p:grpSpPr>
        <p:grpSp>
          <p:nvGrpSpPr>
            <p:cNvPr id="1685" name="Google Shape;1685;p40"/>
            <p:cNvGrpSpPr/>
            <p:nvPr/>
          </p:nvGrpSpPr>
          <p:grpSpPr>
            <a:xfrm>
              <a:off x="8638376" y="734003"/>
              <a:ext cx="342037" cy="611808"/>
              <a:chOff x="8638376" y="734003"/>
              <a:chExt cx="342037" cy="611808"/>
            </a:xfrm>
          </p:grpSpPr>
          <p:sp>
            <p:nvSpPr>
              <p:cNvPr id="1686" name="Google Shape;1686;p40"/>
              <p:cNvSpPr/>
              <p:nvPr/>
            </p:nvSpPr>
            <p:spPr>
              <a:xfrm>
                <a:off x="8638376" y="734003"/>
                <a:ext cx="342037" cy="427507"/>
              </a:xfrm>
              <a:custGeom>
                <a:rect b="b" l="l" r="r" t="t"/>
                <a:pathLst>
                  <a:path extrusionOk="0" h="689528" w="551672">
                    <a:moveTo>
                      <a:pt x="380102" y="689528"/>
                    </a:moveTo>
                    <a:cubicBezTo>
                      <a:pt x="491452" y="533726"/>
                      <a:pt x="547128" y="339259"/>
                      <a:pt x="536901" y="147066"/>
                    </a:cubicBezTo>
                    <a:cubicBezTo>
                      <a:pt x="534629" y="109537"/>
                      <a:pt x="530084" y="72008"/>
                      <a:pt x="509632" y="41303"/>
                    </a:cubicBezTo>
                    <a:cubicBezTo>
                      <a:pt x="489180" y="10597"/>
                      <a:pt x="448276" y="-9873"/>
                      <a:pt x="414189" y="4911"/>
                    </a:cubicBezTo>
                    <a:cubicBezTo>
                      <a:pt x="385783" y="16283"/>
                      <a:pt x="369876" y="48126"/>
                      <a:pt x="358514" y="76557"/>
                    </a:cubicBezTo>
                    <a:cubicBezTo>
                      <a:pt x="330108" y="147066"/>
                      <a:pt x="311929" y="220986"/>
                      <a:pt x="303975" y="296044"/>
                    </a:cubicBezTo>
                    <a:cubicBezTo>
                      <a:pt x="265343" y="249417"/>
                      <a:pt x="223303" y="201653"/>
                      <a:pt x="167628" y="180045"/>
                    </a:cubicBezTo>
                    <a:cubicBezTo>
                      <a:pt x="111953" y="158438"/>
                      <a:pt x="35826" y="172085"/>
                      <a:pt x="9692" y="226672"/>
                    </a:cubicBezTo>
                    <a:cubicBezTo>
                      <a:pt x="-23258" y="293769"/>
                      <a:pt x="33553" y="371102"/>
                      <a:pt x="93773" y="416591"/>
                    </a:cubicBezTo>
                    <a:cubicBezTo>
                      <a:pt x="224439" y="515531"/>
                      <a:pt x="386920" y="571255"/>
                      <a:pt x="551672" y="571255"/>
                    </a:cubicBezTo>
                  </a:path>
                </a:pathLst>
              </a:custGeom>
              <a:noFill/>
              <a:ln cap="flat" cmpd="sng" w="22700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7" name="Google Shape;1687;p40"/>
              <p:cNvSpPr/>
              <p:nvPr/>
            </p:nvSpPr>
            <p:spPr>
              <a:xfrm>
                <a:off x="8643624" y="1206743"/>
                <a:ext cx="124084" cy="139068"/>
              </a:xfrm>
              <a:custGeom>
                <a:rect b="b" l="l" r="r" t="t"/>
                <a:pathLst>
                  <a:path extrusionOk="0" h="224303" w="200136">
                    <a:moveTo>
                      <a:pt x="173937" y="162643"/>
                    </a:moveTo>
                    <a:cubicBezTo>
                      <a:pt x="187572" y="129663"/>
                      <a:pt x="201207" y="94409"/>
                      <a:pt x="200071" y="59154"/>
                    </a:cubicBezTo>
                    <a:cubicBezTo>
                      <a:pt x="200071" y="40959"/>
                      <a:pt x="195526" y="21625"/>
                      <a:pt x="180755" y="9116"/>
                    </a:cubicBezTo>
                    <a:cubicBezTo>
                      <a:pt x="167120" y="-3394"/>
                      <a:pt x="142123" y="-3394"/>
                      <a:pt x="133033" y="11390"/>
                    </a:cubicBezTo>
                    <a:cubicBezTo>
                      <a:pt x="129625" y="17077"/>
                      <a:pt x="128488" y="22763"/>
                      <a:pt x="126216" y="29586"/>
                    </a:cubicBezTo>
                    <a:cubicBezTo>
                      <a:pt x="121671" y="52331"/>
                      <a:pt x="115990" y="75076"/>
                      <a:pt x="111445" y="98957"/>
                    </a:cubicBezTo>
                    <a:cubicBezTo>
                      <a:pt x="98946" y="76213"/>
                      <a:pt x="77358" y="58017"/>
                      <a:pt x="53497" y="48919"/>
                    </a:cubicBezTo>
                    <a:cubicBezTo>
                      <a:pt x="45544" y="45507"/>
                      <a:pt x="36454" y="43233"/>
                      <a:pt x="27364" y="45507"/>
                    </a:cubicBezTo>
                    <a:cubicBezTo>
                      <a:pt x="8048" y="50056"/>
                      <a:pt x="-1042" y="72801"/>
                      <a:pt x="95" y="93271"/>
                    </a:cubicBezTo>
                    <a:cubicBezTo>
                      <a:pt x="2367" y="137624"/>
                      <a:pt x="38726" y="172878"/>
                      <a:pt x="75086" y="199035"/>
                    </a:cubicBezTo>
                    <a:cubicBezTo>
                      <a:pt x="136442" y="244524"/>
                      <a:pt x="147804" y="226328"/>
                      <a:pt x="173937" y="1626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88" name="Google Shape;1688;p40"/>
            <p:cNvGrpSpPr/>
            <p:nvPr/>
          </p:nvGrpSpPr>
          <p:grpSpPr>
            <a:xfrm>
              <a:off x="142509" y="1995777"/>
              <a:ext cx="438718" cy="752180"/>
              <a:chOff x="142509" y="1995777"/>
              <a:chExt cx="438718" cy="752180"/>
            </a:xfrm>
          </p:grpSpPr>
          <p:sp>
            <p:nvSpPr>
              <p:cNvPr id="1689" name="Google Shape;1689;p40"/>
              <p:cNvSpPr/>
              <p:nvPr/>
            </p:nvSpPr>
            <p:spPr>
              <a:xfrm rot="1178460">
                <a:off x="294251" y="2208501"/>
                <a:ext cx="205557" cy="520038"/>
              </a:xfrm>
              <a:custGeom>
                <a:rect b="b" l="l" r="r" t="t"/>
                <a:pathLst>
                  <a:path extrusionOk="0" h="692270" w="273635">
                    <a:moveTo>
                      <a:pt x="133880" y="193279"/>
                    </a:moveTo>
                    <a:cubicBezTo>
                      <a:pt x="123654" y="277434"/>
                      <a:pt x="117973" y="361590"/>
                      <a:pt x="119109" y="445745"/>
                    </a:cubicBezTo>
                    <a:cubicBezTo>
                      <a:pt x="119109" y="466216"/>
                      <a:pt x="121381" y="486686"/>
                      <a:pt x="135016" y="496921"/>
                    </a:cubicBezTo>
                    <a:cubicBezTo>
                      <a:pt x="141833" y="502607"/>
                      <a:pt x="149787" y="504882"/>
                      <a:pt x="155468" y="502607"/>
                    </a:cubicBezTo>
                    <a:cubicBezTo>
                      <a:pt x="162286" y="500333"/>
                      <a:pt x="167967" y="494647"/>
                      <a:pt x="172511" y="486686"/>
                    </a:cubicBezTo>
                    <a:cubicBezTo>
                      <a:pt x="177056" y="478725"/>
                      <a:pt x="180465" y="469628"/>
                      <a:pt x="182737" y="459392"/>
                    </a:cubicBezTo>
                    <a:cubicBezTo>
                      <a:pt x="186146" y="449157"/>
                      <a:pt x="188419" y="438922"/>
                      <a:pt x="191827" y="428687"/>
                    </a:cubicBezTo>
                    <a:cubicBezTo>
                      <a:pt x="197509" y="408217"/>
                      <a:pt x="203190" y="387746"/>
                      <a:pt x="207735" y="367276"/>
                    </a:cubicBezTo>
                    <a:cubicBezTo>
                      <a:pt x="225914" y="285395"/>
                      <a:pt x="236140" y="201239"/>
                      <a:pt x="236140" y="117084"/>
                    </a:cubicBezTo>
                    <a:cubicBezTo>
                      <a:pt x="236140" y="96613"/>
                      <a:pt x="233868" y="76143"/>
                      <a:pt x="227050" y="59085"/>
                    </a:cubicBezTo>
                    <a:cubicBezTo>
                      <a:pt x="220233" y="40889"/>
                      <a:pt x="207735" y="28379"/>
                      <a:pt x="190691" y="24968"/>
                    </a:cubicBezTo>
                    <a:cubicBezTo>
                      <a:pt x="174784" y="22693"/>
                      <a:pt x="155468" y="29516"/>
                      <a:pt x="141833" y="40889"/>
                    </a:cubicBezTo>
                    <a:cubicBezTo>
                      <a:pt x="128199" y="53398"/>
                      <a:pt x="119109" y="70457"/>
                      <a:pt x="112292" y="89790"/>
                    </a:cubicBezTo>
                    <a:cubicBezTo>
                      <a:pt x="105474" y="109123"/>
                      <a:pt x="100929" y="129594"/>
                      <a:pt x="95248" y="150064"/>
                    </a:cubicBezTo>
                    <a:cubicBezTo>
                      <a:pt x="89567" y="170534"/>
                      <a:pt x="85022" y="191004"/>
                      <a:pt x="80477" y="211474"/>
                    </a:cubicBezTo>
                    <a:cubicBezTo>
                      <a:pt x="70251" y="252415"/>
                      <a:pt x="62297" y="293356"/>
                      <a:pt x="54344" y="335433"/>
                    </a:cubicBezTo>
                    <a:cubicBezTo>
                      <a:pt x="46390" y="376374"/>
                      <a:pt x="39573" y="418452"/>
                      <a:pt x="33892" y="460529"/>
                    </a:cubicBezTo>
                    <a:cubicBezTo>
                      <a:pt x="30483" y="481000"/>
                      <a:pt x="28211" y="502607"/>
                      <a:pt x="25938" y="523077"/>
                    </a:cubicBezTo>
                    <a:cubicBezTo>
                      <a:pt x="23666" y="543548"/>
                      <a:pt x="21393" y="564018"/>
                      <a:pt x="23666" y="584489"/>
                    </a:cubicBezTo>
                    <a:cubicBezTo>
                      <a:pt x="24802" y="603821"/>
                      <a:pt x="30483" y="623155"/>
                      <a:pt x="41845" y="639076"/>
                    </a:cubicBezTo>
                    <a:cubicBezTo>
                      <a:pt x="52071" y="654997"/>
                      <a:pt x="67978" y="666369"/>
                      <a:pt x="86158" y="669781"/>
                    </a:cubicBezTo>
                    <a:cubicBezTo>
                      <a:pt x="104338" y="673193"/>
                      <a:pt x="123654" y="668644"/>
                      <a:pt x="139561" y="658409"/>
                    </a:cubicBezTo>
                    <a:cubicBezTo>
                      <a:pt x="156604" y="649311"/>
                      <a:pt x="170239" y="634527"/>
                      <a:pt x="180465" y="617468"/>
                    </a:cubicBezTo>
                    <a:cubicBezTo>
                      <a:pt x="190691" y="600410"/>
                      <a:pt x="199781" y="581077"/>
                      <a:pt x="206598" y="561744"/>
                    </a:cubicBezTo>
                    <a:cubicBezTo>
                      <a:pt x="213416" y="542411"/>
                      <a:pt x="220233" y="521941"/>
                      <a:pt x="227050" y="502607"/>
                    </a:cubicBezTo>
                    <a:cubicBezTo>
                      <a:pt x="239549" y="462804"/>
                      <a:pt x="249775" y="421863"/>
                      <a:pt x="258865" y="379786"/>
                    </a:cubicBezTo>
                    <a:lnTo>
                      <a:pt x="273636" y="383197"/>
                    </a:lnTo>
                    <a:cubicBezTo>
                      <a:pt x="265682" y="425275"/>
                      <a:pt x="255456" y="466216"/>
                      <a:pt x="244094" y="507156"/>
                    </a:cubicBezTo>
                    <a:cubicBezTo>
                      <a:pt x="238412" y="527627"/>
                      <a:pt x="231595" y="548097"/>
                      <a:pt x="224778" y="568567"/>
                    </a:cubicBezTo>
                    <a:cubicBezTo>
                      <a:pt x="217961" y="589037"/>
                      <a:pt x="210007" y="609508"/>
                      <a:pt x="197509" y="627703"/>
                    </a:cubicBezTo>
                    <a:cubicBezTo>
                      <a:pt x="186146" y="647037"/>
                      <a:pt x="170239" y="664095"/>
                      <a:pt x="149787" y="676605"/>
                    </a:cubicBezTo>
                    <a:cubicBezTo>
                      <a:pt x="130471" y="687977"/>
                      <a:pt x="106610" y="694800"/>
                      <a:pt x="81613" y="691389"/>
                    </a:cubicBezTo>
                    <a:cubicBezTo>
                      <a:pt x="57753" y="687977"/>
                      <a:pt x="36164" y="670918"/>
                      <a:pt x="23666" y="651586"/>
                    </a:cubicBezTo>
                    <a:cubicBezTo>
                      <a:pt x="10031" y="632252"/>
                      <a:pt x="3214" y="609508"/>
                      <a:pt x="941" y="586763"/>
                    </a:cubicBezTo>
                    <a:cubicBezTo>
                      <a:pt x="-1331" y="564018"/>
                      <a:pt x="941" y="542411"/>
                      <a:pt x="3214" y="520803"/>
                    </a:cubicBezTo>
                    <a:cubicBezTo>
                      <a:pt x="5486" y="499196"/>
                      <a:pt x="7759" y="478725"/>
                      <a:pt x="11167" y="457118"/>
                    </a:cubicBezTo>
                    <a:cubicBezTo>
                      <a:pt x="16848" y="415040"/>
                      <a:pt x="23666" y="372962"/>
                      <a:pt x="31619" y="330884"/>
                    </a:cubicBezTo>
                    <a:cubicBezTo>
                      <a:pt x="39573" y="288807"/>
                      <a:pt x="47527" y="247866"/>
                      <a:pt x="57753" y="205788"/>
                    </a:cubicBezTo>
                    <a:cubicBezTo>
                      <a:pt x="62297" y="185318"/>
                      <a:pt x="67978" y="164848"/>
                      <a:pt x="72524" y="143240"/>
                    </a:cubicBezTo>
                    <a:cubicBezTo>
                      <a:pt x="78205" y="122770"/>
                      <a:pt x="82750" y="102300"/>
                      <a:pt x="90703" y="80692"/>
                    </a:cubicBezTo>
                    <a:cubicBezTo>
                      <a:pt x="98657" y="60222"/>
                      <a:pt x="108883" y="38615"/>
                      <a:pt x="127062" y="22693"/>
                    </a:cubicBezTo>
                    <a:cubicBezTo>
                      <a:pt x="145242" y="6772"/>
                      <a:pt x="169103" y="-3463"/>
                      <a:pt x="195236" y="1085"/>
                    </a:cubicBezTo>
                    <a:cubicBezTo>
                      <a:pt x="207735" y="3360"/>
                      <a:pt x="220233" y="10184"/>
                      <a:pt x="229323" y="18144"/>
                    </a:cubicBezTo>
                    <a:cubicBezTo>
                      <a:pt x="238412" y="27242"/>
                      <a:pt x="244094" y="37477"/>
                      <a:pt x="248639" y="48850"/>
                    </a:cubicBezTo>
                    <a:cubicBezTo>
                      <a:pt x="256592" y="71594"/>
                      <a:pt x="257728" y="93202"/>
                      <a:pt x="257728" y="115947"/>
                    </a:cubicBezTo>
                    <a:cubicBezTo>
                      <a:pt x="257728" y="201239"/>
                      <a:pt x="247503" y="286532"/>
                      <a:pt x="227050" y="370688"/>
                    </a:cubicBezTo>
                    <a:cubicBezTo>
                      <a:pt x="222505" y="391158"/>
                      <a:pt x="216824" y="411628"/>
                      <a:pt x="211143" y="432098"/>
                    </a:cubicBezTo>
                    <a:cubicBezTo>
                      <a:pt x="207735" y="442334"/>
                      <a:pt x="205462" y="452569"/>
                      <a:pt x="202053" y="462804"/>
                    </a:cubicBezTo>
                    <a:cubicBezTo>
                      <a:pt x="198645" y="473039"/>
                      <a:pt x="195236" y="483274"/>
                      <a:pt x="189555" y="493510"/>
                    </a:cubicBezTo>
                    <a:cubicBezTo>
                      <a:pt x="186146" y="499196"/>
                      <a:pt x="182737" y="503745"/>
                      <a:pt x="178193" y="508294"/>
                    </a:cubicBezTo>
                    <a:cubicBezTo>
                      <a:pt x="173648" y="512842"/>
                      <a:pt x="166830" y="516254"/>
                      <a:pt x="160013" y="518529"/>
                    </a:cubicBezTo>
                    <a:cubicBezTo>
                      <a:pt x="146378" y="521941"/>
                      <a:pt x="131607" y="517391"/>
                      <a:pt x="122518" y="508294"/>
                    </a:cubicBezTo>
                    <a:cubicBezTo>
                      <a:pt x="112292" y="500333"/>
                      <a:pt x="106610" y="487823"/>
                      <a:pt x="103202" y="476451"/>
                    </a:cubicBezTo>
                    <a:cubicBezTo>
                      <a:pt x="99793" y="465079"/>
                      <a:pt x="99793" y="453706"/>
                      <a:pt x="99793" y="442334"/>
                    </a:cubicBezTo>
                    <a:cubicBezTo>
                      <a:pt x="100929" y="357041"/>
                      <a:pt x="107746" y="271748"/>
                      <a:pt x="120245" y="187592"/>
                    </a:cubicBezTo>
                    <a:lnTo>
                      <a:pt x="133880" y="19327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690" name="Google Shape;1690;p40"/>
              <p:cNvGrpSpPr/>
              <p:nvPr/>
            </p:nvGrpSpPr>
            <p:grpSpPr>
              <a:xfrm>
                <a:off x="142509" y="1995777"/>
                <a:ext cx="150097" cy="217989"/>
                <a:chOff x="5660354" y="5884171"/>
                <a:chExt cx="115229" cy="167298"/>
              </a:xfrm>
            </p:grpSpPr>
            <p:sp>
              <p:nvSpPr>
                <p:cNvPr id="1691" name="Google Shape;1691;p40"/>
                <p:cNvSpPr/>
                <p:nvPr/>
              </p:nvSpPr>
              <p:spPr>
                <a:xfrm>
                  <a:off x="5726726" y="5997911"/>
                  <a:ext cx="48857" cy="53558"/>
                </a:xfrm>
                <a:custGeom>
                  <a:rect b="b" l="l" r="r" t="t"/>
                  <a:pathLst>
                    <a:path extrusionOk="0" h="53558" w="48857">
                      <a:moveTo>
                        <a:pt x="29542" y="53559"/>
                      </a:moveTo>
                      <a:cubicBezTo>
                        <a:pt x="24997" y="52422"/>
                        <a:pt x="20452" y="50147"/>
                        <a:pt x="17043" y="47873"/>
                      </a:cubicBezTo>
                      <a:cubicBezTo>
                        <a:pt x="13635" y="45598"/>
                        <a:pt x="10226" y="43324"/>
                        <a:pt x="7954" y="39912"/>
                      </a:cubicBezTo>
                      <a:cubicBezTo>
                        <a:pt x="5681" y="36500"/>
                        <a:pt x="3409" y="33088"/>
                        <a:pt x="2273" y="29677"/>
                      </a:cubicBezTo>
                      <a:cubicBezTo>
                        <a:pt x="1136" y="26265"/>
                        <a:pt x="0" y="21716"/>
                        <a:pt x="0" y="16030"/>
                      </a:cubicBezTo>
                      <a:cubicBezTo>
                        <a:pt x="1136" y="6932"/>
                        <a:pt x="9090" y="-1029"/>
                        <a:pt x="18180" y="109"/>
                      </a:cubicBezTo>
                      <a:cubicBezTo>
                        <a:pt x="19316" y="109"/>
                        <a:pt x="19316" y="109"/>
                        <a:pt x="20452" y="109"/>
                      </a:cubicBezTo>
                      <a:cubicBezTo>
                        <a:pt x="24997" y="1246"/>
                        <a:pt x="29542" y="3521"/>
                        <a:pt x="32951" y="5795"/>
                      </a:cubicBezTo>
                      <a:cubicBezTo>
                        <a:pt x="36359" y="8069"/>
                        <a:pt x="38632" y="11481"/>
                        <a:pt x="40904" y="13756"/>
                      </a:cubicBezTo>
                      <a:cubicBezTo>
                        <a:pt x="43176" y="17167"/>
                        <a:pt x="45449" y="20579"/>
                        <a:pt x="46585" y="23991"/>
                      </a:cubicBezTo>
                      <a:cubicBezTo>
                        <a:pt x="47722" y="28540"/>
                        <a:pt x="48858" y="31952"/>
                        <a:pt x="48858" y="37638"/>
                      </a:cubicBezTo>
                      <a:cubicBezTo>
                        <a:pt x="47722" y="46735"/>
                        <a:pt x="40904" y="52422"/>
                        <a:pt x="31814" y="52422"/>
                      </a:cubicBezTo>
                      <a:cubicBezTo>
                        <a:pt x="30678" y="53559"/>
                        <a:pt x="29542" y="53559"/>
                        <a:pt x="29542" y="53559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92" name="Google Shape;1692;p40"/>
                <p:cNvSpPr/>
                <p:nvPr/>
              </p:nvSpPr>
              <p:spPr>
                <a:xfrm>
                  <a:off x="5660354" y="5909315"/>
                  <a:ext cx="41374" cy="41411"/>
                </a:xfrm>
                <a:custGeom>
                  <a:rect b="b" l="l" r="r" t="t"/>
                  <a:pathLst>
                    <a:path extrusionOk="0" h="41411" w="41374">
                      <a:moveTo>
                        <a:pt x="23195" y="40941"/>
                      </a:moveTo>
                      <a:cubicBezTo>
                        <a:pt x="18650" y="42078"/>
                        <a:pt x="15241" y="40941"/>
                        <a:pt x="12969" y="39803"/>
                      </a:cubicBezTo>
                      <a:cubicBezTo>
                        <a:pt x="9560" y="38666"/>
                        <a:pt x="7288" y="37529"/>
                        <a:pt x="6152" y="35254"/>
                      </a:cubicBezTo>
                      <a:cubicBezTo>
                        <a:pt x="3879" y="32980"/>
                        <a:pt x="2743" y="30705"/>
                        <a:pt x="1607" y="28431"/>
                      </a:cubicBezTo>
                      <a:cubicBezTo>
                        <a:pt x="471" y="26156"/>
                        <a:pt x="-666" y="22745"/>
                        <a:pt x="471" y="18196"/>
                      </a:cubicBezTo>
                      <a:cubicBezTo>
                        <a:pt x="1607" y="7960"/>
                        <a:pt x="9560" y="1137"/>
                        <a:pt x="18650" y="0"/>
                      </a:cubicBezTo>
                      <a:cubicBezTo>
                        <a:pt x="23195" y="0"/>
                        <a:pt x="26604" y="0"/>
                        <a:pt x="28876" y="1137"/>
                      </a:cubicBezTo>
                      <a:cubicBezTo>
                        <a:pt x="31149" y="2274"/>
                        <a:pt x="33421" y="3412"/>
                        <a:pt x="35693" y="5686"/>
                      </a:cubicBezTo>
                      <a:cubicBezTo>
                        <a:pt x="37966" y="7960"/>
                        <a:pt x="39102" y="10235"/>
                        <a:pt x="40239" y="12510"/>
                      </a:cubicBezTo>
                      <a:cubicBezTo>
                        <a:pt x="41375" y="15921"/>
                        <a:pt x="41375" y="18196"/>
                        <a:pt x="41375" y="22745"/>
                      </a:cubicBezTo>
                      <a:cubicBezTo>
                        <a:pt x="39102" y="32980"/>
                        <a:pt x="32285" y="39803"/>
                        <a:pt x="23195" y="4094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93" name="Google Shape;1693;p40"/>
                <p:cNvSpPr/>
                <p:nvPr/>
              </p:nvSpPr>
              <p:spPr>
                <a:xfrm>
                  <a:off x="5719438" y="5884171"/>
                  <a:ext cx="47056" cy="54836"/>
                </a:xfrm>
                <a:custGeom>
                  <a:rect b="b" l="l" r="r" t="t"/>
                  <a:pathLst>
                    <a:path extrusionOk="0" h="54836" w="47056">
                      <a:moveTo>
                        <a:pt x="27740" y="53574"/>
                      </a:moveTo>
                      <a:cubicBezTo>
                        <a:pt x="23195" y="52437"/>
                        <a:pt x="18650" y="50162"/>
                        <a:pt x="15242" y="47888"/>
                      </a:cubicBezTo>
                      <a:cubicBezTo>
                        <a:pt x="11833" y="45614"/>
                        <a:pt x="9561" y="42202"/>
                        <a:pt x="7288" y="38790"/>
                      </a:cubicBezTo>
                      <a:cubicBezTo>
                        <a:pt x="5016" y="35378"/>
                        <a:pt x="2743" y="31967"/>
                        <a:pt x="1607" y="28555"/>
                      </a:cubicBezTo>
                      <a:cubicBezTo>
                        <a:pt x="471" y="24006"/>
                        <a:pt x="-666" y="20595"/>
                        <a:pt x="471" y="14908"/>
                      </a:cubicBezTo>
                      <a:cubicBezTo>
                        <a:pt x="1607" y="5810"/>
                        <a:pt x="10697" y="-1013"/>
                        <a:pt x="19787" y="124"/>
                      </a:cubicBezTo>
                      <a:cubicBezTo>
                        <a:pt x="20923" y="124"/>
                        <a:pt x="22059" y="124"/>
                        <a:pt x="22059" y="124"/>
                      </a:cubicBezTo>
                      <a:cubicBezTo>
                        <a:pt x="26604" y="1261"/>
                        <a:pt x="31149" y="3536"/>
                        <a:pt x="33421" y="6948"/>
                      </a:cubicBezTo>
                      <a:cubicBezTo>
                        <a:pt x="36830" y="9222"/>
                        <a:pt x="39102" y="12634"/>
                        <a:pt x="41375" y="16045"/>
                      </a:cubicBezTo>
                      <a:cubicBezTo>
                        <a:pt x="43647" y="19457"/>
                        <a:pt x="44783" y="22869"/>
                        <a:pt x="45920" y="27418"/>
                      </a:cubicBezTo>
                      <a:cubicBezTo>
                        <a:pt x="47056" y="31967"/>
                        <a:pt x="47056" y="35378"/>
                        <a:pt x="47056" y="41065"/>
                      </a:cubicBezTo>
                      <a:cubicBezTo>
                        <a:pt x="45920" y="49025"/>
                        <a:pt x="37966" y="55849"/>
                        <a:pt x="30013" y="54712"/>
                      </a:cubicBezTo>
                      <a:cubicBezTo>
                        <a:pt x="28876" y="53574"/>
                        <a:pt x="27740" y="53574"/>
                        <a:pt x="27740" y="5357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1694" name="Shape 1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5" name="Google Shape;1695;p41"/>
          <p:cNvGrpSpPr/>
          <p:nvPr/>
        </p:nvGrpSpPr>
        <p:grpSpPr>
          <a:xfrm>
            <a:off x="-3773202" y="3223962"/>
            <a:ext cx="16453214" cy="4831913"/>
            <a:chOff x="-3773202" y="3223962"/>
            <a:chExt cx="16453214" cy="4831913"/>
          </a:xfrm>
        </p:grpSpPr>
        <p:sp>
          <p:nvSpPr>
            <p:cNvPr id="1696" name="Google Shape;1696;p41"/>
            <p:cNvSpPr/>
            <p:nvPr/>
          </p:nvSpPr>
          <p:spPr>
            <a:xfrm>
              <a:off x="6559956" y="3223962"/>
              <a:ext cx="6120056" cy="4270742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7" name="Google Shape;1697;p41"/>
            <p:cNvSpPr/>
            <p:nvPr/>
          </p:nvSpPr>
          <p:spPr>
            <a:xfrm>
              <a:off x="-3773202" y="3532924"/>
              <a:ext cx="6481476" cy="4522951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98" name="Google Shape;1698;p41"/>
          <p:cNvGrpSpPr/>
          <p:nvPr/>
        </p:nvGrpSpPr>
        <p:grpSpPr>
          <a:xfrm>
            <a:off x="7836532" y="-422101"/>
            <a:ext cx="2732148" cy="4933704"/>
            <a:chOff x="7836532" y="-422101"/>
            <a:chExt cx="2732148" cy="4933704"/>
          </a:xfrm>
        </p:grpSpPr>
        <p:sp>
          <p:nvSpPr>
            <p:cNvPr id="1699" name="Google Shape;1699;p41"/>
            <p:cNvSpPr/>
            <p:nvPr/>
          </p:nvSpPr>
          <p:spPr>
            <a:xfrm rot="-1680062">
              <a:off x="8302242" y="-382953"/>
              <a:ext cx="451699" cy="1142755"/>
            </a:xfrm>
            <a:custGeom>
              <a:rect b="b" l="l" r="r" t="t"/>
              <a:pathLst>
                <a:path extrusionOk="0" h="692270" w="273635">
                  <a:moveTo>
                    <a:pt x="133880" y="193279"/>
                  </a:moveTo>
                  <a:cubicBezTo>
                    <a:pt x="123654" y="277434"/>
                    <a:pt x="117973" y="361590"/>
                    <a:pt x="119109" y="445745"/>
                  </a:cubicBezTo>
                  <a:cubicBezTo>
                    <a:pt x="119109" y="466216"/>
                    <a:pt x="121381" y="486686"/>
                    <a:pt x="135016" y="496921"/>
                  </a:cubicBezTo>
                  <a:cubicBezTo>
                    <a:pt x="141833" y="502607"/>
                    <a:pt x="149787" y="504882"/>
                    <a:pt x="155468" y="502607"/>
                  </a:cubicBezTo>
                  <a:cubicBezTo>
                    <a:pt x="162286" y="500333"/>
                    <a:pt x="167967" y="494647"/>
                    <a:pt x="172511" y="486686"/>
                  </a:cubicBezTo>
                  <a:cubicBezTo>
                    <a:pt x="177056" y="478725"/>
                    <a:pt x="180465" y="469628"/>
                    <a:pt x="182737" y="459392"/>
                  </a:cubicBezTo>
                  <a:cubicBezTo>
                    <a:pt x="186146" y="449157"/>
                    <a:pt x="188419" y="438922"/>
                    <a:pt x="191827" y="428687"/>
                  </a:cubicBezTo>
                  <a:cubicBezTo>
                    <a:pt x="197509" y="408217"/>
                    <a:pt x="203190" y="387746"/>
                    <a:pt x="207735" y="367276"/>
                  </a:cubicBezTo>
                  <a:cubicBezTo>
                    <a:pt x="225914" y="285395"/>
                    <a:pt x="236140" y="201239"/>
                    <a:pt x="236140" y="117084"/>
                  </a:cubicBezTo>
                  <a:cubicBezTo>
                    <a:pt x="236140" y="96613"/>
                    <a:pt x="233868" y="76143"/>
                    <a:pt x="227050" y="59085"/>
                  </a:cubicBezTo>
                  <a:cubicBezTo>
                    <a:pt x="220233" y="40889"/>
                    <a:pt x="207735" y="28379"/>
                    <a:pt x="190691" y="24968"/>
                  </a:cubicBezTo>
                  <a:cubicBezTo>
                    <a:pt x="174784" y="22693"/>
                    <a:pt x="155468" y="29516"/>
                    <a:pt x="141833" y="40889"/>
                  </a:cubicBezTo>
                  <a:cubicBezTo>
                    <a:pt x="128199" y="53398"/>
                    <a:pt x="119109" y="70457"/>
                    <a:pt x="112292" y="89790"/>
                  </a:cubicBezTo>
                  <a:cubicBezTo>
                    <a:pt x="105474" y="109123"/>
                    <a:pt x="100929" y="129594"/>
                    <a:pt x="95248" y="150064"/>
                  </a:cubicBezTo>
                  <a:cubicBezTo>
                    <a:pt x="89567" y="170534"/>
                    <a:pt x="85022" y="191004"/>
                    <a:pt x="80477" y="211474"/>
                  </a:cubicBezTo>
                  <a:cubicBezTo>
                    <a:pt x="70251" y="252415"/>
                    <a:pt x="62297" y="293356"/>
                    <a:pt x="54344" y="335433"/>
                  </a:cubicBezTo>
                  <a:cubicBezTo>
                    <a:pt x="46390" y="376374"/>
                    <a:pt x="39573" y="418452"/>
                    <a:pt x="33892" y="460529"/>
                  </a:cubicBezTo>
                  <a:cubicBezTo>
                    <a:pt x="30483" y="481000"/>
                    <a:pt x="28211" y="502607"/>
                    <a:pt x="25938" y="523077"/>
                  </a:cubicBezTo>
                  <a:cubicBezTo>
                    <a:pt x="23666" y="543548"/>
                    <a:pt x="21393" y="564018"/>
                    <a:pt x="23666" y="584489"/>
                  </a:cubicBezTo>
                  <a:cubicBezTo>
                    <a:pt x="24802" y="603821"/>
                    <a:pt x="30483" y="623155"/>
                    <a:pt x="41845" y="639076"/>
                  </a:cubicBezTo>
                  <a:cubicBezTo>
                    <a:pt x="52071" y="654997"/>
                    <a:pt x="67978" y="666369"/>
                    <a:pt x="86158" y="669781"/>
                  </a:cubicBezTo>
                  <a:cubicBezTo>
                    <a:pt x="104338" y="673193"/>
                    <a:pt x="123654" y="668644"/>
                    <a:pt x="139561" y="658409"/>
                  </a:cubicBezTo>
                  <a:cubicBezTo>
                    <a:pt x="156604" y="649311"/>
                    <a:pt x="170239" y="634527"/>
                    <a:pt x="180465" y="617468"/>
                  </a:cubicBezTo>
                  <a:cubicBezTo>
                    <a:pt x="190691" y="600410"/>
                    <a:pt x="199781" y="581077"/>
                    <a:pt x="206598" y="561744"/>
                  </a:cubicBezTo>
                  <a:cubicBezTo>
                    <a:pt x="213416" y="542411"/>
                    <a:pt x="220233" y="521941"/>
                    <a:pt x="227050" y="502607"/>
                  </a:cubicBezTo>
                  <a:cubicBezTo>
                    <a:pt x="239549" y="462804"/>
                    <a:pt x="249775" y="421863"/>
                    <a:pt x="258865" y="379786"/>
                  </a:cubicBezTo>
                  <a:lnTo>
                    <a:pt x="273636" y="383197"/>
                  </a:lnTo>
                  <a:cubicBezTo>
                    <a:pt x="265682" y="425275"/>
                    <a:pt x="255456" y="466216"/>
                    <a:pt x="244094" y="507156"/>
                  </a:cubicBezTo>
                  <a:cubicBezTo>
                    <a:pt x="238412" y="527627"/>
                    <a:pt x="231595" y="548097"/>
                    <a:pt x="224778" y="568567"/>
                  </a:cubicBezTo>
                  <a:cubicBezTo>
                    <a:pt x="217961" y="589037"/>
                    <a:pt x="210007" y="609508"/>
                    <a:pt x="197509" y="627703"/>
                  </a:cubicBezTo>
                  <a:cubicBezTo>
                    <a:pt x="186146" y="647037"/>
                    <a:pt x="170239" y="664095"/>
                    <a:pt x="149787" y="676605"/>
                  </a:cubicBezTo>
                  <a:cubicBezTo>
                    <a:pt x="130471" y="687977"/>
                    <a:pt x="106610" y="694800"/>
                    <a:pt x="81613" y="691389"/>
                  </a:cubicBezTo>
                  <a:cubicBezTo>
                    <a:pt x="57753" y="687977"/>
                    <a:pt x="36164" y="670918"/>
                    <a:pt x="23666" y="651586"/>
                  </a:cubicBezTo>
                  <a:cubicBezTo>
                    <a:pt x="10031" y="632252"/>
                    <a:pt x="3214" y="609508"/>
                    <a:pt x="941" y="586763"/>
                  </a:cubicBezTo>
                  <a:cubicBezTo>
                    <a:pt x="-1331" y="564018"/>
                    <a:pt x="941" y="542411"/>
                    <a:pt x="3214" y="520803"/>
                  </a:cubicBezTo>
                  <a:cubicBezTo>
                    <a:pt x="5486" y="499196"/>
                    <a:pt x="7759" y="478725"/>
                    <a:pt x="11167" y="457118"/>
                  </a:cubicBezTo>
                  <a:cubicBezTo>
                    <a:pt x="16848" y="415040"/>
                    <a:pt x="23666" y="372962"/>
                    <a:pt x="31619" y="330884"/>
                  </a:cubicBezTo>
                  <a:cubicBezTo>
                    <a:pt x="39573" y="288807"/>
                    <a:pt x="47527" y="247866"/>
                    <a:pt x="57753" y="205788"/>
                  </a:cubicBezTo>
                  <a:cubicBezTo>
                    <a:pt x="62297" y="185318"/>
                    <a:pt x="67978" y="164848"/>
                    <a:pt x="72524" y="143240"/>
                  </a:cubicBezTo>
                  <a:cubicBezTo>
                    <a:pt x="78205" y="122770"/>
                    <a:pt x="82750" y="102300"/>
                    <a:pt x="90703" y="80692"/>
                  </a:cubicBezTo>
                  <a:cubicBezTo>
                    <a:pt x="98657" y="60222"/>
                    <a:pt x="108883" y="38615"/>
                    <a:pt x="127062" y="22693"/>
                  </a:cubicBezTo>
                  <a:cubicBezTo>
                    <a:pt x="145242" y="6772"/>
                    <a:pt x="169103" y="-3463"/>
                    <a:pt x="195236" y="1085"/>
                  </a:cubicBezTo>
                  <a:cubicBezTo>
                    <a:pt x="207735" y="3360"/>
                    <a:pt x="220233" y="10184"/>
                    <a:pt x="229323" y="18144"/>
                  </a:cubicBezTo>
                  <a:cubicBezTo>
                    <a:pt x="238412" y="27242"/>
                    <a:pt x="244094" y="37477"/>
                    <a:pt x="248639" y="48850"/>
                  </a:cubicBezTo>
                  <a:cubicBezTo>
                    <a:pt x="256592" y="71594"/>
                    <a:pt x="257728" y="93202"/>
                    <a:pt x="257728" y="115947"/>
                  </a:cubicBezTo>
                  <a:cubicBezTo>
                    <a:pt x="257728" y="201239"/>
                    <a:pt x="247503" y="286532"/>
                    <a:pt x="227050" y="370688"/>
                  </a:cubicBezTo>
                  <a:cubicBezTo>
                    <a:pt x="222505" y="391158"/>
                    <a:pt x="216824" y="411628"/>
                    <a:pt x="211143" y="432098"/>
                  </a:cubicBezTo>
                  <a:cubicBezTo>
                    <a:pt x="207735" y="442334"/>
                    <a:pt x="205462" y="452569"/>
                    <a:pt x="202053" y="462804"/>
                  </a:cubicBezTo>
                  <a:cubicBezTo>
                    <a:pt x="198645" y="473039"/>
                    <a:pt x="195236" y="483274"/>
                    <a:pt x="189555" y="493510"/>
                  </a:cubicBezTo>
                  <a:cubicBezTo>
                    <a:pt x="186146" y="499196"/>
                    <a:pt x="182737" y="503745"/>
                    <a:pt x="178193" y="508294"/>
                  </a:cubicBezTo>
                  <a:cubicBezTo>
                    <a:pt x="173648" y="512842"/>
                    <a:pt x="166830" y="516254"/>
                    <a:pt x="160013" y="518529"/>
                  </a:cubicBezTo>
                  <a:cubicBezTo>
                    <a:pt x="146378" y="521941"/>
                    <a:pt x="131607" y="517391"/>
                    <a:pt x="122518" y="508294"/>
                  </a:cubicBezTo>
                  <a:cubicBezTo>
                    <a:pt x="112292" y="500333"/>
                    <a:pt x="106610" y="487823"/>
                    <a:pt x="103202" y="476451"/>
                  </a:cubicBezTo>
                  <a:cubicBezTo>
                    <a:pt x="99793" y="465079"/>
                    <a:pt x="99793" y="453706"/>
                    <a:pt x="99793" y="442334"/>
                  </a:cubicBezTo>
                  <a:cubicBezTo>
                    <a:pt x="100929" y="357041"/>
                    <a:pt x="107746" y="271748"/>
                    <a:pt x="120245" y="187592"/>
                  </a:cubicBezTo>
                  <a:lnTo>
                    <a:pt x="133880" y="19327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00" name="Google Shape;1700;p41"/>
            <p:cNvGrpSpPr/>
            <p:nvPr/>
          </p:nvGrpSpPr>
          <p:grpSpPr>
            <a:xfrm rot="-3860140">
              <a:off x="8322387" y="2152352"/>
              <a:ext cx="1760439" cy="2185291"/>
              <a:chOff x="3962166" y="4877840"/>
              <a:chExt cx="988516" cy="1227078"/>
            </a:xfrm>
          </p:grpSpPr>
          <p:sp>
            <p:nvSpPr>
              <p:cNvPr id="1701" name="Google Shape;1701;p41"/>
              <p:cNvSpPr/>
              <p:nvPr/>
            </p:nvSpPr>
            <p:spPr>
              <a:xfrm>
                <a:off x="3962166" y="4983603"/>
                <a:ext cx="922616" cy="1121315"/>
              </a:xfrm>
              <a:custGeom>
                <a:rect b="b" l="l" r="r" t="t"/>
                <a:pathLst>
                  <a:path extrusionOk="0" h="1121315" w="922616">
                    <a:moveTo>
                      <a:pt x="922616" y="133057"/>
                    </a:moveTo>
                    <a:cubicBezTo>
                      <a:pt x="610154" y="545874"/>
                      <a:pt x="561296" y="605010"/>
                      <a:pt x="163617" y="1121316"/>
                    </a:cubicBezTo>
                    <a:lnTo>
                      <a:pt x="0" y="988259"/>
                    </a:lnTo>
                    <a:cubicBezTo>
                      <a:pt x="396543" y="471954"/>
                      <a:pt x="445401" y="412817"/>
                      <a:pt x="758999" y="0"/>
                    </a:cubicBezTo>
                    <a:lnTo>
                      <a:pt x="922616" y="13305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2" name="Google Shape;1702;p41"/>
              <p:cNvSpPr/>
              <p:nvPr/>
            </p:nvSpPr>
            <p:spPr>
              <a:xfrm>
                <a:off x="4721165" y="4877840"/>
                <a:ext cx="229517" cy="238819"/>
              </a:xfrm>
              <a:custGeom>
                <a:rect b="b" l="l" r="r" t="t"/>
                <a:pathLst>
                  <a:path extrusionOk="0" h="238819" w="229517">
                    <a:moveTo>
                      <a:pt x="0" y="105763"/>
                    </a:moveTo>
                    <a:lnTo>
                      <a:pt x="229518" y="0"/>
                    </a:lnTo>
                    <a:lnTo>
                      <a:pt x="163617" y="23882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3" name="Google Shape;1703;p41"/>
              <p:cNvSpPr/>
              <p:nvPr/>
            </p:nvSpPr>
            <p:spPr>
              <a:xfrm>
                <a:off x="4862057" y="4877840"/>
                <a:ext cx="88625" cy="92116"/>
              </a:xfrm>
              <a:custGeom>
                <a:rect b="b" l="l" r="r" t="t"/>
                <a:pathLst>
                  <a:path extrusionOk="0" h="92116" w="88625">
                    <a:moveTo>
                      <a:pt x="63629" y="92116"/>
                    </a:moveTo>
                    <a:lnTo>
                      <a:pt x="0" y="40941"/>
                    </a:lnTo>
                    <a:lnTo>
                      <a:pt x="8862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4" name="Google Shape;1704;p41"/>
              <p:cNvSpPr/>
              <p:nvPr/>
            </p:nvSpPr>
            <p:spPr>
              <a:xfrm>
                <a:off x="4086015" y="5085955"/>
                <a:ext cx="761271" cy="985984"/>
              </a:xfrm>
              <a:custGeom>
                <a:rect b="b" l="l" r="r" t="t"/>
                <a:pathLst>
                  <a:path extrusionOk="0" h="985984" w="761271">
                    <a:moveTo>
                      <a:pt x="761272" y="0"/>
                    </a:moveTo>
                    <a:lnTo>
                      <a:pt x="0" y="985985"/>
                    </a:lnTo>
                  </a:path>
                </a:pathLst>
              </a:custGeom>
              <a:noFill/>
              <a:ln cap="flat" cmpd="sng" w="11350">
                <a:solidFill>
                  <a:schemeClr val="dk2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5" name="Google Shape;1705;p41"/>
              <p:cNvSpPr/>
              <p:nvPr/>
            </p:nvSpPr>
            <p:spPr>
              <a:xfrm>
                <a:off x="4021250" y="5030230"/>
                <a:ext cx="757863" cy="989396"/>
              </a:xfrm>
              <a:custGeom>
                <a:rect b="b" l="l" r="r" t="t"/>
                <a:pathLst>
                  <a:path extrusionOk="0" h="989396" w="757863">
                    <a:moveTo>
                      <a:pt x="757863" y="0"/>
                    </a:moveTo>
                    <a:lnTo>
                      <a:pt x="0" y="989397"/>
                    </a:lnTo>
                  </a:path>
                </a:pathLst>
              </a:custGeom>
              <a:noFill/>
              <a:ln cap="flat" cmpd="sng" w="11350">
                <a:solidFill>
                  <a:schemeClr val="dk2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706" name="Google Shape;1706;p41"/>
          <p:cNvGrpSpPr/>
          <p:nvPr/>
        </p:nvGrpSpPr>
        <p:grpSpPr>
          <a:xfrm>
            <a:off x="267887" y="328268"/>
            <a:ext cx="205223" cy="298058"/>
            <a:chOff x="5660354" y="5884171"/>
            <a:chExt cx="115229" cy="167298"/>
          </a:xfrm>
        </p:grpSpPr>
        <p:sp>
          <p:nvSpPr>
            <p:cNvPr id="1707" name="Google Shape;1707;p41"/>
            <p:cNvSpPr/>
            <p:nvPr/>
          </p:nvSpPr>
          <p:spPr>
            <a:xfrm>
              <a:off x="5726726" y="5997911"/>
              <a:ext cx="48857" cy="53558"/>
            </a:xfrm>
            <a:custGeom>
              <a:rect b="b" l="l" r="r" t="t"/>
              <a:pathLst>
                <a:path extrusionOk="0" h="53558" w="48857">
                  <a:moveTo>
                    <a:pt x="29542" y="53559"/>
                  </a:moveTo>
                  <a:cubicBezTo>
                    <a:pt x="24997" y="52422"/>
                    <a:pt x="20452" y="50147"/>
                    <a:pt x="17043" y="47873"/>
                  </a:cubicBezTo>
                  <a:cubicBezTo>
                    <a:pt x="13635" y="45598"/>
                    <a:pt x="10226" y="43324"/>
                    <a:pt x="7954" y="39912"/>
                  </a:cubicBezTo>
                  <a:cubicBezTo>
                    <a:pt x="5681" y="36500"/>
                    <a:pt x="3409" y="33088"/>
                    <a:pt x="2273" y="29677"/>
                  </a:cubicBezTo>
                  <a:cubicBezTo>
                    <a:pt x="1136" y="26265"/>
                    <a:pt x="0" y="21716"/>
                    <a:pt x="0" y="16030"/>
                  </a:cubicBezTo>
                  <a:cubicBezTo>
                    <a:pt x="1136" y="6932"/>
                    <a:pt x="9090" y="-1029"/>
                    <a:pt x="18180" y="109"/>
                  </a:cubicBezTo>
                  <a:cubicBezTo>
                    <a:pt x="19316" y="109"/>
                    <a:pt x="19316" y="109"/>
                    <a:pt x="20452" y="109"/>
                  </a:cubicBezTo>
                  <a:cubicBezTo>
                    <a:pt x="24997" y="1246"/>
                    <a:pt x="29542" y="3521"/>
                    <a:pt x="32951" y="5795"/>
                  </a:cubicBezTo>
                  <a:cubicBezTo>
                    <a:pt x="36359" y="8069"/>
                    <a:pt x="38632" y="11481"/>
                    <a:pt x="40904" y="13756"/>
                  </a:cubicBezTo>
                  <a:cubicBezTo>
                    <a:pt x="43176" y="17167"/>
                    <a:pt x="45449" y="20579"/>
                    <a:pt x="46585" y="23991"/>
                  </a:cubicBezTo>
                  <a:cubicBezTo>
                    <a:pt x="47722" y="28540"/>
                    <a:pt x="48858" y="31952"/>
                    <a:pt x="48858" y="37638"/>
                  </a:cubicBezTo>
                  <a:cubicBezTo>
                    <a:pt x="47722" y="46735"/>
                    <a:pt x="40904" y="52422"/>
                    <a:pt x="31814" y="52422"/>
                  </a:cubicBezTo>
                  <a:cubicBezTo>
                    <a:pt x="30678" y="53559"/>
                    <a:pt x="29542" y="53559"/>
                    <a:pt x="29542" y="53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8" name="Google Shape;1708;p41"/>
            <p:cNvSpPr/>
            <p:nvPr/>
          </p:nvSpPr>
          <p:spPr>
            <a:xfrm>
              <a:off x="5660354" y="5909315"/>
              <a:ext cx="41374" cy="41411"/>
            </a:xfrm>
            <a:custGeom>
              <a:rect b="b" l="l" r="r" t="t"/>
              <a:pathLst>
                <a:path extrusionOk="0" h="41411" w="41374">
                  <a:moveTo>
                    <a:pt x="23195" y="40941"/>
                  </a:moveTo>
                  <a:cubicBezTo>
                    <a:pt x="18650" y="42078"/>
                    <a:pt x="15241" y="40941"/>
                    <a:pt x="12969" y="39803"/>
                  </a:cubicBezTo>
                  <a:cubicBezTo>
                    <a:pt x="9560" y="38666"/>
                    <a:pt x="7288" y="37529"/>
                    <a:pt x="6152" y="35254"/>
                  </a:cubicBezTo>
                  <a:cubicBezTo>
                    <a:pt x="3879" y="32980"/>
                    <a:pt x="2743" y="30705"/>
                    <a:pt x="1607" y="28431"/>
                  </a:cubicBezTo>
                  <a:cubicBezTo>
                    <a:pt x="471" y="26156"/>
                    <a:pt x="-666" y="22745"/>
                    <a:pt x="471" y="18196"/>
                  </a:cubicBezTo>
                  <a:cubicBezTo>
                    <a:pt x="1607" y="7960"/>
                    <a:pt x="9560" y="1137"/>
                    <a:pt x="18650" y="0"/>
                  </a:cubicBezTo>
                  <a:cubicBezTo>
                    <a:pt x="23195" y="0"/>
                    <a:pt x="26604" y="0"/>
                    <a:pt x="28876" y="1137"/>
                  </a:cubicBezTo>
                  <a:cubicBezTo>
                    <a:pt x="31149" y="2274"/>
                    <a:pt x="33421" y="3412"/>
                    <a:pt x="35693" y="5686"/>
                  </a:cubicBezTo>
                  <a:cubicBezTo>
                    <a:pt x="37966" y="7960"/>
                    <a:pt x="39102" y="10235"/>
                    <a:pt x="40239" y="12510"/>
                  </a:cubicBezTo>
                  <a:cubicBezTo>
                    <a:pt x="41375" y="15921"/>
                    <a:pt x="41375" y="18196"/>
                    <a:pt x="41375" y="22745"/>
                  </a:cubicBezTo>
                  <a:cubicBezTo>
                    <a:pt x="39102" y="32980"/>
                    <a:pt x="32285" y="39803"/>
                    <a:pt x="23195" y="409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9" name="Google Shape;1709;p41"/>
            <p:cNvSpPr/>
            <p:nvPr/>
          </p:nvSpPr>
          <p:spPr>
            <a:xfrm>
              <a:off x="5719438" y="5884171"/>
              <a:ext cx="47056" cy="54836"/>
            </a:xfrm>
            <a:custGeom>
              <a:rect b="b" l="l" r="r" t="t"/>
              <a:pathLst>
                <a:path extrusionOk="0" h="54836" w="47056">
                  <a:moveTo>
                    <a:pt x="27740" y="53574"/>
                  </a:moveTo>
                  <a:cubicBezTo>
                    <a:pt x="23195" y="52437"/>
                    <a:pt x="18650" y="50162"/>
                    <a:pt x="15242" y="47888"/>
                  </a:cubicBezTo>
                  <a:cubicBezTo>
                    <a:pt x="11833" y="45614"/>
                    <a:pt x="9561" y="42202"/>
                    <a:pt x="7288" y="38790"/>
                  </a:cubicBezTo>
                  <a:cubicBezTo>
                    <a:pt x="5016" y="35378"/>
                    <a:pt x="2743" y="31967"/>
                    <a:pt x="1607" y="28555"/>
                  </a:cubicBezTo>
                  <a:cubicBezTo>
                    <a:pt x="471" y="24006"/>
                    <a:pt x="-666" y="20595"/>
                    <a:pt x="471" y="14908"/>
                  </a:cubicBezTo>
                  <a:cubicBezTo>
                    <a:pt x="1607" y="5810"/>
                    <a:pt x="10697" y="-1013"/>
                    <a:pt x="19787" y="124"/>
                  </a:cubicBezTo>
                  <a:cubicBezTo>
                    <a:pt x="20923" y="124"/>
                    <a:pt x="22059" y="124"/>
                    <a:pt x="22059" y="124"/>
                  </a:cubicBezTo>
                  <a:cubicBezTo>
                    <a:pt x="26604" y="1261"/>
                    <a:pt x="31149" y="3536"/>
                    <a:pt x="33421" y="6948"/>
                  </a:cubicBezTo>
                  <a:cubicBezTo>
                    <a:pt x="36830" y="9222"/>
                    <a:pt x="39102" y="12634"/>
                    <a:pt x="41375" y="16045"/>
                  </a:cubicBezTo>
                  <a:cubicBezTo>
                    <a:pt x="43647" y="19457"/>
                    <a:pt x="44783" y="22869"/>
                    <a:pt x="45920" y="27418"/>
                  </a:cubicBezTo>
                  <a:cubicBezTo>
                    <a:pt x="47056" y="31967"/>
                    <a:pt x="47056" y="35378"/>
                    <a:pt x="47056" y="41065"/>
                  </a:cubicBezTo>
                  <a:cubicBezTo>
                    <a:pt x="45920" y="49025"/>
                    <a:pt x="37966" y="55849"/>
                    <a:pt x="30013" y="54712"/>
                  </a:cubicBezTo>
                  <a:cubicBezTo>
                    <a:pt x="28876" y="53574"/>
                    <a:pt x="27740" y="53574"/>
                    <a:pt x="27740" y="535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10" name="Google Shape;1710;p41"/>
          <p:cNvSpPr txBox="1"/>
          <p:nvPr>
            <p:ph type="title"/>
          </p:nvPr>
        </p:nvSpPr>
        <p:spPr>
          <a:xfrm>
            <a:off x="720000" y="521208"/>
            <a:ext cx="77040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711" name="Google Shape;1711;p41"/>
          <p:cNvSpPr txBox="1"/>
          <p:nvPr>
            <p:ph idx="1" type="subTitle"/>
          </p:nvPr>
        </p:nvSpPr>
        <p:spPr>
          <a:xfrm>
            <a:off x="1907907" y="2134225"/>
            <a:ext cx="2289300" cy="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712" name="Google Shape;1712;p41"/>
          <p:cNvSpPr txBox="1"/>
          <p:nvPr>
            <p:ph idx="2" type="subTitle"/>
          </p:nvPr>
        </p:nvSpPr>
        <p:spPr>
          <a:xfrm>
            <a:off x="4946649" y="2134200"/>
            <a:ext cx="2289300" cy="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713" name="Google Shape;1713;p41"/>
          <p:cNvSpPr txBox="1"/>
          <p:nvPr>
            <p:ph idx="3" type="subTitle"/>
          </p:nvPr>
        </p:nvSpPr>
        <p:spPr>
          <a:xfrm>
            <a:off x="1907899" y="3450425"/>
            <a:ext cx="2289300" cy="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714" name="Google Shape;1714;p41"/>
          <p:cNvSpPr txBox="1"/>
          <p:nvPr>
            <p:ph idx="4" type="subTitle"/>
          </p:nvPr>
        </p:nvSpPr>
        <p:spPr>
          <a:xfrm>
            <a:off x="4946801" y="3450413"/>
            <a:ext cx="2289300" cy="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715" name="Google Shape;1715;p41"/>
          <p:cNvSpPr txBox="1"/>
          <p:nvPr>
            <p:ph idx="5" type="subTitle"/>
          </p:nvPr>
        </p:nvSpPr>
        <p:spPr>
          <a:xfrm>
            <a:off x="1908014" y="1739400"/>
            <a:ext cx="2289300" cy="48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sp>
        <p:nvSpPr>
          <p:cNvPr id="1716" name="Google Shape;1716;p41"/>
          <p:cNvSpPr txBox="1"/>
          <p:nvPr>
            <p:ph idx="6" type="subTitle"/>
          </p:nvPr>
        </p:nvSpPr>
        <p:spPr>
          <a:xfrm>
            <a:off x="1907899" y="3055600"/>
            <a:ext cx="2289300" cy="48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sp>
        <p:nvSpPr>
          <p:cNvPr id="1717" name="Google Shape;1717;p41"/>
          <p:cNvSpPr txBox="1"/>
          <p:nvPr>
            <p:ph idx="7" type="subTitle"/>
          </p:nvPr>
        </p:nvSpPr>
        <p:spPr>
          <a:xfrm>
            <a:off x="4946799" y="1739375"/>
            <a:ext cx="2289300" cy="48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sp>
        <p:nvSpPr>
          <p:cNvPr id="1718" name="Google Shape;1718;p41"/>
          <p:cNvSpPr txBox="1"/>
          <p:nvPr>
            <p:ph idx="8" type="subTitle"/>
          </p:nvPr>
        </p:nvSpPr>
        <p:spPr>
          <a:xfrm>
            <a:off x="4946724" y="3055588"/>
            <a:ext cx="2289300" cy="48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1719" name="Shape 1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" name="Google Shape;1720;p42"/>
          <p:cNvSpPr txBox="1"/>
          <p:nvPr>
            <p:ph type="title"/>
          </p:nvPr>
        </p:nvSpPr>
        <p:spPr>
          <a:xfrm>
            <a:off x="713250" y="521208"/>
            <a:ext cx="77175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721" name="Google Shape;1721;p42"/>
          <p:cNvSpPr txBox="1"/>
          <p:nvPr>
            <p:ph idx="1" type="subTitle"/>
          </p:nvPr>
        </p:nvSpPr>
        <p:spPr>
          <a:xfrm>
            <a:off x="714900" y="1882422"/>
            <a:ext cx="23316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722" name="Google Shape;1722;p42"/>
          <p:cNvSpPr txBox="1"/>
          <p:nvPr>
            <p:ph idx="2" type="subTitle"/>
          </p:nvPr>
        </p:nvSpPr>
        <p:spPr>
          <a:xfrm>
            <a:off x="3404550" y="1882422"/>
            <a:ext cx="23349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723" name="Google Shape;1723;p42"/>
          <p:cNvSpPr txBox="1"/>
          <p:nvPr>
            <p:ph idx="3" type="subTitle"/>
          </p:nvPr>
        </p:nvSpPr>
        <p:spPr>
          <a:xfrm>
            <a:off x="713250" y="3431261"/>
            <a:ext cx="23349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724" name="Google Shape;1724;p42"/>
          <p:cNvSpPr txBox="1"/>
          <p:nvPr>
            <p:ph idx="4" type="subTitle"/>
          </p:nvPr>
        </p:nvSpPr>
        <p:spPr>
          <a:xfrm>
            <a:off x="3404550" y="3431261"/>
            <a:ext cx="23349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725" name="Google Shape;1725;p42"/>
          <p:cNvSpPr txBox="1"/>
          <p:nvPr>
            <p:ph idx="5" type="subTitle"/>
          </p:nvPr>
        </p:nvSpPr>
        <p:spPr>
          <a:xfrm>
            <a:off x="6095850" y="1882422"/>
            <a:ext cx="23349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726" name="Google Shape;1726;p42"/>
          <p:cNvSpPr txBox="1"/>
          <p:nvPr>
            <p:ph idx="6" type="subTitle"/>
          </p:nvPr>
        </p:nvSpPr>
        <p:spPr>
          <a:xfrm>
            <a:off x="6097500" y="3431261"/>
            <a:ext cx="23316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727" name="Google Shape;1727;p42"/>
          <p:cNvSpPr txBox="1"/>
          <p:nvPr>
            <p:ph idx="7" type="subTitle"/>
          </p:nvPr>
        </p:nvSpPr>
        <p:spPr>
          <a:xfrm>
            <a:off x="713250" y="1552861"/>
            <a:ext cx="2334900" cy="445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sp>
        <p:nvSpPr>
          <p:cNvPr id="1728" name="Google Shape;1728;p42"/>
          <p:cNvSpPr txBox="1"/>
          <p:nvPr>
            <p:ph idx="8" type="subTitle"/>
          </p:nvPr>
        </p:nvSpPr>
        <p:spPr>
          <a:xfrm>
            <a:off x="3404550" y="1552861"/>
            <a:ext cx="2334900" cy="445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sp>
        <p:nvSpPr>
          <p:cNvPr id="1729" name="Google Shape;1729;p42"/>
          <p:cNvSpPr txBox="1"/>
          <p:nvPr>
            <p:ph idx="9" type="subTitle"/>
          </p:nvPr>
        </p:nvSpPr>
        <p:spPr>
          <a:xfrm>
            <a:off x="6095850" y="1552861"/>
            <a:ext cx="2334900" cy="445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sp>
        <p:nvSpPr>
          <p:cNvPr id="1730" name="Google Shape;1730;p42"/>
          <p:cNvSpPr txBox="1"/>
          <p:nvPr>
            <p:ph idx="13" type="subTitle"/>
          </p:nvPr>
        </p:nvSpPr>
        <p:spPr>
          <a:xfrm>
            <a:off x="713250" y="3100461"/>
            <a:ext cx="2334900" cy="445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sp>
        <p:nvSpPr>
          <p:cNvPr id="1731" name="Google Shape;1731;p42"/>
          <p:cNvSpPr txBox="1"/>
          <p:nvPr>
            <p:ph idx="14" type="subTitle"/>
          </p:nvPr>
        </p:nvSpPr>
        <p:spPr>
          <a:xfrm>
            <a:off x="3406200" y="3100462"/>
            <a:ext cx="2331600" cy="445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sp>
        <p:nvSpPr>
          <p:cNvPr id="1732" name="Google Shape;1732;p42"/>
          <p:cNvSpPr txBox="1"/>
          <p:nvPr>
            <p:ph idx="15" type="subTitle"/>
          </p:nvPr>
        </p:nvSpPr>
        <p:spPr>
          <a:xfrm>
            <a:off x="6095850" y="3100461"/>
            <a:ext cx="2334900" cy="445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grpSp>
        <p:nvGrpSpPr>
          <p:cNvPr id="1733" name="Google Shape;1733;p42"/>
          <p:cNvGrpSpPr/>
          <p:nvPr/>
        </p:nvGrpSpPr>
        <p:grpSpPr>
          <a:xfrm>
            <a:off x="-3404072" y="-2071226"/>
            <a:ext cx="15101181" cy="9145926"/>
            <a:chOff x="-3404072" y="-2071226"/>
            <a:chExt cx="15101181" cy="9145926"/>
          </a:xfrm>
        </p:grpSpPr>
        <p:sp>
          <p:nvSpPr>
            <p:cNvPr id="1734" name="Google Shape;1734;p42"/>
            <p:cNvSpPr/>
            <p:nvPr/>
          </p:nvSpPr>
          <p:spPr>
            <a:xfrm rot="-586305">
              <a:off x="-3175381" y="-1720036"/>
              <a:ext cx="4400897" cy="3071066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5" name="Google Shape;1735;p42"/>
            <p:cNvSpPr/>
            <p:nvPr/>
          </p:nvSpPr>
          <p:spPr>
            <a:xfrm>
              <a:off x="7287777" y="3997748"/>
              <a:ext cx="4409331" cy="3076952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36" name="Google Shape;1736;p42"/>
          <p:cNvGrpSpPr/>
          <p:nvPr/>
        </p:nvGrpSpPr>
        <p:grpSpPr>
          <a:xfrm>
            <a:off x="-174389" y="3859216"/>
            <a:ext cx="9127799" cy="1670670"/>
            <a:chOff x="-174389" y="3859216"/>
            <a:chExt cx="9127799" cy="1670670"/>
          </a:xfrm>
        </p:grpSpPr>
        <p:sp>
          <p:nvSpPr>
            <p:cNvPr id="1737" name="Google Shape;1737;p42"/>
            <p:cNvSpPr/>
            <p:nvPr/>
          </p:nvSpPr>
          <p:spPr>
            <a:xfrm rot="8562740">
              <a:off x="249325" y="3887516"/>
              <a:ext cx="637997" cy="1614070"/>
            </a:xfrm>
            <a:custGeom>
              <a:rect b="b" l="l" r="r" t="t"/>
              <a:pathLst>
                <a:path extrusionOk="0" h="692270" w="273635">
                  <a:moveTo>
                    <a:pt x="133880" y="193279"/>
                  </a:moveTo>
                  <a:cubicBezTo>
                    <a:pt x="123654" y="277434"/>
                    <a:pt x="117973" y="361590"/>
                    <a:pt x="119109" y="445745"/>
                  </a:cubicBezTo>
                  <a:cubicBezTo>
                    <a:pt x="119109" y="466216"/>
                    <a:pt x="121381" y="486686"/>
                    <a:pt x="135016" y="496921"/>
                  </a:cubicBezTo>
                  <a:cubicBezTo>
                    <a:pt x="141833" y="502607"/>
                    <a:pt x="149787" y="504882"/>
                    <a:pt x="155468" y="502607"/>
                  </a:cubicBezTo>
                  <a:cubicBezTo>
                    <a:pt x="162286" y="500333"/>
                    <a:pt x="167967" y="494647"/>
                    <a:pt x="172511" y="486686"/>
                  </a:cubicBezTo>
                  <a:cubicBezTo>
                    <a:pt x="177056" y="478725"/>
                    <a:pt x="180465" y="469628"/>
                    <a:pt x="182737" y="459392"/>
                  </a:cubicBezTo>
                  <a:cubicBezTo>
                    <a:pt x="186146" y="449157"/>
                    <a:pt x="188419" y="438922"/>
                    <a:pt x="191827" y="428687"/>
                  </a:cubicBezTo>
                  <a:cubicBezTo>
                    <a:pt x="197509" y="408217"/>
                    <a:pt x="203190" y="387746"/>
                    <a:pt x="207735" y="367276"/>
                  </a:cubicBezTo>
                  <a:cubicBezTo>
                    <a:pt x="225914" y="285395"/>
                    <a:pt x="236140" y="201239"/>
                    <a:pt x="236140" y="117084"/>
                  </a:cubicBezTo>
                  <a:cubicBezTo>
                    <a:pt x="236140" y="96613"/>
                    <a:pt x="233868" y="76143"/>
                    <a:pt x="227050" y="59085"/>
                  </a:cubicBezTo>
                  <a:cubicBezTo>
                    <a:pt x="220233" y="40889"/>
                    <a:pt x="207735" y="28379"/>
                    <a:pt x="190691" y="24968"/>
                  </a:cubicBezTo>
                  <a:cubicBezTo>
                    <a:pt x="174784" y="22693"/>
                    <a:pt x="155468" y="29516"/>
                    <a:pt x="141833" y="40889"/>
                  </a:cubicBezTo>
                  <a:cubicBezTo>
                    <a:pt x="128199" y="53398"/>
                    <a:pt x="119109" y="70457"/>
                    <a:pt x="112292" y="89790"/>
                  </a:cubicBezTo>
                  <a:cubicBezTo>
                    <a:pt x="105474" y="109123"/>
                    <a:pt x="100929" y="129594"/>
                    <a:pt x="95248" y="150064"/>
                  </a:cubicBezTo>
                  <a:cubicBezTo>
                    <a:pt x="89567" y="170534"/>
                    <a:pt x="85022" y="191004"/>
                    <a:pt x="80477" y="211474"/>
                  </a:cubicBezTo>
                  <a:cubicBezTo>
                    <a:pt x="70251" y="252415"/>
                    <a:pt x="62297" y="293356"/>
                    <a:pt x="54344" y="335433"/>
                  </a:cubicBezTo>
                  <a:cubicBezTo>
                    <a:pt x="46390" y="376374"/>
                    <a:pt x="39573" y="418452"/>
                    <a:pt x="33892" y="460529"/>
                  </a:cubicBezTo>
                  <a:cubicBezTo>
                    <a:pt x="30483" y="481000"/>
                    <a:pt x="28211" y="502607"/>
                    <a:pt x="25938" y="523077"/>
                  </a:cubicBezTo>
                  <a:cubicBezTo>
                    <a:pt x="23666" y="543548"/>
                    <a:pt x="21393" y="564018"/>
                    <a:pt x="23666" y="584489"/>
                  </a:cubicBezTo>
                  <a:cubicBezTo>
                    <a:pt x="24802" y="603821"/>
                    <a:pt x="30483" y="623155"/>
                    <a:pt x="41845" y="639076"/>
                  </a:cubicBezTo>
                  <a:cubicBezTo>
                    <a:pt x="52071" y="654997"/>
                    <a:pt x="67978" y="666369"/>
                    <a:pt x="86158" y="669781"/>
                  </a:cubicBezTo>
                  <a:cubicBezTo>
                    <a:pt x="104338" y="673193"/>
                    <a:pt x="123654" y="668644"/>
                    <a:pt x="139561" y="658409"/>
                  </a:cubicBezTo>
                  <a:cubicBezTo>
                    <a:pt x="156604" y="649311"/>
                    <a:pt x="170239" y="634527"/>
                    <a:pt x="180465" y="617468"/>
                  </a:cubicBezTo>
                  <a:cubicBezTo>
                    <a:pt x="190691" y="600410"/>
                    <a:pt x="199781" y="581077"/>
                    <a:pt x="206598" y="561744"/>
                  </a:cubicBezTo>
                  <a:cubicBezTo>
                    <a:pt x="213416" y="542411"/>
                    <a:pt x="220233" y="521941"/>
                    <a:pt x="227050" y="502607"/>
                  </a:cubicBezTo>
                  <a:cubicBezTo>
                    <a:pt x="239549" y="462804"/>
                    <a:pt x="249775" y="421863"/>
                    <a:pt x="258865" y="379786"/>
                  </a:cubicBezTo>
                  <a:lnTo>
                    <a:pt x="273636" y="383197"/>
                  </a:lnTo>
                  <a:cubicBezTo>
                    <a:pt x="265682" y="425275"/>
                    <a:pt x="255456" y="466216"/>
                    <a:pt x="244094" y="507156"/>
                  </a:cubicBezTo>
                  <a:cubicBezTo>
                    <a:pt x="238412" y="527627"/>
                    <a:pt x="231595" y="548097"/>
                    <a:pt x="224778" y="568567"/>
                  </a:cubicBezTo>
                  <a:cubicBezTo>
                    <a:pt x="217961" y="589037"/>
                    <a:pt x="210007" y="609508"/>
                    <a:pt x="197509" y="627703"/>
                  </a:cubicBezTo>
                  <a:cubicBezTo>
                    <a:pt x="186146" y="647037"/>
                    <a:pt x="170239" y="664095"/>
                    <a:pt x="149787" y="676605"/>
                  </a:cubicBezTo>
                  <a:cubicBezTo>
                    <a:pt x="130471" y="687977"/>
                    <a:pt x="106610" y="694800"/>
                    <a:pt x="81613" y="691389"/>
                  </a:cubicBezTo>
                  <a:cubicBezTo>
                    <a:pt x="57753" y="687977"/>
                    <a:pt x="36164" y="670918"/>
                    <a:pt x="23666" y="651586"/>
                  </a:cubicBezTo>
                  <a:cubicBezTo>
                    <a:pt x="10031" y="632252"/>
                    <a:pt x="3214" y="609508"/>
                    <a:pt x="941" y="586763"/>
                  </a:cubicBezTo>
                  <a:cubicBezTo>
                    <a:pt x="-1331" y="564018"/>
                    <a:pt x="941" y="542411"/>
                    <a:pt x="3214" y="520803"/>
                  </a:cubicBezTo>
                  <a:cubicBezTo>
                    <a:pt x="5486" y="499196"/>
                    <a:pt x="7759" y="478725"/>
                    <a:pt x="11167" y="457118"/>
                  </a:cubicBezTo>
                  <a:cubicBezTo>
                    <a:pt x="16848" y="415040"/>
                    <a:pt x="23666" y="372962"/>
                    <a:pt x="31619" y="330884"/>
                  </a:cubicBezTo>
                  <a:cubicBezTo>
                    <a:pt x="39573" y="288807"/>
                    <a:pt x="47527" y="247866"/>
                    <a:pt x="57753" y="205788"/>
                  </a:cubicBezTo>
                  <a:cubicBezTo>
                    <a:pt x="62297" y="185318"/>
                    <a:pt x="67978" y="164848"/>
                    <a:pt x="72524" y="143240"/>
                  </a:cubicBezTo>
                  <a:cubicBezTo>
                    <a:pt x="78205" y="122770"/>
                    <a:pt x="82750" y="102300"/>
                    <a:pt x="90703" y="80692"/>
                  </a:cubicBezTo>
                  <a:cubicBezTo>
                    <a:pt x="98657" y="60222"/>
                    <a:pt x="108883" y="38615"/>
                    <a:pt x="127062" y="22693"/>
                  </a:cubicBezTo>
                  <a:cubicBezTo>
                    <a:pt x="145242" y="6772"/>
                    <a:pt x="169103" y="-3463"/>
                    <a:pt x="195236" y="1085"/>
                  </a:cubicBezTo>
                  <a:cubicBezTo>
                    <a:pt x="207735" y="3360"/>
                    <a:pt x="220233" y="10184"/>
                    <a:pt x="229323" y="18144"/>
                  </a:cubicBezTo>
                  <a:cubicBezTo>
                    <a:pt x="238412" y="27242"/>
                    <a:pt x="244094" y="37477"/>
                    <a:pt x="248639" y="48850"/>
                  </a:cubicBezTo>
                  <a:cubicBezTo>
                    <a:pt x="256592" y="71594"/>
                    <a:pt x="257728" y="93202"/>
                    <a:pt x="257728" y="115947"/>
                  </a:cubicBezTo>
                  <a:cubicBezTo>
                    <a:pt x="257728" y="201239"/>
                    <a:pt x="247503" y="286532"/>
                    <a:pt x="227050" y="370688"/>
                  </a:cubicBezTo>
                  <a:cubicBezTo>
                    <a:pt x="222505" y="391158"/>
                    <a:pt x="216824" y="411628"/>
                    <a:pt x="211143" y="432098"/>
                  </a:cubicBezTo>
                  <a:cubicBezTo>
                    <a:pt x="207735" y="442334"/>
                    <a:pt x="205462" y="452569"/>
                    <a:pt x="202053" y="462804"/>
                  </a:cubicBezTo>
                  <a:cubicBezTo>
                    <a:pt x="198645" y="473039"/>
                    <a:pt x="195236" y="483274"/>
                    <a:pt x="189555" y="493510"/>
                  </a:cubicBezTo>
                  <a:cubicBezTo>
                    <a:pt x="186146" y="499196"/>
                    <a:pt x="182737" y="503745"/>
                    <a:pt x="178193" y="508294"/>
                  </a:cubicBezTo>
                  <a:cubicBezTo>
                    <a:pt x="173648" y="512842"/>
                    <a:pt x="166830" y="516254"/>
                    <a:pt x="160013" y="518529"/>
                  </a:cubicBezTo>
                  <a:cubicBezTo>
                    <a:pt x="146378" y="521941"/>
                    <a:pt x="131607" y="517391"/>
                    <a:pt x="122518" y="508294"/>
                  </a:cubicBezTo>
                  <a:cubicBezTo>
                    <a:pt x="112292" y="500333"/>
                    <a:pt x="106610" y="487823"/>
                    <a:pt x="103202" y="476451"/>
                  </a:cubicBezTo>
                  <a:cubicBezTo>
                    <a:pt x="99793" y="465079"/>
                    <a:pt x="99793" y="453706"/>
                    <a:pt x="99793" y="442334"/>
                  </a:cubicBezTo>
                  <a:cubicBezTo>
                    <a:pt x="100929" y="357041"/>
                    <a:pt x="107746" y="271748"/>
                    <a:pt x="120245" y="187592"/>
                  </a:cubicBezTo>
                  <a:lnTo>
                    <a:pt x="133880" y="19327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38" name="Google Shape;1738;p42"/>
            <p:cNvGrpSpPr/>
            <p:nvPr/>
          </p:nvGrpSpPr>
          <p:grpSpPr>
            <a:xfrm>
              <a:off x="7991968" y="4224808"/>
              <a:ext cx="961443" cy="883005"/>
              <a:chOff x="8526979" y="1946944"/>
              <a:chExt cx="1096161" cy="1006732"/>
            </a:xfrm>
          </p:grpSpPr>
          <p:sp>
            <p:nvSpPr>
              <p:cNvPr id="1739" name="Google Shape;1739;p42"/>
              <p:cNvSpPr/>
              <p:nvPr/>
            </p:nvSpPr>
            <p:spPr>
              <a:xfrm>
                <a:off x="8526979" y="1946944"/>
                <a:ext cx="1096161" cy="1006732"/>
              </a:xfrm>
              <a:custGeom>
                <a:rect b="b" l="l" r="r" t="t"/>
                <a:pathLst>
                  <a:path extrusionOk="0" h="1006732" w="1096161">
                    <a:moveTo>
                      <a:pt x="210747" y="837242"/>
                    </a:moveTo>
                    <a:cubicBezTo>
                      <a:pt x="248243" y="886143"/>
                      <a:pt x="292556" y="930495"/>
                      <a:pt x="342550" y="966887"/>
                    </a:cubicBezTo>
                    <a:cubicBezTo>
                      <a:pt x="368683" y="986220"/>
                      <a:pt x="398225" y="1005553"/>
                      <a:pt x="431176" y="1006690"/>
                    </a:cubicBezTo>
                    <a:cubicBezTo>
                      <a:pt x="468671" y="1007827"/>
                      <a:pt x="501621" y="986220"/>
                      <a:pt x="531164" y="964612"/>
                    </a:cubicBezTo>
                    <a:cubicBezTo>
                      <a:pt x="576613" y="931632"/>
                      <a:pt x="624334" y="896378"/>
                      <a:pt x="667511" y="859986"/>
                    </a:cubicBezTo>
                    <a:cubicBezTo>
                      <a:pt x="658421" y="811085"/>
                      <a:pt x="670919" y="758772"/>
                      <a:pt x="705006" y="723518"/>
                    </a:cubicBezTo>
                    <a:cubicBezTo>
                      <a:pt x="739093" y="688263"/>
                      <a:pt x="795904" y="674617"/>
                      <a:pt x="840217" y="696224"/>
                    </a:cubicBezTo>
                    <a:cubicBezTo>
                      <a:pt x="910663" y="631401"/>
                      <a:pt x="985654" y="569991"/>
                      <a:pt x="1064053" y="514266"/>
                    </a:cubicBezTo>
                    <a:cubicBezTo>
                      <a:pt x="1078825" y="504031"/>
                      <a:pt x="1093596" y="491521"/>
                      <a:pt x="1095868" y="474463"/>
                    </a:cubicBezTo>
                    <a:cubicBezTo>
                      <a:pt x="1098140" y="458541"/>
                      <a:pt x="1086778" y="443757"/>
                      <a:pt x="1076552" y="430110"/>
                    </a:cubicBezTo>
                    <a:cubicBezTo>
                      <a:pt x="1043602" y="389170"/>
                      <a:pt x="778861" y="42312"/>
                      <a:pt x="712960" y="8195"/>
                    </a:cubicBezTo>
                    <a:cubicBezTo>
                      <a:pt x="682282" y="-10000"/>
                      <a:pt x="636833" y="4784"/>
                      <a:pt x="608427" y="26391"/>
                    </a:cubicBezTo>
                    <a:cubicBezTo>
                      <a:pt x="549343" y="70743"/>
                      <a:pt x="487987" y="111684"/>
                      <a:pt x="424358" y="149213"/>
                    </a:cubicBezTo>
                    <a:cubicBezTo>
                      <a:pt x="417541" y="152625"/>
                      <a:pt x="410723" y="157173"/>
                      <a:pt x="407315" y="163997"/>
                    </a:cubicBezTo>
                    <a:cubicBezTo>
                      <a:pt x="402770" y="171958"/>
                      <a:pt x="403906" y="179918"/>
                      <a:pt x="403906" y="189016"/>
                    </a:cubicBezTo>
                    <a:cubicBezTo>
                      <a:pt x="405042" y="218584"/>
                      <a:pt x="402770" y="248152"/>
                      <a:pt x="389135" y="274309"/>
                    </a:cubicBezTo>
                    <a:cubicBezTo>
                      <a:pt x="360730" y="328896"/>
                      <a:pt x="282330" y="348229"/>
                      <a:pt x="231199" y="314112"/>
                    </a:cubicBezTo>
                    <a:cubicBezTo>
                      <a:pt x="182342" y="348229"/>
                      <a:pt x="128939" y="377797"/>
                      <a:pt x="80081" y="411915"/>
                    </a:cubicBezTo>
                    <a:cubicBezTo>
                      <a:pt x="51676" y="431248"/>
                      <a:pt x="20997" y="452855"/>
                      <a:pt x="7363" y="485835"/>
                    </a:cubicBezTo>
                    <a:cubicBezTo>
                      <a:pt x="-9681" y="527913"/>
                      <a:pt x="5091" y="575677"/>
                      <a:pt x="28951" y="614343"/>
                    </a:cubicBezTo>
                    <a:lnTo>
                      <a:pt x="210747" y="8372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0" name="Google Shape;1740;p42"/>
              <p:cNvSpPr/>
              <p:nvPr/>
            </p:nvSpPr>
            <p:spPr>
              <a:xfrm>
                <a:off x="8625240" y="2317656"/>
                <a:ext cx="594190" cy="485862"/>
              </a:xfrm>
              <a:custGeom>
                <a:rect b="b" l="l" r="r" t="t"/>
                <a:pathLst>
                  <a:path extrusionOk="0" h="485862" w="594190">
                    <a:moveTo>
                      <a:pt x="0" y="327787"/>
                    </a:moveTo>
                    <a:cubicBezTo>
                      <a:pt x="111351" y="243631"/>
                      <a:pt x="230655" y="159476"/>
                      <a:pt x="342005" y="75320"/>
                    </a:cubicBezTo>
                    <a:cubicBezTo>
                      <a:pt x="398816" y="32105"/>
                      <a:pt x="465853" y="-13385"/>
                      <a:pt x="535163" y="3674"/>
                    </a:cubicBezTo>
                    <a:cubicBezTo>
                      <a:pt x="559024" y="9360"/>
                      <a:pt x="581748" y="24144"/>
                      <a:pt x="590838" y="46889"/>
                    </a:cubicBezTo>
                    <a:cubicBezTo>
                      <a:pt x="601064" y="75320"/>
                      <a:pt x="586293" y="107163"/>
                      <a:pt x="568113" y="131045"/>
                    </a:cubicBezTo>
                    <a:cubicBezTo>
                      <a:pt x="546525" y="160613"/>
                      <a:pt x="519256" y="185632"/>
                      <a:pt x="490850" y="209514"/>
                    </a:cubicBezTo>
                    <a:cubicBezTo>
                      <a:pt x="373819" y="309591"/>
                      <a:pt x="256788" y="401707"/>
                      <a:pt x="127258" y="485863"/>
                    </a:cubicBezTo>
                    <a:lnTo>
                      <a:pt x="57948" y="400570"/>
                    </a:lnTo>
                    <a:lnTo>
                      <a:pt x="0" y="32778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1" name="Google Shape;1741;p42"/>
              <p:cNvSpPr/>
              <p:nvPr/>
            </p:nvSpPr>
            <p:spPr>
              <a:xfrm>
                <a:off x="8625240" y="2317656"/>
                <a:ext cx="535163" cy="376687"/>
              </a:xfrm>
              <a:custGeom>
                <a:rect b="b" l="l" r="r" t="t"/>
                <a:pathLst>
                  <a:path extrusionOk="0" h="376687" w="535163">
                    <a:moveTo>
                      <a:pt x="20453" y="352806"/>
                    </a:moveTo>
                    <a:lnTo>
                      <a:pt x="0" y="327787"/>
                    </a:lnTo>
                    <a:cubicBezTo>
                      <a:pt x="111351" y="243631"/>
                      <a:pt x="230655" y="159476"/>
                      <a:pt x="342005" y="75320"/>
                    </a:cubicBezTo>
                    <a:cubicBezTo>
                      <a:pt x="398816" y="32105"/>
                      <a:pt x="465853" y="-13385"/>
                      <a:pt x="535163" y="3674"/>
                    </a:cubicBezTo>
                    <a:lnTo>
                      <a:pt x="39768" y="376688"/>
                    </a:lnTo>
                    <a:lnTo>
                      <a:pt x="20453" y="352806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2" name="Google Shape;1742;p42"/>
              <p:cNvSpPr/>
              <p:nvPr/>
            </p:nvSpPr>
            <p:spPr>
              <a:xfrm>
                <a:off x="8937539" y="2563398"/>
                <a:ext cx="50321" cy="50366"/>
              </a:xfrm>
              <a:custGeom>
                <a:rect b="b" l="l" r="r" t="t"/>
                <a:pathLst>
                  <a:path extrusionOk="0" h="50366" w="50321">
                    <a:moveTo>
                      <a:pt x="45613" y="39967"/>
                    </a:moveTo>
                    <a:cubicBezTo>
                      <a:pt x="37660" y="51339"/>
                      <a:pt x="21752" y="53614"/>
                      <a:pt x="10390" y="45653"/>
                    </a:cubicBezTo>
                    <a:cubicBezTo>
                      <a:pt x="-972" y="37693"/>
                      <a:pt x="-3245" y="21771"/>
                      <a:pt x="4709" y="10399"/>
                    </a:cubicBezTo>
                    <a:cubicBezTo>
                      <a:pt x="12662" y="-973"/>
                      <a:pt x="28569" y="-3248"/>
                      <a:pt x="39931" y="4713"/>
                    </a:cubicBezTo>
                    <a:cubicBezTo>
                      <a:pt x="51294" y="12673"/>
                      <a:pt x="53566" y="28595"/>
                      <a:pt x="45613" y="3996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743" name="Google Shape;1743;p42"/>
          <p:cNvGrpSpPr/>
          <p:nvPr/>
        </p:nvGrpSpPr>
        <p:grpSpPr>
          <a:xfrm>
            <a:off x="159200" y="573972"/>
            <a:ext cx="8901904" cy="1062783"/>
            <a:chOff x="159200" y="573972"/>
            <a:chExt cx="8901904" cy="1062783"/>
          </a:xfrm>
        </p:grpSpPr>
        <p:grpSp>
          <p:nvGrpSpPr>
            <p:cNvPr id="1744" name="Google Shape;1744;p42"/>
            <p:cNvGrpSpPr/>
            <p:nvPr/>
          </p:nvGrpSpPr>
          <p:grpSpPr>
            <a:xfrm>
              <a:off x="159200" y="573972"/>
              <a:ext cx="413753" cy="600867"/>
              <a:chOff x="5660354" y="5884171"/>
              <a:chExt cx="115229" cy="167298"/>
            </a:xfrm>
          </p:grpSpPr>
          <p:sp>
            <p:nvSpPr>
              <p:cNvPr id="1745" name="Google Shape;1745;p42"/>
              <p:cNvSpPr/>
              <p:nvPr/>
            </p:nvSpPr>
            <p:spPr>
              <a:xfrm>
                <a:off x="5726726" y="5997911"/>
                <a:ext cx="48857" cy="53558"/>
              </a:xfrm>
              <a:custGeom>
                <a:rect b="b" l="l" r="r" t="t"/>
                <a:pathLst>
                  <a:path extrusionOk="0" h="53558" w="48857">
                    <a:moveTo>
                      <a:pt x="29542" y="53559"/>
                    </a:moveTo>
                    <a:cubicBezTo>
                      <a:pt x="24997" y="52422"/>
                      <a:pt x="20452" y="50147"/>
                      <a:pt x="17043" y="47873"/>
                    </a:cubicBezTo>
                    <a:cubicBezTo>
                      <a:pt x="13635" y="45598"/>
                      <a:pt x="10226" y="43324"/>
                      <a:pt x="7954" y="39912"/>
                    </a:cubicBezTo>
                    <a:cubicBezTo>
                      <a:pt x="5681" y="36500"/>
                      <a:pt x="3409" y="33088"/>
                      <a:pt x="2273" y="29677"/>
                    </a:cubicBezTo>
                    <a:cubicBezTo>
                      <a:pt x="1136" y="26265"/>
                      <a:pt x="0" y="21716"/>
                      <a:pt x="0" y="16030"/>
                    </a:cubicBezTo>
                    <a:cubicBezTo>
                      <a:pt x="1136" y="6932"/>
                      <a:pt x="9090" y="-1029"/>
                      <a:pt x="18180" y="109"/>
                    </a:cubicBezTo>
                    <a:cubicBezTo>
                      <a:pt x="19316" y="109"/>
                      <a:pt x="19316" y="109"/>
                      <a:pt x="20452" y="109"/>
                    </a:cubicBezTo>
                    <a:cubicBezTo>
                      <a:pt x="24997" y="1246"/>
                      <a:pt x="29542" y="3521"/>
                      <a:pt x="32951" y="5795"/>
                    </a:cubicBezTo>
                    <a:cubicBezTo>
                      <a:pt x="36359" y="8069"/>
                      <a:pt x="38632" y="11481"/>
                      <a:pt x="40904" y="13756"/>
                    </a:cubicBezTo>
                    <a:cubicBezTo>
                      <a:pt x="43176" y="17167"/>
                      <a:pt x="45449" y="20579"/>
                      <a:pt x="46585" y="23991"/>
                    </a:cubicBezTo>
                    <a:cubicBezTo>
                      <a:pt x="47722" y="28540"/>
                      <a:pt x="48858" y="31952"/>
                      <a:pt x="48858" y="37638"/>
                    </a:cubicBezTo>
                    <a:cubicBezTo>
                      <a:pt x="47722" y="46735"/>
                      <a:pt x="40904" y="52422"/>
                      <a:pt x="31814" y="52422"/>
                    </a:cubicBezTo>
                    <a:cubicBezTo>
                      <a:pt x="30678" y="53559"/>
                      <a:pt x="29542" y="53559"/>
                      <a:pt x="29542" y="5355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6" name="Google Shape;1746;p42"/>
              <p:cNvSpPr/>
              <p:nvPr/>
            </p:nvSpPr>
            <p:spPr>
              <a:xfrm>
                <a:off x="5660354" y="5909315"/>
                <a:ext cx="41374" cy="41411"/>
              </a:xfrm>
              <a:custGeom>
                <a:rect b="b" l="l" r="r" t="t"/>
                <a:pathLst>
                  <a:path extrusionOk="0" h="41411" w="41374">
                    <a:moveTo>
                      <a:pt x="23195" y="40941"/>
                    </a:moveTo>
                    <a:cubicBezTo>
                      <a:pt x="18650" y="42078"/>
                      <a:pt x="15241" y="40941"/>
                      <a:pt x="12969" y="39803"/>
                    </a:cubicBezTo>
                    <a:cubicBezTo>
                      <a:pt x="9560" y="38666"/>
                      <a:pt x="7288" y="37529"/>
                      <a:pt x="6152" y="35254"/>
                    </a:cubicBezTo>
                    <a:cubicBezTo>
                      <a:pt x="3879" y="32980"/>
                      <a:pt x="2743" y="30705"/>
                      <a:pt x="1607" y="28431"/>
                    </a:cubicBezTo>
                    <a:cubicBezTo>
                      <a:pt x="471" y="26156"/>
                      <a:pt x="-666" y="22745"/>
                      <a:pt x="471" y="18196"/>
                    </a:cubicBezTo>
                    <a:cubicBezTo>
                      <a:pt x="1607" y="7960"/>
                      <a:pt x="9560" y="1137"/>
                      <a:pt x="18650" y="0"/>
                    </a:cubicBezTo>
                    <a:cubicBezTo>
                      <a:pt x="23195" y="0"/>
                      <a:pt x="26604" y="0"/>
                      <a:pt x="28876" y="1137"/>
                    </a:cubicBezTo>
                    <a:cubicBezTo>
                      <a:pt x="31149" y="2274"/>
                      <a:pt x="33421" y="3412"/>
                      <a:pt x="35693" y="5686"/>
                    </a:cubicBezTo>
                    <a:cubicBezTo>
                      <a:pt x="37966" y="7960"/>
                      <a:pt x="39102" y="10235"/>
                      <a:pt x="40239" y="12510"/>
                    </a:cubicBezTo>
                    <a:cubicBezTo>
                      <a:pt x="41375" y="15921"/>
                      <a:pt x="41375" y="18196"/>
                      <a:pt x="41375" y="22745"/>
                    </a:cubicBezTo>
                    <a:cubicBezTo>
                      <a:pt x="39102" y="32980"/>
                      <a:pt x="32285" y="39803"/>
                      <a:pt x="23195" y="4094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7" name="Google Shape;1747;p42"/>
              <p:cNvSpPr/>
              <p:nvPr/>
            </p:nvSpPr>
            <p:spPr>
              <a:xfrm>
                <a:off x="5719438" y="5884171"/>
                <a:ext cx="47056" cy="54836"/>
              </a:xfrm>
              <a:custGeom>
                <a:rect b="b" l="l" r="r" t="t"/>
                <a:pathLst>
                  <a:path extrusionOk="0" h="54836" w="47056">
                    <a:moveTo>
                      <a:pt x="27740" y="53574"/>
                    </a:moveTo>
                    <a:cubicBezTo>
                      <a:pt x="23195" y="52437"/>
                      <a:pt x="18650" y="50162"/>
                      <a:pt x="15242" y="47888"/>
                    </a:cubicBezTo>
                    <a:cubicBezTo>
                      <a:pt x="11833" y="45614"/>
                      <a:pt x="9561" y="42202"/>
                      <a:pt x="7288" y="38790"/>
                    </a:cubicBezTo>
                    <a:cubicBezTo>
                      <a:pt x="5016" y="35378"/>
                      <a:pt x="2743" y="31967"/>
                      <a:pt x="1607" y="28555"/>
                    </a:cubicBezTo>
                    <a:cubicBezTo>
                      <a:pt x="471" y="24006"/>
                      <a:pt x="-666" y="20595"/>
                      <a:pt x="471" y="14908"/>
                    </a:cubicBezTo>
                    <a:cubicBezTo>
                      <a:pt x="1607" y="5810"/>
                      <a:pt x="10697" y="-1013"/>
                      <a:pt x="19787" y="124"/>
                    </a:cubicBezTo>
                    <a:cubicBezTo>
                      <a:pt x="20923" y="124"/>
                      <a:pt x="22059" y="124"/>
                      <a:pt x="22059" y="124"/>
                    </a:cubicBezTo>
                    <a:cubicBezTo>
                      <a:pt x="26604" y="1261"/>
                      <a:pt x="31149" y="3536"/>
                      <a:pt x="33421" y="6948"/>
                    </a:cubicBezTo>
                    <a:cubicBezTo>
                      <a:pt x="36830" y="9222"/>
                      <a:pt x="39102" y="12634"/>
                      <a:pt x="41375" y="16045"/>
                    </a:cubicBezTo>
                    <a:cubicBezTo>
                      <a:pt x="43647" y="19457"/>
                      <a:pt x="44783" y="22869"/>
                      <a:pt x="45920" y="27418"/>
                    </a:cubicBezTo>
                    <a:cubicBezTo>
                      <a:pt x="47056" y="31967"/>
                      <a:pt x="47056" y="35378"/>
                      <a:pt x="47056" y="41065"/>
                    </a:cubicBezTo>
                    <a:cubicBezTo>
                      <a:pt x="45920" y="49025"/>
                      <a:pt x="37966" y="55849"/>
                      <a:pt x="30013" y="54712"/>
                    </a:cubicBezTo>
                    <a:cubicBezTo>
                      <a:pt x="28876" y="53574"/>
                      <a:pt x="27740" y="53574"/>
                      <a:pt x="27740" y="5357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48" name="Google Shape;1748;p42"/>
            <p:cNvGrpSpPr/>
            <p:nvPr/>
          </p:nvGrpSpPr>
          <p:grpSpPr>
            <a:xfrm>
              <a:off x="8654293" y="1137281"/>
              <a:ext cx="406811" cy="499475"/>
              <a:chOff x="8654293" y="1137281"/>
              <a:chExt cx="406811" cy="499475"/>
            </a:xfrm>
          </p:grpSpPr>
          <p:sp>
            <p:nvSpPr>
              <p:cNvPr id="1749" name="Google Shape;1749;p42"/>
              <p:cNvSpPr/>
              <p:nvPr/>
            </p:nvSpPr>
            <p:spPr>
              <a:xfrm rot="-969201">
                <a:off x="8751282" y="1170196"/>
                <a:ext cx="276342" cy="279896"/>
              </a:xfrm>
              <a:custGeom>
                <a:rect b="b" l="l" r="r" t="t"/>
                <a:pathLst>
                  <a:path extrusionOk="0" h="174010" w="171801">
                    <a:moveTo>
                      <a:pt x="167543" y="19948"/>
                    </a:moveTo>
                    <a:cubicBezTo>
                      <a:pt x="162998" y="8576"/>
                      <a:pt x="151635" y="-2796"/>
                      <a:pt x="140273" y="615"/>
                    </a:cubicBezTo>
                    <a:cubicBezTo>
                      <a:pt x="135728" y="1753"/>
                      <a:pt x="132319" y="5164"/>
                      <a:pt x="128911" y="9713"/>
                    </a:cubicBezTo>
                    <a:cubicBezTo>
                      <a:pt x="110731" y="30184"/>
                      <a:pt x="100505" y="56340"/>
                      <a:pt x="98232" y="83634"/>
                    </a:cubicBezTo>
                    <a:cubicBezTo>
                      <a:pt x="85734" y="73399"/>
                      <a:pt x="78917" y="58615"/>
                      <a:pt x="69827" y="46105"/>
                    </a:cubicBezTo>
                    <a:cubicBezTo>
                      <a:pt x="60737" y="33595"/>
                      <a:pt x="45966" y="22223"/>
                      <a:pt x="30059" y="25635"/>
                    </a:cubicBezTo>
                    <a:cubicBezTo>
                      <a:pt x="-35842" y="38144"/>
                      <a:pt x="19833" y="167789"/>
                      <a:pt x="70963" y="173476"/>
                    </a:cubicBezTo>
                    <a:cubicBezTo>
                      <a:pt x="138000" y="182573"/>
                      <a:pt x="186859" y="73399"/>
                      <a:pt x="167543" y="1994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0" name="Google Shape;1750;p42"/>
              <p:cNvSpPr/>
              <p:nvPr/>
            </p:nvSpPr>
            <p:spPr>
              <a:xfrm rot="244381">
                <a:off x="8659121" y="1491560"/>
                <a:ext cx="139081" cy="140435"/>
              </a:xfrm>
              <a:custGeom>
                <a:rect b="b" l="l" r="r" t="t"/>
                <a:pathLst>
                  <a:path extrusionOk="0" h="174010" w="171801">
                    <a:moveTo>
                      <a:pt x="167543" y="19948"/>
                    </a:moveTo>
                    <a:cubicBezTo>
                      <a:pt x="162998" y="8576"/>
                      <a:pt x="151635" y="-2796"/>
                      <a:pt x="140273" y="615"/>
                    </a:cubicBezTo>
                    <a:cubicBezTo>
                      <a:pt x="135728" y="1753"/>
                      <a:pt x="132319" y="5164"/>
                      <a:pt x="128911" y="9713"/>
                    </a:cubicBezTo>
                    <a:cubicBezTo>
                      <a:pt x="110731" y="30184"/>
                      <a:pt x="100505" y="56340"/>
                      <a:pt x="98232" y="83634"/>
                    </a:cubicBezTo>
                    <a:cubicBezTo>
                      <a:pt x="85734" y="73399"/>
                      <a:pt x="78917" y="58615"/>
                      <a:pt x="69827" y="46105"/>
                    </a:cubicBezTo>
                    <a:cubicBezTo>
                      <a:pt x="60737" y="33595"/>
                      <a:pt x="45966" y="22223"/>
                      <a:pt x="30059" y="25635"/>
                    </a:cubicBezTo>
                    <a:cubicBezTo>
                      <a:pt x="-35842" y="38144"/>
                      <a:pt x="19833" y="167789"/>
                      <a:pt x="70963" y="173476"/>
                    </a:cubicBezTo>
                    <a:cubicBezTo>
                      <a:pt x="138000" y="182573"/>
                      <a:pt x="186859" y="73399"/>
                      <a:pt x="167543" y="1994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751" name="Shape 1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2" name="Google Shape;1752;p43"/>
          <p:cNvSpPr/>
          <p:nvPr/>
        </p:nvSpPr>
        <p:spPr>
          <a:xfrm rot="-452754">
            <a:off x="-963181" y="-3185417"/>
            <a:ext cx="9357498" cy="5257713"/>
          </a:xfrm>
          <a:custGeom>
            <a:rect b="b" l="l" r="r" t="t"/>
            <a:pathLst>
              <a:path extrusionOk="0" h="6725578" w="9637883">
                <a:moveTo>
                  <a:pt x="2016833" y="1873758"/>
                </a:moveTo>
                <a:cubicBezTo>
                  <a:pt x="2330431" y="1889680"/>
                  <a:pt x="2614488" y="1683840"/>
                  <a:pt x="2813328" y="1441608"/>
                </a:cubicBezTo>
                <a:cubicBezTo>
                  <a:pt x="3012167" y="1199376"/>
                  <a:pt x="3154196" y="913930"/>
                  <a:pt x="3358717" y="675110"/>
                </a:cubicBezTo>
                <a:cubicBezTo>
                  <a:pt x="3742761" y="225901"/>
                  <a:pt x="4343825" y="-24291"/>
                  <a:pt x="4934663" y="1865"/>
                </a:cubicBezTo>
                <a:cubicBezTo>
                  <a:pt x="5525501" y="28022"/>
                  <a:pt x="6095887" y="325978"/>
                  <a:pt x="6468569" y="785422"/>
                </a:cubicBezTo>
                <a:cubicBezTo>
                  <a:pt x="6641276" y="999222"/>
                  <a:pt x="6773078" y="1243729"/>
                  <a:pt x="6951465" y="1452980"/>
                </a:cubicBezTo>
                <a:cubicBezTo>
                  <a:pt x="7198027" y="1740701"/>
                  <a:pt x="7532077" y="1953365"/>
                  <a:pt x="7896806" y="2054579"/>
                </a:cubicBezTo>
                <a:cubicBezTo>
                  <a:pt x="8189952" y="2135323"/>
                  <a:pt x="8502415" y="2146695"/>
                  <a:pt x="8786471" y="2258145"/>
                </a:cubicBezTo>
                <a:cubicBezTo>
                  <a:pt x="9268232" y="2449201"/>
                  <a:pt x="9611371" y="2942762"/>
                  <a:pt x="9636369" y="3460205"/>
                </a:cubicBezTo>
                <a:cubicBezTo>
                  <a:pt x="9661366" y="3978785"/>
                  <a:pt x="9375036" y="4496228"/>
                  <a:pt x="8929635" y="4763479"/>
                </a:cubicBezTo>
                <a:cubicBezTo>
                  <a:pt x="8509232" y="5014809"/>
                  <a:pt x="7942255" y="5080768"/>
                  <a:pt x="7682059" y="5495860"/>
                </a:cubicBezTo>
                <a:cubicBezTo>
                  <a:pt x="7399139" y="5948481"/>
                  <a:pt x="7071905" y="6464786"/>
                  <a:pt x="6573102" y="6653568"/>
                </a:cubicBezTo>
                <a:cubicBezTo>
                  <a:pt x="6087933" y="6836663"/>
                  <a:pt x="5490278" y="6660391"/>
                  <a:pt x="5183497" y="6240751"/>
                </a:cubicBezTo>
                <a:cubicBezTo>
                  <a:pt x="5075555" y="6092910"/>
                  <a:pt x="5001700" y="5922324"/>
                  <a:pt x="4907394" y="5765386"/>
                </a:cubicBezTo>
                <a:cubicBezTo>
                  <a:pt x="4616520" y="5285471"/>
                  <a:pt x="4080220" y="4935202"/>
                  <a:pt x="3518924" y="4961358"/>
                </a:cubicBezTo>
                <a:cubicBezTo>
                  <a:pt x="2882637" y="4990927"/>
                  <a:pt x="2365654" y="5460606"/>
                  <a:pt x="1790724" y="5734680"/>
                </a:cubicBezTo>
                <a:cubicBezTo>
                  <a:pt x="1679373" y="5788130"/>
                  <a:pt x="1562342" y="5834757"/>
                  <a:pt x="1439630" y="5844992"/>
                </a:cubicBezTo>
                <a:cubicBezTo>
                  <a:pt x="1076037" y="5875697"/>
                  <a:pt x="762438" y="5587976"/>
                  <a:pt x="564735" y="5282060"/>
                </a:cubicBezTo>
                <a:cubicBezTo>
                  <a:pt x="323855" y="4909045"/>
                  <a:pt x="178418" y="4482581"/>
                  <a:pt x="81839" y="4049294"/>
                </a:cubicBezTo>
                <a:cubicBezTo>
                  <a:pt x="-7923" y="3646712"/>
                  <a:pt x="-54509" y="3211150"/>
                  <a:pt x="106836" y="2831312"/>
                </a:cubicBezTo>
                <a:cubicBezTo>
                  <a:pt x="253409" y="2485592"/>
                  <a:pt x="561326" y="2225165"/>
                  <a:pt x="909012" y="2084147"/>
                </a:cubicBezTo>
                <a:cubicBezTo>
                  <a:pt x="1256697" y="1943130"/>
                  <a:pt x="1641878" y="1854425"/>
                  <a:pt x="2016833" y="187375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3" name="Google Shape;1753;p43"/>
          <p:cNvSpPr/>
          <p:nvPr/>
        </p:nvSpPr>
        <p:spPr>
          <a:xfrm rot="693343">
            <a:off x="119394" y="-419608"/>
            <a:ext cx="8783223" cy="6002272"/>
          </a:xfrm>
          <a:custGeom>
            <a:rect b="b" l="l" r="r" t="t"/>
            <a:pathLst>
              <a:path extrusionOk="0" h="164331" w="253616">
                <a:moveTo>
                  <a:pt x="0" y="46567"/>
                </a:moveTo>
                <a:lnTo>
                  <a:pt x="230525" y="0"/>
                </a:lnTo>
                <a:lnTo>
                  <a:pt x="253616" y="113146"/>
                </a:lnTo>
                <a:lnTo>
                  <a:pt x="23091" y="16433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rotWithShape="0" algn="bl" dir="2460000" dist="171450">
              <a:srgbClr val="000000">
                <a:alpha val="7840"/>
              </a:srgbClr>
            </a:outerShdw>
          </a:effectLst>
        </p:spPr>
      </p:sp>
      <p:sp>
        <p:nvSpPr>
          <p:cNvPr id="1754" name="Google Shape;1754;p43"/>
          <p:cNvSpPr txBox="1"/>
          <p:nvPr>
            <p:ph type="title"/>
          </p:nvPr>
        </p:nvSpPr>
        <p:spPr>
          <a:xfrm>
            <a:off x="859600" y="1794175"/>
            <a:ext cx="7245000" cy="112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grpSp>
        <p:nvGrpSpPr>
          <p:cNvPr id="1755" name="Google Shape;1755;p43"/>
          <p:cNvGrpSpPr/>
          <p:nvPr/>
        </p:nvGrpSpPr>
        <p:grpSpPr>
          <a:xfrm>
            <a:off x="-3178425" y="2261149"/>
            <a:ext cx="15719680" cy="9616626"/>
            <a:chOff x="-3178425" y="2261149"/>
            <a:chExt cx="15719680" cy="9616626"/>
          </a:xfrm>
        </p:grpSpPr>
        <p:sp>
          <p:nvSpPr>
            <p:cNvPr id="1756" name="Google Shape;1756;p43"/>
            <p:cNvSpPr/>
            <p:nvPr/>
          </p:nvSpPr>
          <p:spPr>
            <a:xfrm rot="1789405">
              <a:off x="2884787" y="4026695"/>
              <a:ext cx="8720687" cy="6085533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7" name="Google Shape;1757;p43"/>
            <p:cNvSpPr/>
            <p:nvPr/>
          </p:nvSpPr>
          <p:spPr>
            <a:xfrm rot="-1678768">
              <a:off x="-2351380" y="4098602"/>
              <a:ext cx="7857720" cy="5483331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58" name="Google Shape;1758;p43"/>
          <p:cNvGrpSpPr/>
          <p:nvPr/>
        </p:nvGrpSpPr>
        <p:grpSpPr>
          <a:xfrm>
            <a:off x="411639" y="3643991"/>
            <a:ext cx="2213598" cy="1483439"/>
            <a:chOff x="411639" y="3643991"/>
            <a:chExt cx="2213598" cy="1483439"/>
          </a:xfrm>
        </p:grpSpPr>
        <p:grpSp>
          <p:nvGrpSpPr>
            <p:cNvPr id="1759" name="Google Shape;1759;p43"/>
            <p:cNvGrpSpPr/>
            <p:nvPr/>
          </p:nvGrpSpPr>
          <p:grpSpPr>
            <a:xfrm>
              <a:off x="411639" y="3643991"/>
              <a:ext cx="1439340" cy="1481174"/>
              <a:chOff x="6062893" y="3571351"/>
              <a:chExt cx="1615239" cy="1662186"/>
            </a:xfrm>
          </p:grpSpPr>
          <p:sp>
            <p:nvSpPr>
              <p:cNvPr id="1760" name="Google Shape;1760;p43"/>
              <p:cNvSpPr/>
              <p:nvPr/>
            </p:nvSpPr>
            <p:spPr>
              <a:xfrm>
                <a:off x="6062893" y="3571351"/>
                <a:ext cx="1615239" cy="1662186"/>
              </a:xfrm>
              <a:custGeom>
                <a:rect b="b" l="l" r="r" t="t"/>
                <a:pathLst>
                  <a:path extrusionOk="0" h="1319195" w="1281936">
                    <a:moveTo>
                      <a:pt x="201192" y="1318058"/>
                    </a:moveTo>
                    <a:cubicBezTo>
                      <a:pt x="114839" y="1180453"/>
                      <a:pt x="51211" y="1028063"/>
                      <a:pt x="12579" y="868849"/>
                    </a:cubicBezTo>
                    <a:cubicBezTo>
                      <a:pt x="2353" y="824497"/>
                      <a:pt x="-6737" y="777870"/>
                      <a:pt x="6898" y="734656"/>
                    </a:cubicBezTo>
                    <a:cubicBezTo>
                      <a:pt x="21669" y="691440"/>
                      <a:pt x="65981" y="655049"/>
                      <a:pt x="110294" y="666421"/>
                    </a:cubicBezTo>
                    <a:cubicBezTo>
                      <a:pt x="136428" y="673244"/>
                      <a:pt x="155743" y="692578"/>
                      <a:pt x="172787" y="713048"/>
                    </a:cubicBezTo>
                    <a:cubicBezTo>
                      <a:pt x="209146" y="758537"/>
                      <a:pt x="238688" y="809713"/>
                      <a:pt x="259140" y="864301"/>
                    </a:cubicBezTo>
                    <a:cubicBezTo>
                      <a:pt x="200056" y="623206"/>
                      <a:pt x="178468" y="371877"/>
                      <a:pt x="195511" y="123959"/>
                    </a:cubicBezTo>
                    <a:cubicBezTo>
                      <a:pt x="198920" y="69372"/>
                      <a:pt x="220508" y="0"/>
                      <a:pt x="275047" y="0"/>
                    </a:cubicBezTo>
                    <a:cubicBezTo>
                      <a:pt x="303453" y="0"/>
                      <a:pt x="327314" y="21607"/>
                      <a:pt x="344357" y="43215"/>
                    </a:cubicBezTo>
                    <a:cubicBezTo>
                      <a:pt x="407986" y="122822"/>
                      <a:pt x="428438" y="227448"/>
                      <a:pt x="447754" y="327524"/>
                    </a:cubicBezTo>
                    <a:cubicBezTo>
                      <a:pt x="471614" y="456032"/>
                      <a:pt x="495475" y="583403"/>
                      <a:pt x="519336" y="711911"/>
                    </a:cubicBezTo>
                    <a:cubicBezTo>
                      <a:pt x="527290" y="565207"/>
                      <a:pt x="567057" y="400307"/>
                      <a:pt x="626141" y="264976"/>
                    </a:cubicBezTo>
                    <a:cubicBezTo>
                      <a:pt x="644321" y="224036"/>
                      <a:pt x="674999" y="178546"/>
                      <a:pt x="719312" y="181958"/>
                    </a:cubicBezTo>
                    <a:cubicBezTo>
                      <a:pt x="770442" y="185370"/>
                      <a:pt x="790894" y="247918"/>
                      <a:pt x="796575" y="299093"/>
                    </a:cubicBezTo>
                    <a:cubicBezTo>
                      <a:pt x="811346" y="429876"/>
                      <a:pt x="810210" y="561795"/>
                      <a:pt x="793167" y="691440"/>
                    </a:cubicBezTo>
                    <a:cubicBezTo>
                      <a:pt x="832934" y="573168"/>
                      <a:pt x="909062" y="466267"/>
                      <a:pt x="1007913" y="391210"/>
                    </a:cubicBezTo>
                    <a:cubicBezTo>
                      <a:pt x="1022684" y="379837"/>
                      <a:pt x="1038592" y="369602"/>
                      <a:pt x="1056771" y="369602"/>
                    </a:cubicBezTo>
                    <a:cubicBezTo>
                      <a:pt x="1102220" y="369602"/>
                      <a:pt x="1119264" y="429876"/>
                      <a:pt x="1119264" y="475365"/>
                    </a:cubicBezTo>
                    <a:cubicBezTo>
                      <a:pt x="1119264" y="622069"/>
                      <a:pt x="1081768" y="768773"/>
                      <a:pt x="1013595" y="897280"/>
                    </a:cubicBezTo>
                    <a:cubicBezTo>
                      <a:pt x="1060180" y="838144"/>
                      <a:pt x="1119264" y="788106"/>
                      <a:pt x="1186301" y="752851"/>
                    </a:cubicBezTo>
                    <a:cubicBezTo>
                      <a:pt x="1203344" y="743753"/>
                      <a:pt x="1222660" y="735793"/>
                      <a:pt x="1240840" y="740342"/>
                    </a:cubicBezTo>
                    <a:cubicBezTo>
                      <a:pt x="1279472" y="749440"/>
                      <a:pt x="1285153" y="802890"/>
                      <a:pt x="1280608" y="842693"/>
                    </a:cubicBezTo>
                    <a:cubicBezTo>
                      <a:pt x="1262428" y="1003043"/>
                      <a:pt x="1218115" y="1171355"/>
                      <a:pt x="1155623" y="1319196"/>
                    </a:cubicBezTo>
                    <a:lnTo>
                      <a:pt x="201192" y="13180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761" name="Google Shape;1761;p43"/>
              <p:cNvGrpSpPr/>
              <p:nvPr/>
            </p:nvGrpSpPr>
            <p:grpSpPr>
              <a:xfrm>
                <a:off x="6179024" y="3743383"/>
                <a:ext cx="1400926" cy="1468008"/>
                <a:chOff x="2266916" y="5090504"/>
                <a:chExt cx="1111229" cy="1164531"/>
              </a:xfrm>
            </p:grpSpPr>
            <p:sp>
              <p:nvSpPr>
                <p:cNvPr id="1762" name="Google Shape;1762;p43"/>
                <p:cNvSpPr/>
                <p:nvPr/>
              </p:nvSpPr>
              <p:spPr>
                <a:xfrm>
                  <a:off x="2468028" y="5090504"/>
                  <a:ext cx="181164" cy="1153158"/>
                </a:xfrm>
                <a:custGeom>
                  <a:rect b="b" l="l" r="r" t="t"/>
                  <a:pathLst>
                    <a:path extrusionOk="0" h="1153158" w="181164">
                      <a:moveTo>
                        <a:pt x="3409" y="0"/>
                      </a:moveTo>
                      <a:lnTo>
                        <a:pt x="46585" y="288858"/>
                      </a:lnTo>
                      <a:lnTo>
                        <a:pt x="90898" y="577717"/>
                      </a:lnTo>
                      <a:lnTo>
                        <a:pt x="135211" y="866575"/>
                      </a:lnTo>
                      <a:lnTo>
                        <a:pt x="156799" y="1011004"/>
                      </a:lnTo>
                      <a:lnTo>
                        <a:pt x="167025" y="1083787"/>
                      </a:lnTo>
                      <a:lnTo>
                        <a:pt x="171570" y="1120179"/>
                      </a:lnTo>
                      <a:lnTo>
                        <a:pt x="173843" y="1138375"/>
                      </a:lnTo>
                      <a:lnTo>
                        <a:pt x="174979" y="1147473"/>
                      </a:lnTo>
                      <a:cubicBezTo>
                        <a:pt x="174979" y="1147473"/>
                        <a:pt x="174979" y="1147473"/>
                        <a:pt x="176115" y="1148610"/>
                      </a:cubicBezTo>
                      <a:lnTo>
                        <a:pt x="178388" y="1148610"/>
                      </a:lnTo>
                      <a:cubicBezTo>
                        <a:pt x="179524" y="1148610"/>
                        <a:pt x="178388" y="1148610"/>
                        <a:pt x="180660" y="1149747"/>
                      </a:cubicBezTo>
                      <a:cubicBezTo>
                        <a:pt x="180660" y="1149747"/>
                        <a:pt x="181796" y="1152022"/>
                        <a:pt x="180660" y="1152022"/>
                      </a:cubicBezTo>
                      <a:cubicBezTo>
                        <a:pt x="180660" y="1152022"/>
                        <a:pt x="180660" y="1152022"/>
                        <a:pt x="179524" y="1153159"/>
                      </a:cubicBezTo>
                      <a:lnTo>
                        <a:pt x="178388" y="1153159"/>
                      </a:lnTo>
                      <a:lnTo>
                        <a:pt x="176115" y="1149747"/>
                      </a:lnTo>
                      <a:lnTo>
                        <a:pt x="176115" y="1149747"/>
                      </a:lnTo>
                      <a:cubicBezTo>
                        <a:pt x="176115" y="1149747"/>
                        <a:pt x="176115" y="1149747"/>
                        <a:pt x="176115" y="1149747"/>
                      </a:cubicBezTo>
                      <a:cubicBezTo>
                        <a:pt x="176115" y="1149747"/>
                        <a:pt x="176115" y="1152022"/>
                        <a:pt x="176115" y="1152022"/>
                      </a:cubicBezTo>
                      <a:cubicBezTo>
                        <a:pt x="177251" y="1153159"/>
                        <a:pt x="176115" y="1152022"/>
                        <a:pt x="176115" y="1152022"/>
                      </a:cubicBezTo>
                      <a:cubicBezTo>
                        <a:pt x="174979" y="1152022"/>
                        <a:pt x="174979" y="1152022"/>
                        <a:pt x="173843" y="1152022"/>
                      </a:cubicBezTo>
                      <a:cubicBezTo>
                        <a:pt x="172706" y="1152022"/>
                        <a:pt x="171570" y="1152022"/>
                        <a:pt x="170434" y="1150884"/>
                      </a:cubicBezTo>
                      <a:cubicBezTo>
                        <a:pt x="169298" y="1150884"/>
                        <a:pt x="168162" y="1148610"/>
                        <a:pt x="168162" y="1147473"/>
                      </a:cubicBezTo>
                      <a:lnTo>
                        <a:pt x="167025" y="1138375"/>
                      </a:lnTo>
                      <a:lnTo>
                        <a:pt x="163617" y="1120179"/>
                      </a:lnTo>
                      <a:lnTo>
                        <a:pt x="157935" y="1083787"/>
                      </a:lnTo>
                      <a:lnTo>
                        <a:pt x="146573" y="1012141"/>
                      </a:lnTo>
                      <a:lnTo>
                        <a:pt x="123849" y="867712"/>
                      </a:lnTo>
                      <a:lnTo>
                        <a:pt x="85217" y="578854"/>
                      </a:lnTo>
                      <a:lnTo>
                        <a:pt x="43177" y="289996"/>
                      </a:lnTo>
                      <a:lnTo>
                        <a:pt x="0" y="1137"/>
                      </a:ln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63" name="Google Shape;1763;p43"/>
                <p:cNvSpPr/>
                <p:nvPr/>
              </p:nvSpPr>
              <p:spPr>
                <a:xfrm>
                  <a:off x="2266916" y="5703475"/>
                  <a:ext cx="223836" cy="551560"/>
                </a:xfrm>
                <a:custGeom>
                  <a:rect b="b" l="l" r="r" t="t"/>
                  <a:pathLst>
                    <a:path extrusionOk="0" h="551560" w="223836">
                      <a:moveTo>
                        <a:pt x="3409" y="0"/>
                      </a:moveTo>
                      <a:cubicBezTo>
                        <a:pt x="35223" y="93254"/>
                        <a:pt x="70446" y="186507"/>
                        <a:pt x="107942" y="277486"/>
                      </a:cubicBezTo>
                      <a:cubicBezTo>
                        <a:pt x="126121" y="322975"/>
                        <a:pt x="145437" y="368465"/>
                        <a:pt x="165889" y="413954"/>
                      </a:cubicBezTo>
                      <a:cubicBezTo>
                        <a:pt x="185205" y="459444"/>
                        <a:pt x="204521" y="504933"/>
                        <a:pt x="223837" y="550423"/>
                      </a:cubicBezTo>
                      <a:lnTo>
                        <a:pt x="220428" y="551560"/>
                      </a:lnTo>
                      <a:cubicBezTo>
                        <a:pt x="197703" y="507208"/>
                        <a:pt x="177251" y="462856"/>
                        <a:pt x="157936" y="417366"/>
                      </a:cubicBezTo>
                      <a:cubicBezTo>
                        <a:pt x="138620" y="371877"/>
                        <a:pt x="120440" y="326387"/>
                        <a:pt x="102260" y="279761"/>
                      </a:cubicBezTo>
                      <a:cubicBezTo>
                        <a:pt x="67037" y="187644"/>
                        <a:pt x="32951" y="94391"/>
                        <a:pt x="0" y="1137"/>
                      </a:cubicBez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64" name="Google Shape;1764;p43"/>
                <p:cNvSpPr/>
                <p:nvPr/>
              </p:nvSpPr>
              <p:spPr>
                <a:xfrm>
                  <a:off x="2782763" y="5257677"/>
                  <a:ext cx="117031" cy="987122"/>
                </a:xfrm>
                <a:custGeom>
                  <a:rect b="b" l="l" r="r" t="t"/>
                  <a:pathLst>
                    <a:path extrusionOk="0" h="987122" w="117031">
                      <a:moveTo>
                        <a:pt x="117031" y="1137"/>
                      </a:moveTo>
                      <a:lnTo>
                        <a:pt x="88626" y="247918"/>
                      </a:lnTo>
                      <a:lnTo>
                        <a:pt x="61356" y="494698"/>
                      </a:lnTo>
                      <a:lnTo>
                        <a:pt x="34087" y="741479"/>
                      </a:lnTo>
                      <a:cubicBezTo>
                        <a:pt x="24997" y="823360"/>
                        <a:pt x="14771" y="905241"/>
                        <a:pt x="3409" y="987122"/>
                      </a:cubicBezTo>
                      <a:lnTo>
                        <a:pt x="0" y="987122"/>
                      </a:lnTo>
                      <a:cubicBezTo>
                        <a:pt x="6817" y="905241"/>
                        <a:pt x="17043" y="822223"/>
                        <a:pt x="26133" y="740342"/>
                      </a:cubicBezTo>
                      <a:lnTo>
                        <a:pt x="55675" y="493561"/>
                      </a:lnTo>
                      <a:lnTo>
                        <a:pt x="85217" y="246781"/>
                      </a:lnTo>
                      <a:lnTo>
                        <a:pt x="113623" y="0"/>
                      </a:lnTo>
                      <a:lnTo>
                        <a:pt x="117031" y="113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65" name="Google Shape;1765;p43"/>
                <p:cNvSpPr/>
                <p:nvPr/>
              </p:nvSpPr>
              <p:spPr>
                <a:xfrm>
                  <a:off x="2871388" y="5443047"/>
                  <a:ext cx="356775" cy="806301"/>
                </a:xfrm>
                <a:custGeom>
                  <a:rect b="b" l="l" r="r" t="t"/>
                  <a:pathLst>
                    <a:path extrusionOk="0" h="806301" w="356775">
                      <a:moveTo>
                        <a:pt x="356775" y="2274"/>
                      </a:moveTo>
                      <a:lnTo>
                        <a:pt x="265877" y="202428"/>
                      </a:lnTo>
                      <a:cubicBezTo>
                        <a:pt x="236335" y="269525"/>
                        <a:pt x="206793" y="336622"/>
                        <a:pt x="178388" y="403719"/>
                      </a:cubicBezTo>
                      <a:lnTo>
                        <a:pt x="92034" y="605010"/>
                      </a:lnTo>
                      <a:cubicBezTo>
                        <a:pt x="62492" y="672108"/>
                        <a:pt x="34087" y="739204"/>
                        <a:pt x="3409" y="806301"/>
                      </a:cubicBezTo>
                      <a:lnTo>
                        <a:pt x="0" y="805164"/>
                      </a:lnTo>
                      <a:cubicBezTo>
                        <a:pt x="26133" y="736930"/>
                        <a:pt x="54539" y="669833"/>
                        <a:pt x="84081" y="601599"/>
                      </a:cubicBezTo>
                      <a:lnTo>
                        <a:pt x="172707" y="400307"/>
                      </a:lnTo>
                      <a:lnTo>
                        <a:pt x="353367" y="0"/>
                      </a:lnTo>
                      <a:lnTo>
                        <a:pt x="356775" y="22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66" name="Google Shape;1766;p43"/>
                <p:cNvSpPr/>
                <p:nvPr/>
              </p:nvSpPr>
              <p:spPr>
                <a:xfrm>
                  <a:off x="3064547" y="5784219"/>
                  <a:ext cx="313598" cy="470816"/>
                </a:xfrm>
                <a:custGeom>
                  <a:rect b="b" l="l" r="r" t="t"/>
                  <a:pathLst>
                    <a:path extrusionOk="0" h="470816" w="313598">
                      <a:moveTo>
                        <a:pt x="313599" y="3412"/>
                      </a:moveTo>
                      <a:cubicBezTo>
                        <a:pt x="309054" y="14784"/>
                        <a:pt x="303373" y="25019"/>
                        <a:pt x="296555" y="34117"/>
                      </a:cubicBezTo>
                      <a:lnTo>
                        <a:pt x="277239" y="63685"/>
                      </a:lnTo>
                      <a:lnTo>
                        <a:pt x="238608" y="121684"/>
                      </a:lnTo>
                      <a:lnTo>
                        <a:pt x="161344" y="238820"/>
                      </a:lnTo>
                      <a:lnTo>
                        <a:pt x="84081" y="355955"/>
                      </a:lnTo>
                      <a:cubicBezTo>
                        <a:pt x="57948" y="394621"/>
                        <a:pt x="31814" y="433288"/>
                        <a:pt x="3409" y="470816"/>
                      </a:cubicBezTo>
                      <a:lnTo>
                        <a:pt x="0" y="468542"/>
                      </a:lnTo>
                      <a:cubicBezTo>
                        <a:pt x="23861" y="428738"/>
                        <a:pt x="49994" y="390072"/>
                        <a:pt x="76127" y="350269"/>
                      </a:cubicBezTo>
                      <a:lnTo>
                        <a:pt x="155663" y="234271"/>
                      </a:lnTo>
                      <a:lnTo>
                        <a:pt x="235199" y="118273"/>
                      </a:lnTo>
                      <a:lnTo>
                        <a:pt x="274967" y="60273"/>
                      </a:lnTo>
                      <a:lnTo>
                        <a:pt x="294283" y="30705"/>
                      </a:lnTo>
                      <a:cubicBezTo>
                        <a:pt x="301100" y="20470"/>
                        <a:pt x="306781" y="11372"/>
                        <a:pt x="311326" y="0"/>
                      </a:cubicBezTo>
                      <a:lnTo>
                        <a:pt x="313599" y="34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767" name="Google Shape;1767;p43"/>
            <p:cNvGrpSpPr/>
            <p:nvPr/>
          </p:nvGrpSpPr>
          <p:grpSpPr>
            <a:xfrm>
              <a:off x="1942606" y="4424959"/>
              <a:ext cx="682631" cy="702471"/>
              <a:chOff x="7723568" y="4550434"/>
              <a:chExt cx="682631" cy="702471"/>
            </a:xfrm>
          </p:grpSpPr>
          <p:sp>
            <p:nvSpPr>
              <p:cNvPr id="1768" name="Google Shape;1768;p43"/>
              <p:cNvSpPr/>
              <p:nvPr/>
            </p:nvSpPr>
            <p:spPr>
              <a:xfrm>
                <a:off x="7723568" y="4550434"/>
                <a:ext cx="682631" cy="702471"/>
              </a:xfrm>
              <a:custGeom>
                <a:rect b="b" l="l" r="r" t="t"/>
                <a:pathLst>
                  <a:path extrusionOk="0" h="1319195" w="1281936">
                    <a:moveTo>
                      <a:pt x="201192" y="1318058"/>
                    </a:moveTo>
                    <a:cubicBezTo>
                      <a:pt x="114839" y="1180453"/>
                      <a:pt x="51211" y="1028063"/>
                      <a:pt x="12579" y="868849"/>
                    </a:cubicBezTo>
                    <a:cubicBezTo>
                      <a:pt x="2353" y="824497"/>
                      <a:pt x="-6737" y="777870"/>
                      <a:pt x="6898" y="734656"/>
                    </a:cubicBezTo>
                    <a:cubicBezTo>
                      <a:pt x="21669" y="691440"/>
                      <a:pt x="65981" y="655049"/>
                      <a:pt x="110294" y="666421"/>
                    </a:cubicBezTo>
                    <a:cubicBezTo>
                      <a:pt x="136428" y="673244"/>
                      <a:pt x="155743" y="692578"/>
                      <a:pt x="172787" y="713048"/>
                    </a:cubicBezTo>
                    <a:cubicBezTo>
                      <a:pt x="209146" y="758537"/>
                      <a:pt x="238688" y="809713"/>
                      <a:pt x="259140" y="864301"/>
                    </a:cubicBezTo>
                    <a:cubicBezTo>
                      <a:pt x="200056" y="623206"/>
                      <a:pt x="178468" y="371877"/>
                      <a:pt x="195511" y="123959"/>
                    </a:cubicBezTo>
                    <a:cubicBezTo>
                      <a:pt x="198920" y="69372"/>
                      <a:pt x="220508" y="0"/>
                      <a:pt x="275047" y="0"/>
                    </a:cubicBezTo>
                    <a:cubicBezTo>
                      <a:pt x="303453" y="0"/>
                      <a:pt x="327314" y="21607"/>
                      <a:pt x="344357" y="43215"/>
                    </a:cubicBezTo>
                    <a:cubicBezTo>
                      <a:pt x="407986" y="122822"/>
                      <a:pt x="428438" y="227448"/>
                      <a:pt x="447754" y="327524"/>
                    </a:cubicBezTo>
                    <a:cubicBezTo>
                      <a:pt x="471614" y="456032"/>
                      <a:pt x="495475" y="583403"/>
                      <a:pt x="519336" y="711911"/>
                    </a:cubicBezTo>
                    <a:cubicBezTo>
                      <a:pt x="527290" y="565207"/>
                      <a:pt x="567057" y="400307"/>
                      <a:pt x="626141" y="264976"/>
                    </a:cubicBezTo>
                    <a:cubicBezTo>
                      <a:pt x="644321" y="224036"/>
                      <a:pt x="674999" y="178546"/>
                      <a:pt x="719312" y="181958"/>
                    </a:cubicBezTo>
                    <a:cubicBezTo>
                      <a:pt x="770442" y="185370"/>
                      <a:pt x="790894" y="247918"/>
                      <a:pt x="796575" y="299093"/>
                    </a:cubicBezTo>
                    <a:cubicBezTo>
                      <a:pt x="811346" y="429876"/>
                      <a:pt x="810210" y="561795"/>
                      <a:pt x="793167" y="691440"/>
                    </a:cubicBezTo>
                    <a:cubicBezTo>
                      <a:pt x="832934" y="573168"/>
                      <a:pt x="909062" y="466267"/>
                      <a:pt x="1007913" y="391210"/>
                    </a:cubicBezTo>
                    <a:cubicBezTo>
                      <a:pt x="1022684" y="379837"/>
                      <a:pt x="1038592" y="369602"/>
                      <a:pt x="1056771" y="369602"/>
                    </a:cubicBezTo>
                    <a:cubicBezTo>
                      <a:pt x="1102220" y="369602"/>
                      <a:pt x="1119264" y="429876"/>
                      <a:pt x="1119264" y="475365"/>
                    </a:cubicBezTo>
                    <a:cubicBezTo>
                      <a:pt x="1119264" y="622069"/>
                      <a:pt x="1081768" y="768773"/>
                      <a:pt x="1013595" y="897280"/>
                    </a:cubicBezTo>
                    <a:cubicBezTo>
                      <a:pt x="1060180" y="838144"/>
                      <a:pt x="1119264" y="788106"/>
                      <a:pt x="1186301" y="752851"/>
                    </a:cubicBezTo>
                    <a:cubicBezTo>
                      <a:pt x="1203344" y="743753"/>
                      <a:pt x="1222660" y="735793"/>
                      <a:pt x="1240840" y="740342"/>
                    </a:cubicBezTo>
                    <a:cubicBezTo>
                      <a:pt x="1279472" y="749440"/>
                      <a:pt x="1285153" y="802890"/>
                      <a:pt x="1280608" y="842693"/>
                    </a:cubicBezTo>
                    <a:cubicBezTo>
                      <a:pt x="1262428" y="1003043"/>
                      <a:pt x="1218115" y="1171355"/>
                      <a:pt x="1155623" y="1319196"/>
                    </a:cubicBezTo>
                    <a:lnTo>
                      <a:pt x="201192" y="13180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769" name="Google Shape;1769;p43"/>
              <p:cNvGrpSpPr/>
              <p:nvPr/>
            </p:nvGrpSpPr>
            <p:grpSpPr>
              <a:xfrm>
                <a:off x="7772563" y="4623022"/>
                <a:ext cx="591063" cy="619414"/>
                <a:chOff x="2266916" y="5090504"/>
                <a:chExt cx="1111229" cy="1164531"/>
              </a:xfrm>
            </p:grpSpPr>
            <p:sp>
              <p:nvSpPr>
                <p:cNvPr id="1770" name="Google Shape;1770;p43"/>
                <p:cNvSpPr/>
                <p:nvPr/>
              </p:nvSpPr>
              <p:spPr>
                <a:xfrm>
                  <a:off x="2468028" y="5090504"/>
                  <a:ext cx="181164" cy="1153158"/>
                </a:xfrm>
                <a:custGeom>
                  <a:rect b="b" l="l" r="r" t="t"/>
                  <a:pathLst>
                    <a:path extrusionOk="0" h="1153158" w="181164">
                      <a:moveTo>
                        <a:pt x="3409" y="0"/>
                      </a:moveTo>
                      <a:lnTo>
                        <a:pt x="46585" y="288858"/>
                      </a:lnTo>
                      <a:lnTo>
                        <a:pt x="90898" y="577717"/>
                      </a:lnTo>
                      <a:lnTo>
                        <a:pt x="135211" y="866575"/>
                      </a:lnTo>
                      <a:lnTo>
                        <a:pt x="156799" y="1011004"/>
                      </a:lnTo>
                      <a:lnTo>
                        <a:pt x="167025" y="1083787"/>
                      </a:lnTo>
                      <a:lnTo>
                        <a:pt x="171570" y="1120179"/>
                      </a:lnTo>
                      <a:lnTo>
                        <a:pt x="173843" y="1138375"/>
                      </a:lnTo>
                      <a:lnTo>
                        <a:pt x="174979" y="1147473"/>
                      </a:lnTo>
                      <a:cubicBezTo>
                        <a:pt x="174979" y="1147473"/>
                        <a:pt x="174979" y="1147473"/>
                        <a:pt x="176115" y="1148610"/>
                      </a:cubicBezTo>
                      <a:lnTo>
                        <a:pt x="178388" y="1148610"/>
                      </a:lnTo>
                      <a:cubicBezTo>
                        <a:pt x="179524" y="1148610"/>
                        <a:pt x="178388" y="1148610"/>
                        <a:pt x="180660" y="1149747"/>
                      </a:cubicBezTo>
                      <a:cubicBezTo>
                        <a:pt x="180660" y="1149747"/>
                        <a:pt x="181796" y="1152022"/>
                        <a:pt x="180660" y="1152022"/>
                      </a:cubicBezTo>
                      <a:cubicBezTo>
                        <a:pt x="180660" y="1152022"/>
                        <a:pt x="180660" y="1152022"/>
                        <a:pt x="179524" y="1153159"/>
                      </a:cubicBezTo>
                      <a:lnTo>
                        <a:pt x="178388" y="1153159"/>
                      </a:lnTo>
                      <a:lnTo>
                        <a:pt x="176115" y="1149747"/>
                      </a:lnTo>
                      <a:lnTo>
                        <a:pt x="176115" y="1149747"/>
                      </a:lnTo>
                      <a:cubicBezTo>
                        <a:pt x="176115" y="1149747"/>
                        <a:pt x="176115" y="1149747"/>
                        <a:pt x="176115" y="1149747"/>
                      </a:cubicBezTo>
                      <a:cubicBezTo>
                        <a:pt x="176115" y="1149747"/>
                        <a:pt x="176115" y="1152022"/>
                        <a:pt x="176115" y="1152022"/>
                      </a:cubicBezTo>
                      <a:cubicBezTo>
                        <a:pt x="177251" y="1153159"/>
                        <a:pt x="176115" y="1152022"/>
                        <a:pt x="176115" y="1152022"/>
                      </a:cubicBezTo>
                      <a:cubicBezTo>
                        <a:pt x="174979" y="1152022"/>
                        <a:pt x="174979" y="1152022"/>
                        <a:pt x="173843" y="1152022"/>
                      </a:cubicBezTo>
                      <a:cubicBezTo>
                        <a:pt x="172706" y="1152022"/>
                        <a:pt x="171570" y="1152022"/>
                        <a:pt x="170434" y="1150884"/>
                      </a:cubicBezTo>
                      <a:cubicBezTo>
                        <a:pt x="169298" y="1150884"/>
                        <a:pt x="168162" y="1148610"/>
                        <a:pt x="168162" y="1147473"/>
                      </a:cubicBezTo>
                      <a:lnTo>
                        <a:pt x="167025" y="1138375"/>
                      </a:lnTo>
                      <a:lnTo>
                        <a:pt x="163617" y="1120179"/>
                      </a:lnTo>
                      <a:lnTo>
                        <a:pt x="157935" y="1083787"/>
                      </a:lnTo>
                      <a:lnTo>
                        <a:pt x="146573" y="1012141"/>
                      </a:lnTo>
                      <a:lnTo>
                        <a:pt x="123849" y="867712"/>
                      </a:lnTo>
                      <a:lnTo>
                        <a:pt x="85217" y="578854"/>
                      </a:lnTo>
                      <a:lnTo>
                        <a:pt x="43177" y="289996"/>
                      </a:lnTo>
                      <a:lnTo>
                        <a:pt x="0" y="1137"/>
                      </a:ln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71" name="Google Shape;1771;p43"/>
                <p:cNvSpPr/>
                <p:nvPr/>
              </p:nvSpPr>
              <p:spPr>
                <a:xfrm>
                  <a:off x="2266916" y="5703475"/>
                  <a:ext cx="223836" cy="551560"/>
                </a:xfrm>
                <a:custGeom>
                  <a:rect b="b" l="l" r="r" t="t"/>
                  <a:pathLst>
                    <a:path extrusionOk="0" h="551560" w="223836">
                      <a:moveTo>
                        <a:pt x="3409" y="0"/>
                      </a:moveTo>
                      <a:cubicBezTo>
                        <a:pt x="35223" y="93254"/>
                        <a:pt x="70446" y="186507"/>
                        <a:pt x="107942" y="277486"/>
                      </a:cubicBezTo>
                      <a:cubicBezTo>
                        <a:pt x="126121" y="322975"/>
                        <a:pt x="145437" y="368465"/>
                        <a:pt x="165889" y="413954"/>
                      </a:cubicBezTo>
                      <a:cubicBezTo>
                        <a:pt x="185205" y="459444"/>
                        <a:pt x="204521" y="504933"/>
                        <a:pt x="223837" y="550423"/>
                      </a:cubicBezTo>
                      <a:lnTo>
                        <a:pt x="220428" y="551560"/>
                      </a:lnTo>
                      <a:cubicBezTo>
                        <a:pt x="197703" y="507208"/>
                        <a:pt x="177251" y="462856"/>
                        <a:pt x="157936" y="417366"/>
                      </a:cubicBezTo>
                      <a:cubicBezTo>
                        <a:pt x="138620" y="371877"/>
                        <a:pt x="120440" y="326387"/>
                        <a:pt x="102260" y="279761"/>
                      </a:cubicBezTo>
                      <a:cubicBezTo>
                        <a:pt x="67037" y="187644"/>
                        <a:pt x="32951" y="94391"/>
                        <a:pt x="0" y="1137"/>
                      </a:cubicBez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72" name="Google Shape;1772;p43"/>
                <p:cNvSpPr/>
                <p:nvPr/>
              </p:nvSpPr>
              <p:spPr>
                <a:xfrm>
                  <a:off x="2782763" y="5257677"/>
                  <a:ext cx="117031" cy="987122"/>
                </a:xfrm>
                <a:custGeom>
                  <a:rect b="b" l="l" r="r" t="t"/>
                  <a:pathLst>
                    <a:path extrusionOk="0" h="987122" w="117031">
                      <a:moveTo>
                        <a:pt x="117031" y="1137"/>
                      </a:moveTo>
                      <a:lnTo>
                        <a:pt x="88626" y="247918"/>
                      </a:lnTo>
                      <a:lnTo>
                        <a:pt x="61356" y="494698"/>
                      </a:lnTo>
                      <a:lnTo>
                        <a:pt x="34087" y="741479"/>
                      </a:lnTo>
                      <a:cubicBezTo>
                        <a:pt x="24997" y="823360"/>
                        <a:pt x="14771" y="905241"/>
                        <a:pt x="3409" y="987122"/>
                      </a:cubicBezTo>
                      <a:lnTo>
                        <a:pt x="0" y="987122"/>
                      </a:lnTo>
                      <a:cubicBezTo>
                        <a:pt x="6817" y="905241"/>
                        <a:pt x="17043" y="822223"/>
                        <a:pt x="26133" y="740342"/>
                      </a:cubicBezTo>
                      <a:lnTo>
                        <a:pt x="55675" y="493561"/>
                      </a:lnTo>
                      <a:lnTo>
                        <a:pt x="85217" y="246781"/>
                      </a:lnTo>
                      <a:lnTo>
                        <a:pt x="113623" y="0"/>
                      </a:lnTo>
                      <a:lnTo>
                        <a:pt x="117031" y="113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73" name="Google Shape;1773;p43"/>
                <p:cNvSpPr/>
                <p:nvPr/>
              </p:nvSpPr>
              <p:spPr>
                <a:xfrm>
                  <a:off x="2871388" y="5443047"/>
                  <a:ext cx="356775" cy="806301"/>
                </a:xfrm>
                <a:custGeom>
                  <a:rect b="b" l="l" r="r" t="t"/>
                  <a:pathLst>
                    <a:path extrusionOk="0" h="806301" w="356775">
                      <a:moveTo>
                        <a:pt x="356775" y="2274"/>
                      </a:moveTo>
                      <a:lnTo>
                        <a:pt x="265877" y="202428"/>
                      </a:lnTo>
                      <a:cubicBezTo>
                        <a:pt x="236335" y="269525"/>
                        <a:pt x="206793" y="336622"/>
                        <a:pt x="178388" y="403719"/>
                      </a:cubicBezTo>
                      <a:lnTo>
                        <a:pt x="92034" y="605010"/>
                      </a:lnTo>
                      <a:cubicBezTo>
                        <a:pt x="62492" y="672108"/>
                        <a:pt x="34087" y="739204"/>
                        <a:pt x="3409" y="806301"/>
                      </a:cubicBezTo>
                      <a:lnTo>
                        <a:pt x="0" y="805164"/>
                      </a:lnTo>
                      <a:cubicBezTo>
                        <a:pt x="26133" y="736930"/>
                        <a:pt x="54539" y="669833"/>
                        <a:pt x="84081" y="601599"/>
                      </a:cubicBezTo>
                      <a:lnTo>
                        <a:pt x="172707" y="400307"/>
                      </a:lnTo>
                      <a:lnTo>
                        <a:pt x="353367" y="0"/>
                      </a:lnTo>
                      <a:lnTo>
                        <a:pt x="356775" y="22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74" name="Google Shape;1774;p43"/>
                <p:cNvSpPr/>
                <p:nvPr/>
              </p:nvSpPr>
              <p:spPr>
                <a:xfrm>
                  <a:off x="3064547" y="5784219"/>
                  <a:ext cx="313598" cy="470816"/>
                </a:xfrm>
                <a:custGeom>
                  <a:rect b="b" l="l" r="r" t="t"/>
                  <a:pathLst>
                    <a:path extrusionOk="0" h="470816" w="313598">
                      <a:moveTo>
                        <a:pt x="313599" y="3412"/>
                      </a:moveTo>
                      <a:cubicBezTo>
                        <a:pt x="309054" y="14784"/>
                        <a:pt x="303373" y="25019"/>
                        <a:pt x="296555" y="34117"/>
                      </a:cubicBezTo>
                      <a:lnTo>
                        <a:pt x="277239" y="63685"/>
                      </a:lnTo>
                      <a:lnTo>
                        <a:pt x="238608" y="121684"/>
                      </a:lnTo>
                      <a:lnTo>
                        <a:pt x="161344" y="238820"/>
                      </a:lnTo>
                      <a:lnTo>
                        <a:pt x="84081" y="355955"/>
                      </a:lnTo>
                      <a:cubicBezTo>
                        <a:pt x="57948" y="394621"/>
                        <a:pt x="31814" y="433288"/>
                        <a:pt x="3409" y="470816"/>
                      </a:cubicBezTo>
                      <a:lnTo>
                        <a:pt x="0" y="468542"/>
                      </a:lnTo>
                      <a:cubicBezTo>
                        <a:pt x="23861" y="428738"/>
                        <a:pt x="49994" y="390072"/>
                        <a:pt x="76127" y="350269"/>
                      </a:cubicBezTo>
                      <a:lnTo>
                        <a:pt x="155663" y="234271"/>
                      </a:lnTo>
                      <a:lnTo>
                        <a:pt x="235199" y="118273"/>
                      </a:lnTo>
                      <a:lnTo>
                        <a:pt x="274967" y="60273"/>
                      </a:lnTo>
                      <a:lnTo>
                        <a:pt x="294283" y="30705"/>
                      </a:lnTo>
                      <a:cubicBezTo>
                        <a:pt x="301100" y="20470"/>
                        <a:pt x="306781" y="11372"/>
                        <a:pt x="311326" y="0"/>
                      </a:cubicBezTo>
                      <a:lnTo>
                        <a:pt x="313599" y="34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775" name="Google Shape;1775;p43"/>
          <p:cNvGrpSpPr/>
          <p:nvPr/>
        </p:nvGrpSpPr>
        <p:grpSpPr>
          <a:xfrm>
            <a:off x="-385636" y="-332692"/>
            <a:ext cx="10206396" cy="2291845"/>
            <a:chOff x="-385636" y="-332692"/>
            <a:chExt cx="10206396" cy="2291845"/>
          </a:xfrm>
        </p:grpSpPr>
        <p:sp>
          <p:nvSpPr>
            <p:cNvPr id="1776" name="Google Shape;1776;p43"/>
            <p:cNvSpPr/>
            <p:nvPr/>
          </p:nvSpPr>
          <p:spPr>
            <a:xfrm>
              <a:off x="-385636" y="205633"/>
              <a:ext cx="2176697" cy="1215201"/>
            </a:xfrm>
            <a:custGeom>
              <a:rect b="b" l="l" r="r" t="t"/>
              <a:pathLst>
                <a:path extrusionOk="0" h="1620268" w="2902263">
                  <a:moveTo>
                    <a:pt x="2428117" y="0"/>
                  </a:moveTo>
                  <a:cubicBezTo>
                    <a:pt x="2415618" y="93253"/>
                    <a:pt x="2420163" y="186507"/>
                    <a:pt x="2453114" y="272937"/>
                  </a:cubicBezTo>
                  <a:cubicBezTo>
                    <a:pt x="2503107" y="402582"/>
                    <a:pt x="2634910" y="507208"/>
                    <a:pt x="2772393" y="489012"/>
                  </a:cubicBezTo>
                  <a:cubicBezTo>
                    <a:pt x="2801935" y="485600"/>
                    <a:pt x="2832613" y="475365"/>
                    <a:pt x="2855338" y="456032"/>
                  </a:cubicBezTo>
                  <a:cubicBezTo>
                    <a:pt x="2915558" y="407131"/>
                    <a:pt x="2914421" y="309329"/>
                    <a:pt x="2871245" y="245643"/>
                  </a:cubicBezTo>
                  <a:cubicBezTo>
                    <a:pt x="2828068" y="181958"/>
                    <a:pt x="2753077" y="146704"/>
                    <a:pt x="2678086" y="126233"/>
                  </a:cubicBezTo>
                  <a:cubicBezTo>
                    <a:pt x="2342900" y="31843"/>
                    <a:pt x="1954310" y="197879"/>
                    <a:pt x="1788421" y="503796"/>
                  </a:cubicBezTo>
                  <a:cubicBezTo>
                    <a:pt x="1732746" y="607285"/>
                    <a:pt x="1700931" y="722146"/>
                    <a:pt x="1649801" y="827909"/>
                  </a:cubicBezTo>
                  <a:cubicBezTo>
                    <a:pt x="1545268" y="1043984"/>
                    <a:pt x="1364608" y="1212295"/>
                    <a:pt x="1188493" y="1376058"/>
                  </a:cubicBezTo>
                  <a:cubicBezTo>
                    <a:pt x="1108957" y="1449978"/>
                    <a:pt x="1026013" y="1526173"/>
                    <a:pt x="926025" y="1568251"/>
                  </a:cubicBezTo>
                  <a:cubicBezTo>
                    <a:pt x="840808" y="1604642"/>
                    <a:pt x="746501" y="1616015"/>
                    <a:pt x="654467" y="1619426"/>
                  </a:cubicBezTo>
                  <a:cubicBezTo>
                    <a:pt x="554479" y="1622838"/>
                    <a:pt x="452218" y="1617152"/>
                    <a:pt x="359048" y="1578486"/>
                  </a:cubicBezTo>
                  <a:cubicBezTo>
                    <a:pt x="228382" y="1525036"/>
                    <a:pt x="127257" y="1404489"/>
                    <a:pt x="95443" y="1265745"/>
                  </a:cubicBezTo>
                  <a:cubicBezTo>
                    <a:pt x="63629" y="1127003"/>
                    <a:pt x="103397" y="975750"/>
                    <a:pt x="197703" y="869987"/>
                  </a:cubicBezTo>
                  <a:cubicBezTo>
                    <a:pt x="222700" y="842693"/>
                    <a:pt x="254515" y="816537"/>
                    <a:pt x="292010" y="816537"/>
                  </a:cubicBezTo>
                  <a:cubicBezTo>
                    <a:pt x="342004" y="817674"/>
                    <a:pt x="377227" y="866575"/>
                    <a:pt x="387453" y="915476"/>
                  </a:cubicBezTo>
                  <a:cubicBezTo>
                    <a:pt x="403360" y="990534"/>
                    <a:pt x="371546" y="1072415"/>
                    <a:pt x="311326" y="1117905"/>
                  </a:cubicBezTo>
                  <a:cubicBezTo>
                    <a:pt x="224973" y="1182727"/>
                    <a:pt x="102260" y="1169080"/>
                    <a:pt x="0" y="1133826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7" name="Google Shape;1777;p43"/>
            <p:cNvSpPr/>
            <p:nvPr/>
          </p:nvSpPr>
          <p:spPr>
            <a:xfrm rot="2253417">
              <a:off x="7497548" y="205181"/>
              <a:ext cx="2178305" cy="1216099"/>
            </a:xfrm>
            <a:custGeom>
              <a:rect b="b" l="l" r="r" t="t"/>
              <a:pathLst>
                <a:path extrusionOk="0" h="1620268" w="2902263">
                  <a:moveTo>
                    <a:pt x="2428117" y="0"/>
                  </a:moveTo>
                  <a:cubicBezTo>
                    <a:pt x="2415618" y="93253"/>
                    <a:pt x="2420163" y="186507"/>
                    <a:pt x="2453114" y="272937"/>
                  </a:cubicBezTo>
                  <a:cubicBezTo>
                    <a:pt x="2503107" y="402582"/>
                    <a:pt x="2634910" y="507208"/>
                    <a:pt x="2772393" y="489012"/>
                  </a:cubicBezTo>
                  <a:cubicBezTo>
                    <a:pt x="2801935" y="485600"/>
                    <a:pt x="2832613" y="475365"/>
                    <a:pt x="2855338" y="456032"/>
                  </a:cubicBezTo>
                  <a:cubicBezTo>
                    <a:pt x="2915558" y="407131"/>
                    <a:pt x="2914421" y="309329"/>
                    <a:pt x="2871245" y="245643"/>
                  </a:cubicBezTo>
                  <a:cubicBezTo>
                    <a:pt x="2828068" y="181958"/>
                    <a:pt x="2753077" y="146704"/>
                    <a:pt x="2678086" y="126233"/>
                  </a:cubicBezTo>
                  <a:cubicBezTo>
                    <a:pt x="2342900" y="31843"/>
                    <a:pt x="1954310" y="197879"/>
                    <a:pt x="1788421" y="503796"/>
                  </a:cubicBezTo>
                  <a:cubicBezTo>
                    <a:pt x="1732746" y="607285"/>
                    <a:pt x="1700931" y="722146"/>
                    <a:pt x="1649801" y="827909"/>
                  </a:cubicBezTo>
                  <a:cubicBezTo>
                    <a:pt x="1545268" y="1043984"/>
                    <a:pt x="1364608" y="1212295"/>
                    <a:pt x="1188493" y="1376058"/>
                  </a:cubicBezTo>
                  <a:cubicBezTo>
                    <a:pt x="1108957" y="1449978"/>
                    <a:pt x="1026013" y="1526173"/>
                    <a:pt x="926025" y="1568251"/>
                  </a:cubicBezTo>
                  <a:cubicBezTo>
                    <a:pt x="840808" y="1604642"/>
                    <a:pt x="746501" y="1616015"/>
                    <a:pt x="654467" y="1619426"/>
                  </a:cubicBezTo>
                  <a:cubicBezTo>
                    <a:pt x="554479" y="1622838"/>
                    <a:pt x="452218" y="1617152"/>
                    <a:pt x="359048" y="1578486"/>
                  </a:cubicBezTo>
                  <a:cubicBezTo>
                    <a:pt x="228382" y="1525036"/>
                    <a:pt x="127257" y="1404489"/>
                    <a:pt x="95443" y="1265745"/>
                  </a:cubicBezTo>
                  <a:cubicBezTo>
                    <a:pt x="63629" y="1127003"/>
                    <a:pt x="103397" y="975750"/>
                    <a:pt x="197703" y="869987"/>
                  </a:cubicBezTo>
                  <a:cubicBezTo>
                    <a:pt x="222700" y="842693"/>
                    <a:pt x="254515" y="816537"/>
                    <a:pt x="292010" y="816537"/>
                  </a:cubicBezTo>
                  <a:cubicBezTo>
                    <a:pt x="342004" y="817674"/>
                    <a:pt x="377227" y="866575"/>
                    <a:pt x="387453" y="915476"/>
                  </a:cubicBezTo>
                  <a:cubicBezTo>
                    <a:pt x="403360" y="990534"/>
                    <a:pt x="371546" y="1072415"/>
                    <a:pt x="311326" y="1117905"/>
                  </a:cubicBezTo>
                  <a:cubicBezTo>
                    <a:pt x="224973" y="1182727"/>
                    <a:pt x="102260" y="1169080"/>
                    <a:pt x="0" y="1133826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1778" name="Shape 1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9" name="Google Shape;1779;p44"/>
          <p:cNvSpPr txBox="1"/>
          <p:nvPr>
            <p:ph type="title"/>
          </p:nvPr>
        </p:nvSpPr>
        <p:spPr>
          <a:xfrm>
            <a:off x="685800" y="3549788"/>
            <a:ext cx="62559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780" name="Google Shape;1780;p44"/>
          <p:cNvSpPr txBox="1"/>
          <p:nvPr>
            <p:ph idx="1" type="subTitle"/>
          </p:nvPr>
        </p:nvSpPr>
        <p:spPr>
          <a:xfrm>
            <a:off x="685800" y="1292800"/>
            <a:ext cx="6255900" cy="2219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9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781" name="Google Shape;1781;p44"/>
          <p:cNvSpPr/>
          <p:nvPr/>
        </p:nvSpPr>
        <p:spPr>
          <a:xfrm rot="-3048095">
            <a:off x="2352880" y="4074770"/>
            <a:ext cx="9607264" cy="6704211"/>
          </a:xfrm>
          <a:custGeom>
            <a:rect b="b" l="l" r="r" t="t"/>
            <a:pathLst>
              <a:path extrusionOk="0" h="6725578" w="9637883">
                <a:moveTo>
                  <a:pt x="2016833" y="1873758"/>
                </a:moveTo>
                <a:cubicBezTo>
                  <a:pt x="2330431" y="1889680"/>
                  <a:pt x="2614488" y="1683840"/>
                  <a:pt x="2813328" y="1441608"/>
                </a:cubicBezTo>
                <a:cubicBezTo>
                  <a:pt x="3012167" y="1199376"/>
                  <a:pt x="3154196" y="913930"/>
                  <a:pt x="3358717" y="675110"/>
                </a:cubicBezTo>
                <a:cubicBezTo>
                  <a:pt x="3742761" y="225901"/>
                  <a:pt x="4343825" y="-24291"/>
                  <a:pt x="4934663" y="1865"/>
                </a:cubicBezTo>
                <a:cubicBezTo>
                  <a:pt x="5525501" y="28022"/>
                  <a:pt x="6095887" y="325978"/>
                  <a:pt x="6468569" y="785422"/>
                </a:cubicBezTo>
                <a:cubicBezTo>
                  <a:pt x="6641276" y="999222"/>
                  <a:pt x="6773078" y="1243729"/>
                  <a:pt x="6951465" y="1452980"/>
                </a:cubicBezTo>
                <a:cubicBezTo>
                  <a:pt x="7198027" y="1740701"/>
                  <a:pt x="7532077" y="1953365"/>
                  <a:pt x="7896806" y="2054579"/>
                </a:cubicBezTo>
                <a:cubicBezTo>
                  <a:pt x="8189952" y="2135323"/>
                  <a:pt x="8502415" y="2146695"/>
                  <a:pt x="8786471" y="2258145"/>
                </a:cubicBezTo>
                <a:cubicBezTo>
                  <a:pt x="9268232" y="2449201"/>
                  <a:pt x="9611371" y="2942762"/>
                  <a:pt x="9636369" y="3460205"/>
                </a:cubicBezTo>
                <a:cubicBezTo>
                  <a:pt x="9661366" y="3978785"/>
                  <a:pt x="9375036" y="4496228"/>
                  <a:pt x="8929635" y="4763479"/>
                </a:cubicBezTo>
                <a:cubicBezTo>
                  <a:pt x="8509232" y="5014809"/>
                  <a:pt x="7942255" y="5080768"/>
                  <a:pt x="7682059" y="5495860"/>
                </a:cubicBezTo>
                <a:cubicBezTo>
                  <a:pt x="7399139" y="5948481"/>
                  <a:pt x="7071905" y="6464786"/>
                  <a:pt x="6573102" y="6653568"/>
                </a:cubicBezTo>
                <a:cubicBezTo>
                  <a:pt x="6087933" y="6836663"/>
                  <a:pt x="5490278" y="6660391"/>
                  <a:pt x="5183497" y="6240751"/>
                </a:cubicBezTo>
                <a:cubicBezTo>
                  <a:pt x="5075555" y="6092910"/>
                  <a:pt x="5001700" y="5922324"/>
                  <a:pt x="4907394" y="5765386"/>
                </a:cubicBezTo>
                <a:cubicBezTo>
                  <a:pt x="4616520" y="5285471"/>
                  <a:pt x="4080220" y="4935202"/>
                  <a:pt x="3518924" y="4961358"/>
                </a:cubicBezTo>
                <a:cubicBezTo>
                  <a:pt x="2882637" y="4990927"/>
                  <a:pt x="2365654" y="5460606"/>
                  <a:pt x="1790724" y="5734680"/>
                </a:cubicBezTo>
                <a:cubicBezTo>
                  <a:pt x="1679373" y="5788130"/>
                  <a:pt x="1562342" y="5834757"/>
                  <a:pt x="1439630" y="5844992"/>
                </a:cubicBezTo>
                <a:cubicBezTo>
                  <a:pt x="1076037" y="5875697"/>
                  <a:pt x="762438" y="5587976"/>
                  <a:pt x="564735" y="5282060"/>
                </a:cubicBezTo>
                <a:cubicBezTo>
                  <a:pt x="323855" y="4909045"/>
                  <a:pt x="178418" y="4482581"/>
                  <a:pt x="81839" y="4049294"/>
                </a:cubicBezTo>
                <a:cubicBezTo>
                  <a:pt x="-7923" y="3646712"/>
                  <a:pt x="-54509" y="3211150"/>
                  <a:pt x="106836" y="2831312"/>
                </a:cubicBezTo>
                <a:cubicBezTo>
                  <a:pt x="253409" y="2485592"/>
                  <a:pt x="561326" y="2225165"/>
                  <a:pt x="909012" y="2084147"/>
                </a:cubicBezTo>
                <a:cubicBezTo>
                  <a:pt x="1256697" y="1943130"/>
                  <a:pt x="1641878" y="1854425"/>
                  <a:pt x="2016833" y="187375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2" name="Google Shape;1782;p44"/>
          <p:cNvSpPr/>
          <p:nvPr/>
        </p:nvSpPr>
        <p:spPr>
          <a:xfrm rot="-1590420">
            <a:off x="-1767650" y="154011"/>
            <a:ext cx="3949553" cy="1121846"/>
          </a:xfrm>
          <a:custGeom>
            <a:rect b="b" l="l" r="r" t="t"/>
            <a:pathLst>
              <a:path extrusionOk="0" h="1016625" w="3579114">
                <a:moveTo>
                  <a:pt x="3579114" y="386740"/>
                </a:moveTo>
                <a:cubicBezTo>
                  <a:pt x="3507532" y="403799"/>
                  <a:pt x="3432541" y="407211"/>
                  <a:pt x="3359823" y="393564"/>
                </a:cubicBezTo>
                <a:cubicBezTo>
                  <a:pt x="3215522" y="365133"/>
                  <a:pt x="3082583" y="252546"/>
                  <a:pt x="3057586" y="106980"/>
                </a:cubicBezTo>
                <a:cubicBezTo>
                  <a:pt x="3050769" y="68314"/>
                  <a:pt x="3056450" y="20550"/>
                  <a:pt x="3092809" y="4629"/>
                </a:cubicBezTo>
                <a:cubicBezTo>
                  <a:pt x="3118942" y="-6744"/>
                  <a:pt x="3149621" y="4629"/>
                  <a:pt x="3173481" y="19413"/>
                </a:cubicBezTo>
                <a:cubicBezTo>
                  <a:pt x="3328008" y="116078"/>
                  <a:pt x="3353005" y="351486"/>
                  <a:pt x="3253017" y="505013"/>
                </a:cubicBezTo>
                <a:cubicBezTo>
                  <a:pt x="3153029" y="657403"/>
                  <a:pt x="2962143" y="731323"/>
                  <a:pt x="2779210" y="733598"/>
                </a:cubicBezTo>
                <a:cubicBezTo>
                  <a:pt x="2331537" y="739284"/>
                  <a:pt x="1942948" y="384466"/>
                  <a:pt x="1495274" y="378780"/>
                </a:cubicBezTo>
                <a:cubicBezTo>
                  <a:pt x="1299844" y="376505"/>
                  <a:pt x="1103276" y="444739"/>
                  <a:pt x="952158" y="568698"/>
                </a:cubicBezTo>
                <a:cubicBezTo>
                  <a:pt x="887393" y="621011"/>
                  <a:pt x="829445" y="686971"/>
                  <a:pt x="806721" y="766578"/>
                </a:cubicBezTo>
                <a:cubicBezTo>
                  <a:pt x="783996" y="846184"/>
                  <a:pt x="804448" y="942850"/>
                  <a:pt x="872622" y="991751"/>
                </a:cubicBezTo>
                <a:cubicBezTo>
                  <a:pt x="940796" y="1039515"/>
                  <a:pt x="1053282" y="1016770"/>
                  <a:pt x="1080551" y="938300"/>
                </a:cubicBezTo>
                <a:cubicBezTo>
                  <a:pt x="1093050" y="904183"/>
                  <a:pt x="1087369" y="865517"/>
                  <a:pt x="1077143" y="830263"/>
                </a:cubicBezTo>
                <a:cubicBezTo>
                  <a:pt x="1031694" y="681285"/>
                  <a:pt x="888529" y="580071"/>
                  <a:pt x="739684" y="531170"/>
                </a:cubicBezTo>
                <a:cubicBezTo>
                  <a:pt x="496531" y="450426"/>
                  <a:pt x="217019" y="484543"/>
                  <a:pt x="0" y="622149"/>
                </a:cubicBezTo>
              </a:path>
            </a:pathLst>
          </a:custGeom>
          <a:noFill/>
          <a:ln cap="rnd" cmpd="sng" w="14400">
            <a:solidFill>
              <a:schemeClr val="dk1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783" name="Shape 1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4" name="Google Shape;1784;p4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85" name="Google Shape;1785;p45"/>
          <p:cNvSpPr/>
          <p:nvPr>
            <p:ph idx="2" type="pic"/>
          </p:nvPr>
        </p:nvSpPr>
        <p:spPr>
          <a:xfrm>
            <a:off x="-6650" y="-6650"/>
            <a:ext cx="91506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786" name="Google Shape;1786;p45"/>
          <p:cNvSpPr txBox="1"/>
          <p:nvPr>
            <p:ph type="title"/>
          </p:nvPr>
        </p:nvSpPr>
        <p:spPr>
          <a:xfrm>
            <a:off x="1463525" y="4133300"/>
            <a:ext cx="6217200" cy="4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1787" name="Shape 1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8" name="Google Shape;1788;p46"/>
          <p:cNvGrpSpPr/>
          <p:nvPr/>
        </p:nvGrpSpPr>
        <p:grpSpPr>
          <a:xfrm>
            <a:off x="-1721847" y="2227079"/>
            <a:ext cx="13704401" cy="9777639"/>
            <a:chOff x="-1721847" y="2227079"/>
            <a:chExt cx="13704401" cy="9777639"/>
          </a:xfrm>
        </p:grpSpPr>
        <p:sp>
          <p:nvSpPr>
            <p:cNvPr id="1789" name="Google Shape;1789;p46"/>
            <p:cNvSpPr/>
            <p:nvPr/>
          </p:nvSpPr>
          <p:spPr>
            <a:xfrm rot="-2700000">
              <a:off x="3022000" y="4274131"/>
              <a:ext cx="8143940" cy="5683064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0" name="Google Shape;1790;p46"/>
            <p:cNvSpPr/>
            <p:nvPr/>
          </p:nvSpPr>
          <p:spPr>
            <a:xfrm rot="1513374">
              <a:off x="-993726" y="4432560"/>
              <a:ext cx="10120953" cy="5686296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91" name="Google Shape;1791;p46"/>
          <p:cNvSpPr txBox="1"/>
          <p:nvPr>
            <p:ph type="title"/>
          </p:nvPr>
        </p:nvSpPr>
        <p:spPr>
          <a:xfrm>
            <a:off x="710875" y="1734550"/>
            <a:ext cx="4107600" cy="1211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792" name="Google Shape;1792;p46"/>
          <p:cNvSpPr txBox="1"/>
          <p:nvPr>
            <p:ph idx="1" type="subTitle"/>
          </p:nvPr>
        </p:nvSpPr>
        <p:spPr>
          <a:xfrm>
            <a:off x="710875" y="2945800"/>
            <a:ext cx="4107600" cy="8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793" name="Google Shape;1793;p46"/>
          <p:cNvSpPr/>
          <p:nvPr>
            <p:ph idx="2" type="pic"/>
          </p:nvPr>
        </p:nvSpPr>
        <p:spPr>
          <a:xfrm>
            <a:off x="5089350" y="690300"/>
            <a:ext cx="3975300" cy="3988200"/>
          </a:xfrm>
          <a:prstGeom prst="ellipse">
            <a:avLst/>
          </a:prstGeom>
          <a:noFill/>
          <a:ln>
            <a:noFill/>
          </a:ln>
        </p:spPr>
      </p:sp>
      <p:grpSp>
        <p:nvGrpSpPr>
          <p:cNvPr id="1794" name="Google Shape;1794;p46"/>
          <p:cNvGrpSpPr/>
          <p:nvPr/>
        </p:nvGrpSpPr>
        <p:grpSpPr>
          <a:xfrm rot="-946789">
            <a:off x="7907238" y="-624317"/>
            <a:ext cx="1509835" cy="1537222"/>
            <a:chOff x="5437921" y="1334151"/>
            <a:chExt cx="738730" cy="752282"/>
          </a:xfrm>
        </p:grpSpPr>
        <p:sp>
          <p:nvSpPr>
            <p:cNvPr id="1795" name="Google Shape;1795;p46"/>
            <p:cNvSpPr/>
            <p:nvPr/>
          </p:nvSpPr>
          <p:spPr>
            <a:xfrm>
              <a:off x="5705386" y="1334151"/>
              <a:ext cx="206225" cy="752282"/>
            </a:xfrm>
            <a:custGeom>
              <a:rect b="b" l="l" r="r" t="t"/>
              <a:pathLst>
                <a:path extrusionOk="0" h="1003043" w="274966">
                  <a:moveTo>
                    <a:pt x="274967" y="501522"/>
                  </a:moveTo>
                  <a:cubicBezTo>
                    <a:pt x="274967" y="778505"/>
                    <a:pt x="213414" y="1003044"/>
                    <a:pt x="137484" y="1003044"/>
                  </a:cubicBezTo>
                  <a:cubicBezTo>
                    <a:pt x="61554" y="1003044"/>
                    <a:pt x="0" y="778505"/>
                    <a:pt x="0" y="501522"/>
                  </a:cubicBezTo>
                  <a:cubicBezTo>
                    <a:pt x="0" y="224539"/>
                    <a:pt x="61553" y="0"/>
                    <a:pt x="137484" y="0"/>
                  </a:cubicBezTo>
                  <a:cubicBezTo>
                    <a:pt x="213414" y="0"/>
                    <a:pt x="274967" y="224539"/>
                    <a:pt x="274967" y="501522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6" name="Google Shape;1796;p46"/>
            <p:cNvSpPr/>
            <p:nvPr/>
          </p:nvSpPr>
          <p:spPr>
            <a:xfrm rot="-2030944">
              <a:off x="5431714" y="1606922"/>
              <a:ext cx="751145" cy="206279"/>
            </a:xfrm>
            <a:custGeom>
              <a:rect b="b" l="l" r="r" t="t"/>
              <a:pathLst>
                <a:path extrusionOk="0" h="275207" w="1002139">
                  <a:moveTo>
                    <a:pt x="1002139" y="137604"/>
                  </a:moveTo>
                  <a:cubicBezTo>
                    <a:pt x="1002139" y="213601"/>
                    <a:pt x="777802" y="275208"/>
                    <a:pt x="501070" y="275208"/>
                  </a:cubicBezTo>
                  <a:cubicBezTo>
                    <a:pt x="224337" y="275208"/>
                    <a:pt x="0" y="213601"/>
                    <a:pt x="0" y="137604"/>
                  </a:cubicBezTo>
                  <a:cubicBezTo>
                    <a:pt x="0" y="61607"/>
                    <a:pt x="224336" y="0"/>
                    <a:pt x="501070" y="0"/>
                  </a:cubicBezTo>
                  <a:cubicBezTo>
                    <a:pt x="777803" y="0"/>
                    <a:pt x="1002139" y="61607"/>
                    <a:pt x="1002139" y="137604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7" name="Google Shape;1797;p46"/>
            <p:cNvSpPr/>
            <p:nvPr/>
          </p:nvSpPr>
          <p:spPr>
            <a:xfrm>
              <a:off x="5475812" y="1506104"/>
              <a:ext cx="664520" cy="407672"/>
            </a:xfrm>
            <a:custGeom>
              <a:rect b="b" l="l" r="r" t="t"/>
              <a:pathLst>
                <a:path extrusionOk="0" h="543563" w="886026">
                  <a:moveTo>
                    <a:pt x="376544" y="391661"/>
                  </a:moveTo>
                  <a:cubicBezTo>
                    <a:pt x="134528" y="257467"/>
                    <a:pt x="-31361" y="94842"/>
                    <a:pt x="4998" y="27745"/>
                  </a:cubicBezTo>
                  <a:cubicBezTo>
                    <a:pt x="41357" y="-38215"/>
                    <a:pt x="267467" y="17509"/>
                    <a:pt x="509483" y="151703"/>
                  </a:cubicBezTo>
                  <a:cubicBezTo>
                    <a:pt x="751499" y="285898"/>
                    <a:pt x="917388" y="448523"/>
                    <a:pt x="881029" y="515620"/>
                  </a:cubicBezTo>
                  <a:cubicBezTo>
                    <a:pt x="844670" y="581579"/>
                    <a:pt x="618561" y="526992"/>
                    <a:pt x="376544" y="391661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8" name="Google Shape;1798;p46"/>
            <p:cNvSpPr/>
            <p:nvPr/>
          </p:nvSpPr>
          <p:spPr>
            <a:xfrm>
              <a:off x="5752255" y="1653146"/>
              <a:ext cx="93738" cy="93822"/>
            </a:xfrm>
            <a:custGeom>
              <a:rect b="b" l="l" r="r" t="t"/>
              <a:pathLst>
                <a:path extrusionOk="0" h="125096" w="124984">
                  <a:moveTo>
                    <a:pt x="124985" y="62548"/>
                  </a:moveTo>
                  <a:cubicBezTo>
                    <a:pt x="124985" y="96665"/>
                    <a:pt x="96579" y="125096"/>
                    <a:pt x="62492" y="125096"/>
                  </a:cubicBezTo>
                  <a:cubicBezTo>
                    <a:pt x="28406" y="125096"/>
                    <a:pt x="0" y="96665"/>
                    <a:pt x="0" y="62548"/>
                  </a:cubicBezTo>
                  <a:cubicBezTo>
                    <a:pt x="0" y="28431"/>
                    <a:pt x="28406" y="0"/>
                    <a:pt x="62492" y="0"/>
                  </a:cubicBezTo>
                  <a:cubicBezTo>
                    <a:pt x="96579" y="0"/>
                    <a:pt x="124985" y="28431"/>
                    <a:pt x="124985" y="625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9" name="Google Shape;1799;p46"/>
            <p:cNvSpPr/>
            <p:nvPr/>
          </p:nvSpPr>
          <p:spPr>
            <a:xfrm>
              <a:off x="6027506" y="1607941"/>
              <a:ext cx="57947" cy="57999"/>
            </a:xfrm>
            <a:custGeom>
              <a:rect b="b" l="l" r="r" t="t"/>
              <a:pathLst>
                <a:path extrusionOk="0" h="77332" w="77263">
                  <a:moveTo>
                    <a:pt x="77263" y="38666"/>
                  </a:moveTo>
                  <a:cubicBezTo>
                    <a:pt x="77263" y="60274"/>
                    <a:pt x="60220" y="77332"/>
                    <a:pt x="38632" y="77332"/>
                  </a:cubicBezTo>
                  <a:cubicBezTo>
                    <a:pt x="17043" y="77332"/>
                    <a:pt x="0" y="60274"/>
                    <a:pt x="0" y="38666"/>
                  </a:cubicBezTo>
                  <a:cubicBezTo>
                    <a:pt x="0" y="17059"/>
                    <a:pt x="17043" y="0"/>
                    <a:pt x="38632" y="0"/>
                  </a:cubicBezTo>
                  <a:cubicBezTo>
                    <a:pt x="60220" y="0"/>
                    <a:pt x="77263" y="17059"/>
                    <a:pt x="77263" y="3866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0" name="Google Shape;1800;p46"/>
            <p:cNvSpPr/>
            <p:nvPr/>
          </p:nvSpPr>
          <p:spPr>
            <a:xfrm>
              <a:off x="5488934" y="1591735"/>
              <a:ext cx="51130" cy="51175"/>
            </a:xfrm>
            <a:custGeom>
              <a:rect b="b" l="l" r="r" t="t"/>
              <a:pathLst>
                <a:path extrusionOk="0" h="68234" w="68173">
                  <a:moveTo>
                    <a:pt x="68174" y="34117"/>
                  </a:moveTo>
                  <a:cubicBezTo>
                    <a:pt x="68174" y="52960"/>
                    <a:pt x="52913" y="68234"/>
                    <a:pt x="34087" y="68234"/>
                  </a:cubicBezTo>
                  <a:cubicBezTo>
                    <a:pt x="15261" y="68234"/>
                    <a:pt x="0" y="52960"/>
                    <a:pt x="0" y="34117"/>
                  </a:cubicBezTo>
                  <a:cubicBezTo>
                    <a:pt x="0" y="15275"/>
                    <a:pt x="15261" y="0"/>
                    <a:pt x="34087" y="0"/>
                  </a:cubicBezTo>
                  <a:cubicBezTo>
                    <a:pt x="52913" y="0"/>
                    <a:pt x="68174" y="15275"/>
                    <a:pt x="68174" y="341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1" name="Google Shape;1801;p46"/>
            <p:cNvSpPr/>
            <p:nvPr/>
          </p:nvSpPr>
          <p:spPr>
            <a:xfrm>
              <a:off x="5845141" y="1978112"/>
              <a:ext cx="52834" cy="52881"/>
            </a:xfrm>
            <a:custGeom>
              <a:rect b="b" l="l" r="r" t="t"/>
              <a:pathLst>
                <a:path extrusionOk="0" h="70508" w="70445">
                  <a:moveTo>
                    <a:pt x="70446" y="35254"/>
                  </a:moveTo>
                  <a:cubicBezTo>
                    <a:pt x="70446" y="54587"/>
                    <a:pt x="54539" y="70509"/>
                    <a:pt x="35223" y="70509"/>
                  </a:cubicBezTo>
                  <a:cubicBezTo>
                    <a:pt x="15907" y="70509"/>
                    <a:pt x="0" y="54587"/>
                    <a:pt x="0" y="35254"/>
                  </a:cubicBezTo>
                  <a:cubicBezTo>
                    <a:pt x="0" y="15921"/>
                    <a:pt x="15907" y="0"/>
                    <a:pt x="35223" y="0"/>
                  </a:cubicBezTo>
                  <a:cubicBezTo>
                    <a:pt x="55675" y="0"/>
                    <a:pt x="70446" y="15921"/>
                    <a:pt x="70446" y="352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02" name="Google Shape;1802;p46"/>
          <p:cNvGrpSpPr/>
          <p:nvPr/>
        </p:nvGrpSpPr>
        <p:grpSpPr>
          <a:xfrm rot="224020">
            <a:off x="-653958" y="4004007"/>
            <a:ext cx="1904722" cy="1939213"/>
            <a:chOff x="5437921" y="1334151"/>
            <a:chExt cx="738730" cy="752282"/>
          </a:xfrm>
        </p:grpSpPr>
        <p:sp>
          <p:nvSpPr>
            <p:cNvPr id="1803" name="Google Shape;1803;p46"/>
            <p:cNvSpPr/>
            <p:nvPr/>
          </p:nvSpPr>
          <p:spPr>
            <a:xfrm>
              <a:off x="5705386" y="1334151"/>
              <a:ext cx="206225" cy="752282"/>
            </a:xfrm>
            <a:custGeom>
              <a:rect b="b" l="l" r="r" t="t"/>
              <a:pathLst>
                <a:path extrusionOk="0" h="1003043" w="274966">
                  <a:moveTo>
                    <a:pt x="274967" y="501522"/>
                  </a:moveTo>
                  <a:cubicBezTo>
                    <a:pt x="274967" y="778505"/>
                    <a:pt x="213414" y="1003044"/>
                    <a:pt x="137484" y="1003044"/>
                  </a:cubicBezTo>
                  <a:cubicBezTo>
                    <a:pt x="61554" y="1003044"/>
                    <a:pt x="0" y="778505"/>
                    <a:pt x="0" y="501522"/>
                  </a:cubicBezTo>
                  <a:cubicBezTo>
                    <a:pt x="0" y="224539"/>
                    <a:pt x="61553" y="0"/>
                    <a:pt x="137484" y="0"/>
                  </a:cubicBezTo>
                  <a:cubicBezTo>
                    <a:pt x="213414" y="0"/>
                    <a:pt x="274967" y="224539"/>
                    <a:pt x="274967" y="501522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4" name="Google Shape;1804;p46"/>
            <p:cNvSpPr/>
            <p:nvPr/>
          </p:nvSpPr>
          <p:spPr>
            <a:xfrm rot="-2030944">
              <a:off x="5431714" y="1606922"/>
              <a:ext cx="751145" cy="206279"/>
            </a:xfrm>
            <a:custGeom>
              <a:rect b="b" l="l" r="r" t="t"/>
              <a:pathLst>
                <a:path extrusionOk="0" h="275207" w="1002139">
                  <a:moveTo>
                    <a:pt x="1002139" y="137604"/>
                  </a:moveTo>
                  <a:cubicBezTo>
                    <a:pt x="1002139" y="213601"/>
                    <a:pt x="777802" y="275208"/>
                    <a:pt x="501070" y="275208"/>
                  </a:cubicBezTo>
                  <a:cubicBezTo>
                    <a:pt x="224337" y="275208"/>
                    <a:pt x="0" y="213601"/>
                    <a:pt x="0" y="137604"/>
                  </a:cubicBezTo>
                  <a:cubicBezTo>
                    <a:pt x="0" y="61607"/>
                    <a:pt x="224336" y="0"/>
                    <a:pt x="501070" y="0"/>
                  </a:cubicBezTo>
                  <a:cubicBezTo>
                    <a:pt x="777803" y="0"/>
                    <a:pt x="1002139" y="61607"/>
                    <a:pt x="1002139" y="137604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5" name="Google Shape;1805;p46"/>
            <p:cNvSpPr/>
            <p:nvPr/>
          </p:nvSpPr>
          <p:spPr>
            <a:xfrm>
              <a:off x="5475812" y="1506104"/>
              <a:ext cx="664520" cy="407672"/>
            </a:xfrm>
            <a:custGeom>
              <a:rect b="b" l="l" r="r" t="t"/>
              <a:pathLst>
                <a:path extrusionOk="0" h="543563" w="886026">
                  <a:moveTo>
                    <a:pt x="376544" y="391661"/>
                  </a:moveTo>
                  <a:cubicBezTo>
                    <a:pt x="134528" y="257467"/>
                    <a:pt x="-31361" y="94842"/>
                    <a:pt x="4998" y="27745"/>
                  </a:cubicBezTo>
                  <a:cubicBezTo>
                    <a:pt x="41357" y="-38215"/>
                    <a:pt x="267467" y="17509"/>
                    <a:pt x="509483" y="151703"/>
                  </a:cubicBezTo>
                  <a:cubicBezTo>
                    <a:pt x="751499" y="285898"/>
                    <a:pt x="917388" y="448523"/>
                    <a:pt x="881029" y="515620"/>
                  </a:cubicBezTo>
                  <a:cubicBezTo>
                    <a:pt x="844670" y="581579"/>
                    <a:pt x="618561" y="526992"/>
                    <a:pt x="376544" y="391661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6" name="Google Shape;1806;p46"/>
            <p:cNvSpPr/>
            <p:nvPr/>
          </p:nvSpPr>
          <p:spPr>
            <a:xfrm>
              <a:off x="5752255" y="1653146"/>
              <a:ext cx="93738" cy="93822"/>
            </a:xfrm>
            <a:custGeom>
              <a:rect b="b" l="l" r="r" t="t"/>
              <a:pathLst>
                <a:path extrusionOk="0" h="125096" w="124984">
                  <a:moveTo>
                    <a:pt x="124985" y="62548"/>
                  </a:moveTo>
                  <a:cubicBezTo>
                    <a:pt x="124985" y="96665"/>
                    <a:pt x="96579" y="125096"/>
                    <a:pt x="62492" y="125096"/>
                  </a:cubicBezTo>
                  <a:cubicBezTo>
                    <a:pt x="28406" y="125096"/>
                    <a:pt x="0" y="96665"/>
                    <a:pt x="0" y="62548"/>
                  </a:cubicBezTo>
                  <a:cubicBezTo>
                    <a:pt x="0" y="28431"/>
                    <a:pt x="28406" y="0"/>
                    <a:pt x="62492" y="0"/>
                  </a:cubicBezTo>
                  <a:cubicBezTo>
                    <a:pt x="96579" y="0"/>
                    <a:pt x="124985" y="28431"/>
                    <a:pt x="124985" y="625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7" name="Google Shape;1807;p46"/>
            <p:cNvSpPr/>
            <p:nvPr/>
          </p:nvSpPr>
          <p:spPr>
            <a:xfrm>
              <a:off x="6027506" y="1607941"/>
              <a:ext cx="57947" cy="57999"/>
            </a:xfrm>
            <a:custGeom>
              <a:rect b="b" l="l" r="r" t="t"/>
              <a:pathLst>
                <a:path extrusionOk="0" h="77332" w="77263">
                  <a:moveTo>
                    <a:pt x="77263" y="38666"/>
                  </a:moveTo>
                  <a:cubicBezTo>
                    <a:pt x="77263" y="60274"/>
                    <a:pt x="60220" y="77332"/>
                    <a:pt x="38632" y="77332"/>
                  </a:cubicBezTo>
                  <a:cubicBezTo>
                    <a:pt x="17043" y="77332"/>
                    <a:pt x="0" y="60274"/>
                    <a:pt x="0" y="38666"/>
                  </a:cubicBezTo>
                  <a:cubicBezTo>
                    <a:pt x="0" y="17059"/>
                    <a:pt x="17043" y="0"/>
                    <a:pt x="38632" y="0"/>
                  </a:cubicBezTo>
                  <a:cubicBezTo>
                    <a:pt x="60220" y="0"/>
                    <a:pt x="77263" y="17059"/>
                    <a:pt x="77263" y="3866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8" name="Google Shape;1808;p46"/>
            <p:cNvSpPr/>
            <p:nvPr/>
          </p:nvSpPr>
          <p:spPr>
            <a:xfrm>
              <a:off x="5488934" y="1591735"/>
              <a:ext cx="51130" cy="51175"/>
            </a:xfrm>
            <a:custGeom>
              <a:rect b="b" l="l" r="r" t="t"/>
              <a:pathLst>
                <a:path extrusionOk="0" h="68234" w="68173">
                  <a:moveTo>
                    <a:pt x="68174" y="34117"/>
                  </a:moveTo>
                  <a:cubicBezTo>
                    <a:pt x="68174" y="52960"/>
                    <a:pt x="52913" y="68234"/>
                    <a:pt x="34087" y="68234"/>
                  </a:cubicBezTo>
                  <a:cubicBezTo>
                    <a:pt x="15261" y="68234"/>
                    <a:pt x="0" y="52960"/>
                    <a:pt x="0" y="34117"/>
                  </a:cubicBezTo>
                  <a:cubicBezTo>
                    <a:pt x="0" y="15275"/>
                    <a:pt x="15261" y="0"/>
                    <a:pt x="34087" y="0"/>
                  </a:cubicBezTo>
                  <a:cubicBezTo>
                    <a:pt x="52913" y="0"/>
                    <a:pt x="68174" y="15275"/>
                    <a:pt x="68174" y="341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9" name="Google Shape;1809;p46"/>
            <p:cNvSpPr/>
            <p:nvPr/>
          </p:nvSpPr>
          <p:spPr>
            <a:xfrm>
              <a:off x="5845141" y="1978112"/>
              <a:ext cx="52834" cy="52881"/>
            </a:xfrm>
            <a:custGeom>
              <a:rect b="b" l="l" r="r" t="t"/>
              <a:pathLst>
                <a:path extrusionOk="0" h="70508" w="70445">
                  <a:moveTo>
                    <a:pt x="70446" y="35254"/>
                  </a:moveTo>
                  <a:cubicBezTo>
                    <a:pt x="70446" y="54587"/>
                    <a:pt x="54539" y="70509"/>
                    <a:pt x="35223" y="70509"/>
                  </a:cubicBezTo>
                  <a:cubicBezTo>
                    <a:pt x="15907" y="70509"/>
                    <a:pt x="0" y="54587"/>
                    <a:pt x="0" y="35254"/>
                  </a:cubicBezTo>
                  <a:cubicBezTo>
                    <a:pt x="0" y="15921"/>
                    <a:pt x="15907" y="0"/>
                    <a:pt x="35223" y="0"/>
                  </a:cubicBezTo>
                  <a:cubicBezTo>
                    <a:pt x="55675" y="0"/>
                    <a:pt x="70446" y="15921"/>
                    <a:pt x="70446" y="352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10" name="Google Shape;1810;p46"/>
          <p:cNvSpPr/>
          <p:nvPr/>
        </p:nvSpPr>
        <p:spPr>
          <a:xfrm rot="-1440077">
            <a:off x="-795464" y="196869"/>
            <a:ext cx="2683739" cy="762299"/>
          </a:xfrm>
          <a:custGeom>
            <a:rect b="b" l="l" r="r" t="t"/>
            <a:pathLst>
              <a:path extrusionOk="0" h="1016625" w="3579114">
                <a:moveTo>
                  <a:pt x="3579114" y="386740"/>
                </a:moveTo>
                <a:cubicBezTo>
                  <a:pt x="3507532" y="403799"/>
                  <a:pt x="3432541" y="407211"/>
                  <a:pt x="3359823" y="393564"/>
                </a:cubicBezTo>
                <a:cubicBezTo>
                  <a:pt x="3215522" y="365133"/>
                  <a:pt x="3082583" y="252546"/>
                  <a:pt x="3057586" y="106980"/>
                </a:cubicBezTo>
                <a:cubicBezTo>
                  <a:pt x="3050769" y="68314"/>
                  <a:pt x="3056450" y="20550"/>
                  <a:pt x="3092809" y="4629"/>
                </a:cubicBezTo>
                <a:cubicBezTo>
                  <a:pt x="3118942" y="-6744"/>
                  <a:pt x="3149621" y="4629"/>
                  <a:pt x="3173481" y="19413"/>
                </a:cubicBezTo>
                <a:cubicBezTo>
                  <a:pt x="3328008" y="116078"/>
                  <a:pt x="3353005" y="351486"/>
                  <a:pt x="3253017" y="505013"/>
                </a:cubicBezTo>
                <a:cubicBezTo>
                  <a:pt x="3153029" y="657403"/>
                  <a:pt x="2962143" y="731323"/>
                  <a:pt x="2779210" y="733598"/>
                </a:cubicBezTo>
                <a:cubicBezTo>
                  <a:pt x="2331537" y="739284"/>
                  <a:pt x="1942948" y="384466"/>
                  <a:pt x="1495274" y="378780"/>
                </a:cubicBezTo>
                <a:cubicBezTo>
                  <a:pt x="1299844" y="376505"/>
                  <a:pt x="1103276" y="444739"/>
                  <a:pt x="952158" y="568698"/>
                </a:cubicBezTo>
                <a:cubicBezTo>
                  <a:pt x="887393" y="621011"/>
                  <a:pt x="829445" y="686971"/>
                  <a:pt x="806721" y="766578"/>
                </a:cubicBezTo>
                <a:cubicBezTo>
                  <a:pt x="783996" y="846184"/>
                  <a:pt x="804448" y="942850"/>
                  <a:pt x="872622" y="991751"/>
                </a:cubicBezTo>
                <a:cubicBezTo>
                  <a:pt x="940796" y="1039515"/>
                  <a:pt x="1053282" y="1016770"/>
                  <a:pt x="1080551" y="938300"/>
                </a:cubicBezTo>
                <a:cubicBezTo>
                  <a:pt x="1093050" y="904183"/>
                  <a:pt x="1087369" y="865517"/>
                  <a:pt x="1077143" y="830263"/>
                </a:cubicBezTo>
                <a:cubicBezTo>
                  <a:pt x="1031694" y="681285"/>
                  <a:pt x="888529" y="580071"/>
                  <a:pt x="739684" y="531170"/>
                </a:cubicBezTo>
                <a:cubicBezTo>
                  <a:pt x="496531" y="450426"/>
                  <a:pt x="217019" y="484543"/>
                  <a:pt x="0" y="622149"/>
                </a:cubicBezTo>
              </a:path>
            </a:pathLst>
          </a:custGeom>
          <a:noFill/>
          <a:ln cap="rnd" cmpd="sng" w="14400">
            <a:solidFill>
              <a:schemeClr val="dk1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81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" name="Google Shape;1812;p47"/>
          <p:cNvSpPr/>
          <p:nvPr/>
        </p:nvSpPr>
        <p:spPr>
          <a:xfrm rot="-452754">
            <a:off x="-4517456" y="-2835917"/>
            <a:ext cx="9357498" cy="5257713"/>
          </a:xfrm>
          <a:custGeom>
            <a:rect b="b" l="l" r="r" t="t"/>
            <a:pathLst>
              <a:path extrusionOk="0" h="6725578" w="9637883">
                <a:moveTo>
                  <a:pt x="2016833" y="1873758"/>
                </a:moveTo>
                <a:cubicBezTo>
                  <a:pt x="2330431" y="1889680"/>
                  <a:pt x="2614488" y="1683840"/>
                  <a:pt x="2813328" y="1441608"/>
                </a:cubicBezTo>
                <a:cubicBezTo>
                  <a:pt x="3012167" y="1199376"/>
                  <a:pt x="3154196" y="913930"/>
                  <a:pt x="3358717" y="675110"/>
                </a:cubicBezTo>
                <a:cubicBezTo>
                  <a:pt x="3742761" y="225901"/>
                  <a:pt x="4343825" y="-24291"/>
                  <a:pt x="4934663" y="1865"/>
                </a:cubicBezTo>
                <a:cubicBezTo>
                  <a:pt x="5525501" y="28022"/>
                  <a:pt x="6095887" y="325978"/>
                  <a:pt x="6468569" y="785422"/>
                </a:cubicBezTo>
                <a:cubicBezTo>
                  <a:pt x="6641276" y="999222"/>
                  <a:pt x="6773078" y="1243729"/>
                  <a:pt x="6951465" y="1452980"/>
                </a:cubicBezTo>
                <a:cubicBezTo>
                  <a:pt x="7198027" y="1740701"/>
                  <a:pt x="7532077" y="1953365"/>
                  <a:pt x="7896806" y="2054579"/>
                </a:cubicBezTo>
                <a:cubicBezTo>
                  <a:pt x="8189952" y="2135323"/>
                  <a:pt x="8502415" y="2146695"/>
                  <a:pt x="8786471" y="2258145"/>
                </a:cubicBezTo>
                <a:cubicBezTo>
                  <a:pt x="9268232" y="2449201"/>
                  <a:pt x="9611371" y="2942762"/>
                  <a:pt x="9636369" y="3460205"/>
                </a:cubicBezTo>
                <a:cubicBezTo>
                  <a:pt x="9661366" y="3978785"/>
                  <a:pt x="9375036" y="4496228"/>
                  <a:pt x="8929635" y="4763479"/>
                </a:cubicBezTo>
                <a:cubicBezTo>
                  <a:pt x="8509232" y="5014809"/>
                  <a:pt x="7942255" y="5080768"/>
                  <a:pt x="7682059" y="5495860"/>
                </a:cubicBezTo>
                <a:cubicBezTo>
                  <a:pt x="7399139" y="5948481"/>
                  <a:pt x="7071905" y="6464786"/>
                  <a:pt x="6573102" y="6653568"/>
                </a:cubicBezTo>
                <a:cubicBezTo>
                  <a:pt x="6087933" y="6836663"/>
                  <a:pt x="5490278" y="6660391"/>
                  <a:pt x="5183497" y="6240751"/>
                </a:cubicBezTo>
                <a:cubicBezTo>
                  <a:pt x="5075555" y="6092910"/>
                  <a:pt x="5001700" y="5922324"/>
                  <a:pt x="4907394" y="5765386"/>
                </a:cubicBezTo>
                <a:cubicBezTo>
                  <a:pt x="4616520" y="5285471"/>
                  <a:pt x="4080220" y="4935202"/>
                  <a:pt x="3518924" y="4961358"/>
                </a:cubicBezTo>
                <a:cubicBezTo>
                  <a:pt x="2882637" y="4990927"/>
                  <a:pt x="2365654" y="5460606"/>
                  <a:pt x="1790724" y="5734680"/>
                </a:cubicBezTo>
                <a:cubicBezTo>
                  <a:pt x="1679373" y="5788130"/>
                  <a:pt x="1562342" y="5834757"/>
                  <a:pt x="1439630" y="5844992"/>
                </a:cubicBezTo>
                <a:cubicBezTo>
                  <a:pt x="1076037" y="5875697"/>
                  <a:pt x="762438" y="5587976"/>
                  <a:pt x="564735" y="5282060"/>
                </a:cubicBezTo>
                <a:cubicBezTo>
                  <a:pt x="323855" y="4909045"/>
                  <a:pt x="178418" y="4482581"/>
                  <a:pt x="81839" y="4049294"/>
                </a:cubicBezTo>
                <a:cubicBezTo>
                  <a:pt x="-7923" y="3646712"/>
                  <a:pt x="-54509" y="3211150"/>
                  <a:pt x="106836" y="2831312"/>
                </a:cubicBezTo>
                <a:cubicBezTo>
                  <a:pt x="253409" y="2485592"/>
                  <a:pt x="561326" y="2225165"/>
                  <a:pt x="909012" y="2084147"/>
                </a:cubicBezTo>
                <a:cubicBezTo>
                  <a:pt x="1256697" y="1943130"/>
                  <a:pt x="1641878" y="1854425"/>
                  <a:pt x="2016833" y="187375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3" name="Google Shape;1813;p47"/>
          <p:cNvSpPr/>
          <p:nvPr/>
        </p:nvSpPr>
        <p:spPr>
          <a:xfrm rot="693343">
            <a:off x="119394" y="-419608"/>
            <a:ext cx="8783223" cy="6002272"/>
          </a:xfrm>
          <a:custGeom>
            <a:rect b="b" l="l" r="r" t="t"/>
            <a:pathLst>
              <a:path extrusionOk="0" h="164331" w="253616">
                <a:moveTo>
                  <a:pt x="0" y="46567"/>
                </a:moveTo>
                <a:lnTo>
                  <a:pt x="230525" y="0"/>
                </a:lnTo>
                <a:lnTo>
                  <a:pt x="253616" y="113146"/>
                </a:lnTo>
                <a:lnTo>
                  <a:pt x="23091" y="16433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rotWithShape="0" algn="bl" dir="2460000" dist="171450">
              <a:srgbClr val="000000">
                <a:alpha val="7840"/>
              </a:srgbClr>
            </a:outerShdw>
          </a:effectLst>
        </p:spPr>
      </p:sp>
      <p:sp>
        <p:nvSpPr>
          <p:cNvPr id="1814" name="Google Shape;1814;p47"/>
          <p:cNvSpPr txBox="1"/>
          <p:nvPr>
            <p:ph hasCustomPrompt="1" type="title"/>
          </p:nvPr>
        </p:nvSpPr>
        <p:spPr>
          <a:xfrm>
            <a:off x="1140425" y="1828800"/>
            <a:ext cx="6863100" cy="9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815" name="Google Shape;1815;p47"/>
          <p:cNvSpPr txBox="1"/>
          <p:nvPr>
            <p:ph idx="1" type="subTitle"/>
          </p:nvPr>
        </p:nvSpPr>
        <p:spPr>
          <a:xfrm>
            <a:off x="1140487" y="2843400"/>
            <a:ext cx="6863100" cy="4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1816" name="Google Shape;1816;p47"/>
          <p:cNvGrpSpPr/>
          <p:nvPr/>
        </p:nvGrpSpPr>
        <p:grpSpPr>
          <a:xfrm>
            <a:off x="-4099177" y="2703025"/>
            <a:ext cx="16874473" cy="7633421"/>
            <a:chOff x="-4099177" y="2703025"/>
            <a:chExt cx="16874473" cy="7633421"/>
          </a:xfrm>
        </p:grpSpPr>
        <p:sp>
          <p:nvSpPr>
            <p:cNvPr id="1817" name="Google Shape;1817;p47"/>
            <p:cNvSpPr/>
            <p:nvPr/>
          </p:nvSpPr>
          <p:spPr>
            <a:xfrm rot="1501705">
              <a:off x="4814256" y="3996061"/>
              <a:ext cx="7232949" cy="5047349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8" name="Google Shape;1818;p47"/>
            <p:cNvSpPr/>
            <p:nvPr/>
          </p:nvSpPr>
          <p:spPr>
            <a:xfrm rot="-914304">
              <a:off x="-3562340" y="3628499"/>
              <a:ext cx="7242093" cy="5053730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19" name="Google Shape;1819;p47"/>
          <p:cNvGrpSpPr/>
          <p:nvPr/>
        </p:nvGrpSpPr>
        <p:grpSpPr>
          <a:xfrm>
            <a:off x="-1889184" y="-615980"/>
            <a:ext cx="13393916" cy="2973250"/>
            <a:chOff x="-1889184" y="-615980"/>
            <a:chExt cx="13393916" cy="2973250"/>
          </a:xfrm>
        </p:grpSpPr>
        <p:grpSp>
          <p:nvGrpSpPr>
            <p:cNvPr id="1820" name="Google Shape;1820;p47"/>
            <p:cNvGrpSpPr/>
            <p:nvPr/>
          </p:nvGrpSpPr>
          <p:grpSpPr>
            <a:xfrm rot="1074508">
              <a:off x="6037160" y="183604"/>
              <a:ext cx="5401953" cy="1277957"/>
              <a:chOff x="6588852" y="-559632"/>
              <a:chExt cx="2787993" cy="659564"/>
            </a:xfrm>
          </p:grpSpPr>
          <p:sp>
            <p:nvSpPr>
              <p:cNvPr id="1821" name="Google Shape;1821;p47"/>
              <p:cNvSpPr/>
              <p:nvPr/>
            </p:nvSpPr>
            <p:spPr>
              <a:xfrm>
                <a:off x="8846455" y="-138933"/>
                <a:ext cx="299834" cy="238865"/>
              </a:xfrm>
              <a:custGeom>
                <a:rect b="b" l="l" r="r" t="t"/>
                <a:pathLst>
                  <a:path extrusionOk="0" h="536776" w="673785">
                    <a:moveTo>
                      <a:pt x="673785" y="42078"/>
                    </a:moveTo>
                    <a:lnTo>
                      <a:pt x="294285" y="536776"/>
                    </a:lnTo>
                    <a:lnTo>
                      <a:pt x="3" y="0"/>
                    </a:lnTo>
                    <a:cubicBezTo>
                      <a:pt x="-1134" y="0"/>
                      <a:pt x="321555" y="25019"/>
                      <a:pt x="673785" y="420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2" name="Google Shape;1822;p47"/>
              <p:cNvSpPr/>
              <p:nvPr/>
            </p:nvSpPr>
            <p:spPr>
              <a:xfrm>
                <a:off x="8458541" y="-176441"/>
                <a:ext cx="299327" cy="242914"/>
              </a:xfrm>
              <a:custGeom>
                <a:rect b="b" l="l" r="r" t="t"/>
                <a:pathLst>
                  <a:path extrusionOk="0" h="545874" w="672646">
                    <a:moveTo>
                      <a:pt x="672646" y="63685"/>
                    </a:moveTo>
                    <a:lnTo>
                      <a:pt x="277240" y="545874"/>
                    </a:lnTo>
                    <a:lnTo>
                      <a:pt x="0" y="0"/>
                    </a:lnTo>
                    <a:cubicBezTo>
                      <a:pt x="0" y="0"/>
                      <a:pt x="321552" y="35254"/>
                      <a:pt x="672646" y="63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3" name="Google Shape;1823;p47"/>
              <p:cNvSpPr/>
              <p:nvPr/>
            </p:nvSpPr>
            <p:spPr>
              <a:xfrm>
                <a:off x="6879535" y="-464341"/>
                <a:ext cx="291743" cy="258602"/>
              </a:xfrm>
              <a:custGeom>
                <a:rect b="b" l="l" r="r" t="t"/>
                <a:pathLst>
                  <a:path extrusionOk="0" h="581128" w="655602">
                    <a:moveTo>
                      <a:pt x="655603" y="162625"/>
                    </a:moveTo>
                    <a:lnTo>
                      <a:pt x="193159" y="581128"/>
                    </a:lnTo>
                    <a:lnTo>
                      <a:pt x="0" y="0"/>
                    </a:lnTo>
                    <a:cubicBezTo>
                      <a:pt x="0" y="0"/>
                      <a:pt x="312462" y="83018"/>
                      <a:pt x="655603" y="162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4" name="Google Shape;1824;p47"/>
              <p:cNvSpPr/>
              <p:nvPr/>
            </p:nvSpPr>
            <p:spPr>
              <a:xfrm>
                <a:off x="8058472" y="-224096"/>
                <a:ext cx="298316" cy="246465"/>
              </a:xfrm>
              <a:custGeom>
                <a:rect b="b" l="l" r="r" t="t"/>
                <a:pathLst>
                  <a:path extrusionOk="0" h="553855" w="670373">
                    <a:moveTo>
                      <a:pt x="670374" y="84177"/>
                    </a:moveTo>
                    <a:lnTo>
                      <a:pt x="260196" y="553856"/>
                    </a:lnTo>
                    <a:lnTo>
                      <a:pt x="0" y="21"/>
                    </a:lnTo>
                    <a:cubicBezTo>
                      <a:pt x="0" y="-1116"/>
                      <a:pt x="320416" y="44373"/>
                      <a:pt x="670374" y="84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5" name="Google Shape;1825;p47"/>
              <p:cNvSpPr/>
              <p:nvPr/>
            </p:nvSpPr>
            <p:spPr>
              <a:xfrm>
                <a:off x="7664987" y="-286938"/>
                <a:ext cx="296799" cy="251011"/>
              </a:xfrm>
              <a:custGeom>
                <a:rect b="b" l="l" r="r" t="t"/>
                <a:pathLst>
                  <a:path extrusionOk="0" h="564069" w="666964">
                    <a:moveTo>
                      <a:pt x="666965" y="111449"/>
                    </a:moveTo>
                    <a:lnTo>
                      <a:pt x="237471" y="564070"/>
                    </a:lnTo>
                    <a:lnTo>
                      <a:pt x="0" y="0"/>
                    </a:lnTo>
                    <a:cubicBezTo>
                      <a:pt x="0" y="0"/>
                      <a:pt x="319280" y="59136"/>
                      <a:pt x="666965" y="1114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6" name="Google Shape;1826;p47"/>
              <p:cNvSpPr/>
              <p:nvPr/>
            </p:nvSpPr>
            <p:spPr>
              <a:xfrm>
                <a:off x="7270995" y="-371078"/>
                <a:ext cx="293765" cy="255565"/>
              </a:xfrm>
              <a:custGeom>
                <a:rect b="b" l="l" r="r" t="t"/>
                <a:pathLst>
                  <a:path extrusionOk="0" h="574304" w="660147">
                    <a:moveTo>
                      <a:pt x="660148" y="142155"/>
                    </a:moveTo>
                    <a:lnTo>
                      <a:pt x="211338" y="574305"/>
                    </a:lnTo>
                    <a:lnTo>
                      <a:pt x="0" y="0"/>
                    </a:lnTo>
                    <a:cubicBezTo>
                      <a:pt x="0" y="1137"/>
                      <a:pt x="315871" y="73920"/>
                      <a:pt x="660148" y="142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7" name="Google Shape;1827;p47"/>
              <p:cNvSpPr/>
              <p:nvPr/>
            </p:nvSpPr>
            <p:spPr>
              <a:xfrm>
                <a:off x="6588852" y="-559632"/>
                <a:ext cx="2787993" cy="448378"/>
              </a:xfrm>
              <a:custGeom>
                <a:rect b="b" l="l" r="r" t="t"/>
                <a:pathLst>
                  <a:path extrusionOk="0" h="1007592" w="6265153">
                    <a:moveTo>
                      <a:pt x="6265154" y="1007593"/>
                    </a:moveTo>
                    <a:cubicBezTo>
                      <a:pt x="6265154" y="1007593"/>
                      <a:pt x="2679222" y="935947"/>
                      <a:pt x="0" y="0"/>
                    </a:cubicBezTo>
                  </a:path>
                </a:pathLst>
              </a:custGeom>
              <a:noFill/>
              <a:ln cap="flat" cmpd="sng" w="152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28" name="Google Shape;1828;p47"/>
            <p:cNvGrpSpPr/>
            <p:nvPr/>
          </p:nvGrpSpPr>
          <p:grpSpPr>
            <a:xfrm flipH="1" rot="-1074508">
              <a:off x="-1823565" y="279729"/>
              <a:ext cx="5401953" cy="1277957"/>
              <a:chOff x="6588852" y="-559632"/>
              <a:chExt cx="2787993" cy="659564"/>
            </a:xfrm>
          </p:grpSpPr>
          <p:sp>
            <p:nvSpPr>
              <p:cNvPr id="1829" name="Google Shape;1829;p47"/>
              <p:cNvSpPr/>
              <p:nvPr/>
            </p:nvSpPr>
            <p:spPr>
              <a:xfrm>
                <a:off x="8846455" y="-138933"/>
                <a:ext cx="299834" cy="238865"/>
              </a:xfrm>
              <a:custGeom>
                <a:rect b="b" l="l" r="r" t="t"/>
                <a:pathLst>
                  <a:path extrusionOk="0" h="536776" w="673785">
                    <a:moveTo>
                      <a:pt x="673785" y="42078"/>
                    </a:moveTo>
                    <a:lnTo>
                      <a:pt x="294285" y="536776"/>
                    </a:lnTo>
                    <a:lnTo>
                      <a:pt x="3" y="0"/>
                    </a:lnTo>
                    <a:cubicBezTo>
                      <a:pt x="-1134" y="0"/>
                      <a:pt x="321555" y="25019"/>
                      <a:pt x="673785" y="420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0" name="Google Shape;1830;p47"/>
              <p:cNvSpPr/>
              <p:nvPr/>
            </p:nvSpPr>
            <p:spPr>
              <a:xfrm>
                <a:off x="8458541" y="-176441"/>
                <a:ext cx="299327" cy="242914"/>
              </a:xfrm>
              <a:custGeom>
                <a:rect b="b" l="l" r="r" t="t"/>
                <a:pathLst>
                  <a:path extrusionOk="0" h="545874" w="672646">
                    <a:moveTo>
                      <a:pt x="672646" y="63685"/>
                    </a:moveTo>
                    <a:lnTo>
                      <a:pt x="277240" y="545874"/>
                    </a:lnTo>
                    <a:lnTo>
                      <a:pt x="0" y="0"/>
                    </a:lnTo>
                    <a:cubicBezTo>
                      <a:pt x="0" y="0"/>
                      <a:pt x="321552" y="35254"/>
                      <a:pt x="672646" y="63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1" name="Google Shape;1831;p47"/>
              <p:cNvSpPr/>
              <p:nvPr/>
            </p:nvSpPr>
            <p:spPr>
              <a:xfrm>
                <a:off x="6879535" y="-464341"/>
                <a:ext cx="291743" cy="258602"/>
              </a:xfrm>
              <a:custGeom>
                <a:rect b="b" l="l" r="r" t="t"/>
                <a:pathLst>
                  <a:path extrusionOk="0" h="581128" w="655602">
                    <a:moveTo>
                      <a:pt x="655603" y="162625"/>
                    </a:moveTo>
                    <a:lnTo>
                      <a:pt x="193159" y="581128"/>
                    </a:lnTo>
                    <a:lnTo>
                      <a:pt x="0" y="0"/>
                    </a:lnTo>
                    <a:cubicBezTo>
                      <a:pt x="0" y="0"/>
                      <a:pt x="312462" y="83018"/>
                      <a:pt x="655603" y="162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2" name="Google Shape;1832;p47"/>
              <p:cNvSpPr/>
              <p:nvPr/>
            </p:nvSpPr>
            <p:spPr>
              <a:xfrm>
                <a:off x="8058472" y="-224096"/>
                <a:ext cx="298316" cy="246465"/>
              </a:xfrm>
              <a:custGeom>
                <a:rect b="b" l="l" r="r" t="t"/>
                <a:pathLst>
                  <a:path extrusionOk="0" h="553855" w="670373">
                    <a:moveTo>
                      <a:pt x="670374" y="84177"/>
                    </a:moveTo>
                    <a:lnTo>
                      <a:pt x="260196" y="553856"/>
                    </a:lnTo>
                    <a:lnTo>
                      <a:pt x="0" y="21"/>
                    </a:lnTo>
                    <a:cubicBezTo>
                      <a:pt x="0" y="-1116"/>
                      <a:pt x="320416" y="44373"/>
                      <a:pt x="670374" y="84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3" name="Google Shape;1833;p47"/>
              <p:cNvSpPr/>
              <p:nvPr/>
            </p:nvSpPr>
            <p:spPr>
              <a:xfrm>
                <a:off x="7664987" y="-286938"/>
                <a:ext cx="296799" cy="251011"/>
              </a:xfrm>
              <a:custGeom>
                <a:rect b="b" l="l" r="r" t="t"/>
                <a:pathLst>
                  <a:path extrusionOk="0" h="564069" w="666964">
                    <a:moveTo>
                      <a:pt x="666965" y="111449"/>
                    </a:moveTo>
                    <a:lnTo>
                      <a:pt x="237471" y="564070"/>
                    </a:lnTo>
                    <a:lnTo>
                      <a:pt x="0" y="0"/>
                    </a:lnTo>
                    <a:cubicBezTo>
                      <a:pt x="0" y="0"/>
                      <a:pt x="319280" y="59136"/>
                      <a:pt x="666965" y="1114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4" name="Google Shape;1834;p47"/>
              <p:cNvSpPr/>
              <p:nvPr/>
            </p:nvSpPr>
            <p:spPr>
              <a:xfrm>
                <a:off x="7270995" y="-371078"/>
                <a:ext cx="293765" cy="255565"/>
              </a:xfrm>
              <a:custGeom>
                <a:rect b="b" l="l" r="r" t="t"/>
                <a:pathLst>
                  <a:path extrusionOk="0" h="574304" w="660147">
                    <a:moveTo>
                      <a:pt x="660148" y="142155"/>
                    </a:moveTo>
                    <a:lnTo>
                      <a:pt x="211338" y="574305"/>
                    </a:lnTo>
                    <a:lnTo>
                      <a:pt x="0" y="0"/>
                    </a:lnTo>
                    <a:cubicBezTo>
                      <a:pt x="0" y="1137"/>
                      <a:pt x="315871" y="73920"/>
                      <a:pt x="660148" y="142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5" name="Google Shape;1835;p47"/>
              <p:cNvSpPr/>
              <p:nvPr/>
            </p:nvSpPr>
            <p:spPr>
              <a:xfrm>
                <a:off x="6588852" y="-559632"/>
                <a:ext cx="2787993" cy="448378"/>
              </a:xfrm>
              <a:custGeom>
                <a:rect b="b" l="l" r="r" t="t"/>
                <a:pathLst>
                  <a:path extrusionOk="0" h="1007592" w="6265153">
                    <a:moveTo>
                      <a:pt x="6265154" y="1007593"/>
                    </a:moveTo>
                    <a:cubicBezTo>
                      <a:pt x="6265154" y="1007593"/>
                      <a:pt x="2679222" y="935947"/>
                      <a:pt x="0" y="0"/>
                    </a:cubicBezTo>
                  </a:path>
                </a:pathLst>
              </a:custGeom>
              <a:noFill/>
              <a:ln cap="flat" cmpd="sng" w="152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1836" name="Shape 1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Google Shape;1837;p48"/>
          <p:cNvSpPr txBox="1"/>
          <p:nvPr>
            <p:ph type="title"/>
          </p:nvPr>
        </p:nvSpPr>
        <p:spPr>
          <a:xfrm>
            <a:off x="698450" y="1331575"/>
            <a:ext cx="3909900" cy="6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38" name="Google Shape;1838;p48"/>
          <p:cNvSpPr txBox="1"/>
          <p:nvPr>
            <p:ph idx="1" type="subTitle"/>
          </p:nvPr>
        </p:nvSpPr>
        <p:spPr>
          <a:xfrm>
            <a:off x="698450" y="1987750"/>
            <a:ext cx="39099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39" name="Google Shape;1839;p48"/>
          <p:cNvSpPr txBox="1"/>
          <p:nvPr>
            <p:ph idx="2" type="title"/>
          </p:nvPr>
        </p:nvSpPr>
        <p:spPr>
          <a:xfrm>
            <a:off x="4808225" y="1331575"/>
            <a:ext cx="3622500" cy="6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40" name="Google Shape;1840;p48"/>
          <p:cNvSpPr txBox="1"/>
          <p:nvPr>
            <p:ph idx="3" type="subTitle"/>
          </p:nvPr>
        </p:nvSpPr>
        <p:spPr>
          <a:xfrm>
            <a:off x="4808225" y="1987750"/>
            <a:ext cx="36225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41" name="Google Shape;1841;p48"/>
          <p:cNvSpPr txBox="1"/>
          <p:nvPr>
            <p:ph idx="4" type="title"/>
          </p:nvPr>
        </p:nvSpPr>
        <p:spPr>
          <a:xfrm>
            <a:off x="2559300" y="2878250"/>
            <a:ext cx="4025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42" name="Google Shape;1842;p48"/>
          <p:cNvSpPr txBox="1"/>
          <p:nvPr>
            <p:ph idx="5" type="subTitle"/>
          </p:nvPr>
        </p:nvSpPr>
        <p:spPr>
          <a:xfrm>
            <a:off x="2559300" y="3611502"/>
            <a:ext cx="40254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1843" name="Google Shape;1843;p48"/>
          <p:cNvGrpSpPr/>
          <p:nvPr/>
        </p:nvGrpSpPr>
        <p:grpSpPr>
          <a:xfrm>
            <a:off x="330649" y="-1317024"/>
            <a:ext cx="10764550" cy="8807466"/>
            <a:chOff x="330649" y="-1317024"/>
            <a:chExt cx="10764550" cy="8807466"/>
          </a:xfrm>
        </p:grpSpPr>
        <p:sp>
          <p:nvSpPr>
            <p:cNvPr id="1844" name="Google Shape;1844;p48"/>
            <p:cNvSpPr/>
            <p:nvPr/>
          </p:nvSpPr>
          <p:spPr>
            <a:xfrm rot="-9171948">
              <a:off x="4993653" y="4490552"/>
              <a:ext cx="6042670" cy="1716383"/>
            </a:xfrm>
            <a:custGeom>
              <a:rect b="b" l="l" r="r" t="t"/>
              <a:pathLst>
                <a:path extrusionOk="0" h="1016625" w="3579114">
                  <a:moveTo>
                    <a:pt x="3579114" y="386740"/>
                  </a:moveTo>
                  <a:cubicBezTo>
                    <a:pt x="3507532" y="403799"/>
                    <a:pt x="3432541" y="407211"/>
                    <a:pt x="3359823" y="393564"/>
                  </a:cubicBezTo>
                  <a:cubicBezTo>
                    <a:pt x="3215522" y="365133"/>
                    <a:pt x="3082583" y="252546"/>
                    <a:pt x="3057586" y="106980"/>
                  </a:cubicBezTo>
                  <a:cubicBezTo>
                    <a:pt x="3050769" y="68314"/>
                    <a:pt x="3056450" y="20550"/>
                    <a:pt x="3092809" y="4629"/>
                  </a:cubicBezTo>
                  <a:cubicBezTo>
                    <a:pt x="3118942" y="-6744"/>
                    <a:pt x="3149621" y="4629"/>
                    <a:pt x="3173481" y="19413"/>
                  </a:cubicBezTo>
                  <a:cubicBezTo>
                    <a:pt x="3328008" y="116078"/>
                    <a:pt x="3353005" y="351486"/>
                    <a:pt x="3253017" y="505013"/>
                  </a:cubicBezTo>
                  <a:cubicBezTo>
                    <a:pt x="3153029" y="657403"/>
                    <a:pt x="2962143" y="731323"/>
                    <a:pt x="2779210" y="733598"/>
                  </a:cubicBezTo>
                  <a:cubicBezTo>
                    <a:pt x="2331537" y="739284"/>
                    <a:pt x="1942948" y="384466"/>
                    <a:pt x="1495274" y="378780"/>
                  </a:cubicBezTo>
                  <a:cubicBezTo>
                    <a:pt x="1299844" y="376505"/>
                    <a:pt x="1103276" y="444739"/>
                    <a:pt x="952158" y="568698"/>
                  </a:cubicBezTo>
                  <a:cubicBezTo>
                    <a:pt x="887393" y="621011"/>
                    <a:pt x="829445" y="686971"/>
                    <a:pt x="806721" y="766578"/>
                  </a:cubicBezTo>
                  <a:cubicBezTo>
                    <a:pt x="783996" y="846184"/>
                    <a:pt x="804448" y="942850"/>
                    <a:pt x="872622" y="991751"/>
                  </a:cubicBezTo>
                  <a:cubicBezTo>
                    <a:pt x="940796" y="1039515"/>
                    <a:pt x="1053282" y="1016770"/>
                    <a:pt x="1080551" y="938300"/>
                  </a:cubicBezTo>
                  <a:cubicBezTo>
                    <a:pt x="1093050" y="904183"/>
                    <a:pt x="1087369" y="865517"/>
                    <a:pt x="1077143" y="830263"/>
                  </a:cubicBezTo>
                  <a:cubicBezTo>
                    <a:pt x="1031694" y="681285"/>
                    <a:pt x="888529" y="580071"/>
                    <a:pt x="739684" y="531170"/>
                  </a:cubicBezTo>
                  <a:cubicBezTo>
                    <a:pt x="496531" y="450426"/>
                    <a:pt x="217019" y="484543"/>
                    <a:pt x="0" y="622149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5" name="Google Shape;1845;p48"/>
            <p:cNvSpPr/>
            <p:nvPr/>
          </p:nvSpPr>
          <p:spPr>
            <a:xfrm rot="2310650">
              <a:off x="276036" y="-563418"/>
              <a:ext cx="2687227" cy="763290"/>
            </a:xfrm>
            <a:custGeom>
              <a:rect b="b" l="l" r="r" t="t"/>
              <a:pathLst>
                <a:path extrusionOk="0" h="1016625" w="3579114">
                  <a:moveTo>
                    <a:pt x="3579114" y="386740"/>
                  </a:moveTo>
                  <a:cubicBezTo>
                    <a:pt x="3507532" y="403799"/>
                    <a:pt x="3432541" y="407211"/>
                    <a:pt x="3359823" y="393564"/>
                  </a:cubicBezTo>
                  <a:cubicBezTo>
                    <a:pt x="3215522" y="365133"/>
                    <a:pt x="3082583" y="252546"/>
                    <a:pt x="3057586" y="106980"/>
                  </a:cubicBezTo>
                  <a:cubicBezTo>
                    <a:pt x="3050769" y="68314"/>
                    <a:pt x="3056450" y="20550"/>
                    <a:pt x="3092809" y="4629"/>
                  </a:cubicBezTo>
                  <a:cubicBezTo>
                    <a:pt x="3118942" y="-6744"/>
                    <a:pt x="3149621" y="4629"/>
                    <a:pt x="3173481" y="19413"/>
                  </a:cubicBezTo>
                  <a:cubicBezTo>
                    <a:pt x="3328008" y="116078"/>
                    <a:pt x="3353005" y="351486"/>
                    <a:pt x="3253017" y="505013"/>
                  </a:cubicBezTo>
                  <a:cubicBezTo>
                    <a:pt x="3153029" y="657403"/>
                    <a:pt x="2962143" y="731323"/>
                    <a:pt x="2779210" y="733598"/>
                  </a:cubicBezTo>
                  <a:cubicBezTo>
                    <a:pt x="2331537" y="739284"/>
                    <a:pt x="1942948" y="384466"/>
                    <a:pt x="1495274" y="378780"/>
                  </a:cubicBezTo>
                  <a:cubicBezTo>
                    <a:pt x="1299844" y="376505"/>
                    <a:pt x="1103276" y="444739"/>
                    <a:pt x="952158" y="568698"/>
                  </a:cubicBezTo>
                  <a:cubicBezTo>
                    <a:pt x="887393" y="621011"/>
                    <a:pt x="829445" y="686971"/>
                    <a:pt x="806721" y="766578"/>
                  </a:cubicBezTo>
                  <a:cubicBezTo>
                    <a:pt x="783996" y="846184"/>
                    <a:pt x="804448" y="942850"/>
                    <a:pt x="872622" y="991751"/>
                  </a:cubicBezTo>
                  <a:cubicBezTo>
                    <a:pt x="940796" y="1039515"/>
                    <a:pt x="1053282" y="1016770"/>
                    <a:pt x="1080551" y="938300"/>
                  </a:cubicBezTo>
                  <a:cubicBezTo>
                    <a:pt x="1093050" y="904183"/>
                    <a:pt x="1087369" y="865517"/>
                    <a:pt x="1077143" y="830263"/>
                  </a:cubicBezTo>
                  <a:cubicBezTo>
                    <a:pt x="1031694" y="681285"/>
                    <a:pt x="888529" y="580071"/>
                    <a:pt x="739684" y="531170"/>
                  </a:cubicBezTo>
                  <a:cubicBezTo>
                    <a:pt x="496531" y="450426"/>
                    <a:pt x="217019" y="484543"/>
                    <a:pt x="0" y="622149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46" name="Google Shape;1846;p48"/>
          <p:cNvGrpSpPr/>
          <p:nvPr/>
        </p:nvGrpSpPr>
        <p:grpSpPr>
          <a:xfrm>
            <a:off x="-3450653" y="-6083700"/>
            <a:ext cx="15874293" cy="16004475"/>
            <a:chOff x="-3450653" y="-6083700"/>
            <a:chExt cx="15874293" cy="16004475"/>
          </a:xfrm>
        </p:grpSpPr>
        <p:sp>
          <p:nvSpPr>
            <p:cNvPr id="1847" name="Google Shape;1847;p48"/>
            <p:cNvSpPr/>
            <p:nvPr/>
          </p:nvSpPr>
          <p:spPr>
            <a:xfrm rot="-1044651">
              <a:off x="-2860046" y="3895058"/>
              <a:ext cx="7247222" cy="5057309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8" name="Google Shape;1848;p48"/>
            <p:cNvSpPr/>
            <p:nvPr/>
          </p:nvSpPr>
          <p:spPr>
            <a:xfrm rot="-7198898">
              <a:off x="4814511" y="-4213835"/>
              <a:ext cx="7232427" cy="5046985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49" name="Google Shape;1849;p48"/>
          <p:cNvGrpSpPr/>
          <p:nvPr/>
        </p:nvGrpSpPr>
        <p:grpSpPr>
          <a:xfrm>
            <a:off x="144279" y="-162316"/>
            <a:ext cx="8876802" cy="5514714"/>
            <a:chOff x="144279" y="-162316"/>
            <a:chExt cx="8876802" cy="5514714"/>
          </a:xfrm>
        </p:grpSpPr>
        <p:grpSp>
          <p:nvGrpSpPr>
            <p:cNvPr id="1850" name="Google Shape;1850;p48"/>
            <p:cNvGrpSpPr/>
            <p:nvPr/>
          </p:nvGrpSpPr>
          <p:grpSpPr>
            <a:xfrm rot="10800000">
              <a:off x="7840162" y="-162316"/>
              <a:ext cx="1180919" cy="1215242"/>
              <a:chOff x="2174801" y="4954035"/>
              <a:chExt cx="1281936" cy="1319195"/>
            </a:xfrm>
          </p:grpSpPr>
          <p:sp>
            <p:nvSpPr>
              <p:cNvPr id="1851" name="Google Shape;1851;p48"/>
              <p:cNvSpPr/>
              <p:nvPr/>
            </p:nvSpPr>
            <p:spPr>
              <a:xfrm>
                <a:off x="2174801" y="4954035"/>
                <a:ext cx="1281936" cy="1319195"/>
              </a:xfrm>
              <a:custGeom>
                <a:rect b="b" l="l" r="r" t="t"/>
                <a:pathLst>
                  <a:path extrusionOk="0" h="1319195" w="1281936">
                    <a:moveTo>
                      <a:pt x="201192" y="1318058"/>
                    </a:moveTo>
                    <a:cubicBezTo>
                      <a:pt x="114839" y="1180453"/>
                      <a:pt x="51211" y="1028063"/>
                      <a:pt x="12579" y="868849"/>
                    </a:cubicBezTo>
                    <a:cubicBezTo>
                      <a:pt x="2353" y="824497"/>
                      <a:pt x="-6737" y="777870"/>
                      <a:pt x="6898" y="734656"/>
                    </a:cubicBezTo>
                    <a:cubicBezTo>
                      <a:pt x="21669" y="691440"/>
                      <a:pt x="65981" y="655049"/>
                      <a:pt x="110294" y="666421"/>
                    </a:cubicBezTo>
                    <a:cubicBezTo>
                      <a:pt x="136428" y="673244"/>
                      <a:pt x="155743" y="692578"/>
                      <a:pt x="172787" y="713048"/>
                    </a:cubicBezTo>
                    <a:cubicBezTo>
                      <a:pt x="209146" y="758537"/>
                      <a:pt x="238688" y="809713"/>
                      <a:pt x="259140" y="864301"/>
                    </a:cubicBezTo>
                    <a:cubicBezTo>
                      <a:pt x="200056" y="623206"/>
                      <a:pt x="178468" y="371877"/>
                      <a:pt x="195511" y="123959"/>
                    </a:cubicBezTo>
                    <a:cubicBezTo>
                      <a:pt x="198920" y="69372"/>
                      <a:pt x="220508" y="0"/>
                      <a:pt x="275047" y="0"/>
                    </a:cubicBezTo>
                    <a:cubicBezTo>
                      <a:pt x="303453" y="0"/>
                      <a:pt x="327314" y="21607"/>
                      <a:pt x="344357" y="43215"/>
                    </a:cubicBezTo>
                    <a:cubicBezTo>
                      <a:pt x="407986" y="122822"/>
                      <a:pt x="428438" y="227448"/>
                      <a:pt x="447754" y="327524"/>
                    </a:cubicBezTo>
                    <a:cubicBezTo>
                      <a:pt x="471614" y="456032"/>
                      <a:pt x="495475" y="583403"/>
                      <a:pt x="519336" y="711911"/>
                    </a:cubicBezTo>
                    <a:cubicBezTo>
                      <a:pt x="527290" y="565207"/>
                      <a:pt x="567057" y="400307"/>
                      <a:pt x="626141" y="264976"/>
                    </a:cubicBezTo>
                    <a:cubicBezTo>
                      <a:pt x="644321" y="224036"/>
                      <a:pt x="674999" y="178546"/>
                      <a:pt x="719312" y="181958"/>
                    </a:cubicBezTo>
                    <a:cubicBezTo>
                      <a:pt x="770442" y="185370"/>
                      <a:pt x="790894" y="247918"/>
                      <a:pt x="796575" y="299093"/>
                    </a:cubicBezTo>
                    <a:cubicBezTo>
                      <a:pt x="811346" y="429876"/>
                      <a:pt x="810210" y="561795"/>
                      <a:pt x="793167" y="691440"/>
                    </a:cubicBezTo>
                    <a:cubicBezTo>
                      <a:pt x="832934" y="573168"/>
                      <a:pt x="909062" y="466267"/>
                      <a:pt x="1007913" y="391210"/>
                    </a:cubicBezTo>
                    <a:cubicBezTo>
                      <a:pt x="1022684" y="379837"/>
                      <a:pt x="1038592" y="369602"/>
                      <a:pt x="1056771" y="369602"/>
                    </a:cubicBezTo>
                    <a:cubicBezTo>
                      <a:pt x="1102220" y="369602"/>
                      <a:pt x="1119264" y="429876"/>
                      <a:pt x="1119264" y="475365"/>
                    </a:cubicBezTo>
                    <a:cubicBezTo>
                      <a:pt x="1119264" y="622069"/>
                      <a:pt x="1081768" y="768773"/>
                      <a:pt x="1013595" y="897280"/>
                    </a:cubicBezTo>
                    <a:cubicBezTo>
                      <a:pt x="1060180" y="838144"/>
                      <a:pt x="1119264" y="788106"/>
                      <a:pt x="1186301" y="752851"/>
                    </a:cubicBezTo>
                    <a:cubicBezTo>
                      <a:pt x="1203344" y="743753"/>
                      <a:pt x="1222660" y="735793"/>
                      <a:pt x="1240840" y="740342"/>
                    </a:cubicBezTo>
                    <a:cubicBezTo>
                      <a:pt x="1279472" y="749440"/>
                      <a:pt x="1285153" y="802890"/>
                      <a:pt x="1280608" y="842693"/>
                    </a:cubicBezTo>
                    <a:cubicBezTo>
                      <a:pt x="1262428" y="1003043"/>
                      <a:pt x="1218115" y="1171355"/>
                      <a:pt x="1155623" y="1319196"/>
                    </a:cubicBezTo>
                    <a:lnTo>
                      <a:pt x="201192" y="13180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852" name="Google Shape;1852;p48"/>
              <p:cNvGrpSpPr/>
              <p:nvPr/>
            </p:nvGrpSpPr>
            <p:grpSpPr>
              <a:xfrm>
                <a:off x="2266916" y="5090504"/>
                <a:ext cx="1111229" cy="1164531"/>
                <a:chOff x="2266916" y="5090504"/>
                <a:chExt cx="1111229" cy="1164531"/>
              </a:xfrm>
            </p:grpSpPr>
            <p:sp>
              <p:nvSpPr>
                <p:cNvPr id="1853" name="Google Shape;1853;p48"/>
                <p:cNvSpPr/>
                <p:nvPr/>
              </p:nvSpPr>
              <p:spPr>
                <a:xfrm>
                  <a:off x="2468028" y="5090504"/>
                  <a:ext cx="181164" cy="1153158"/>
                </a:xfrm>
                <a:custGeom>
                  <a:rect b="b" l="l" r="r" t="t"/>
                  <a:pathLst>
                    <a:path extrusionOk="0" h="1153158" w="181164">
                      <a:moveTo>
                        <a:pt x="3409" y="0"/>
                      </a:moveTo>
                      <a:lnTo>
                        <a:pt x="46585" y="288858"/>
                      </a:lnTo>
                      <a:lnTo>
                        <a:pt x="90898" y="577717"/>
                      </a:lnTo>
                      <a:lnTo>
                        <a:pt x="135211" y="866575"/>
                      </a:lnTo>
                      <a:lnTo>
                        <a:pt x="156799" y="1011004"/>
                      </a:lnTo>
                      <a:lnTo>
                        <a:pt x="167025" y="1083787"/>
                      </a:lnTo>
                      <a:lnTo>
                        <a:pt x="171570" y="1120179"/>
                      </a:lnTo>
                      <a:lnTo>
                        <a:pt x="173843" y="1138375"/>
                      </a:lnTo>
                      <a:lnTo>
                        <a:pt x="174979" y="1147473"/>
                      </a:lnTo>
                      <a:cubicBezTo>
                        <a:pt x="174979" y="1147473"/>
                        <a:pt x="174979" y="1147473"/>
                        <a:pt x="176115" y="1148610"/>
                      </a:cubicBezTo>
                      <a:lnTo>
                        <a:pt x="178388" y="1148610"/>
                      </a:lnTo>
                      <a:cubicBezTo>
                        <a:pt x="179524" y="1148610"/>
                        <a:pt x="178388" y="1148610"/>
                        <a:pt x="180660" y="1149747"/>
                      </a:cubicBezTo>
                      <a:cubicBezTo>
                        <a:pt x="180660" y="1149747"/>
                        <a:pt x="181796" y="1152022"/>
                        <a:pt x="180660" y="1152022"/>
                      </a:cubicBezTo>
                      <a:cubicBezTo>
                        <a:pt x="180660" y="1152022"/>
                        <a:pt x="180660" y="1152022"/>
                        <a:pt x="179524" y="1153159"/>
                      </a:cubicBezTo>
                      <a:lnTo>
                        <a:pt x="178388" y="1153159"/>
                      </a:lnTo>
                      <a:lnTo>
                        <a:pt x="176115" y="1149747"/>
                      </a:lnTo>
                      <a:lnTo>
                        <a:pt x="176115" y="1149747"/>
                      </a:lnTo>
                      <a:cubicBezTo>
                        <a:pt x="176115" y="1149747"/>
                        <a:pt x="176115" y="1149747"/>
                        <a:pt x="176115" y="1149747"/>
                      </a:cubicBezTo>
                      <a:cubicBezTo>
                        <a:pt x="176115" y="1149747"/>
                        <a:pt x="176115" y="1152022"/>
                        <a:pt x="176115" y="1152022"/>
                      </a:cubicBezTo>
                      <a:cubicBezTo>
                        <a:pt x="177251" y="1153159"/>
                        <a:pt x="176115" y="1152022"/>
                        <a:pt x="176115" y="1152022"/>
                      </a:cubicBezTo>
                      <a:cubicBezTo>
                        <a:pt x="174979" y="1152022"/>
                        <a:pt x="174979" y="1152022"/>
                        <a:pt x="173843" y="1152022"/>
                      </a:cubicBezTo>
                      <a:cubicBezTo>
                        <a:pt x="172706" y="1152022"/>
                        <a:pt x="171570" y="1152022"/>
                        <a:pt x="170434" y="1150884"/>
                      </a:cubicBezTo>
                      <a:cubicBezTo>
                        <a:pt x="169298" y="1150884"/>
                        <a:pt x="168162" y="1148610"/>
                        <a:pt x="168162" y="1147473"/>
                      </a:cubicBezTo>
                      <a:lnTo>
                        <a:pt x="167025" y="1138375"/>
                      </a:lnTo>
                      <a:lnTo>
                        <a:pt x="163617" y="1120179"/>
                      </a:lnTo>
                      <a:lnTo>
                        <a:pt x="157935" y="1083787"/>
                      </a:lnTo>
                      <a:lnTo>
                        <a:pt x="146573" y="1012141"/>
                      </a:lnTo>
                      <a:lnTo>
                        <a:pt x="123849" y="867712"/>
                      </a:lnTo>
                      <a:lnTo>
                        <a:pt x="85217" y="578854"/>
                      </a:lnTo>
                      <a:lnTo>
                        <a:pt x="43177" y="289996"/>
                      </a:lnTo>
                      <a:lnTo>
                        <a:pt x="0" y="1137"/>
                      </a:ln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54" name="Google Shape;1854;p48"/>
                <p:cNvSpPr/>
                <p:nvPr/>
              </p:nvSpPr>
              <p:spPr>
                <a:xfrm>
                  <a:off x="2266916" y="5703475"/>
                  <a:ext cx="223836" cy="551560"/>
                </a:xfrm>
                <a:custGeom>
                  <a:rect b="b" l="l" r="r" t="t"/>
                  <a:pathLst>
                    <a:path extrusionOk="0" h="551560" w="223836">
                      <a:moveTo>
                        <a:pt x="3409" y="0"/>
                      </a:moveTo>
                      <a:cubicBezTo>
                        <a:pt x="35223" y="93254"/>
                        <a:pt x="70446" y="186507"/>
                        <a:pt x="107942" y="277486"/>
                      </a:cubicBezTo>
                      <a:cubicBezTo>
                        <a:pt x="126121" y="322975"/>
                        <a:pt x="145437" y="368465"/>
                        <a:pt x="165889" y="413954"/>
                      </a:cubicBezTo>
                      <a:cubicBezTo>
                        <a:pt x="185205" y="459444"/>
                        <a:pt x="204521" y="504933"/>
                        <a:pt x="223837" y="550423"/>
                      </a:cubicBezTo>
                      <a:lnTo>
                        <a:pt x="220428" y="551560"/>
                      </a:lnTo>
                      <a:cubicBezTo>
                        <a:pt x="197703" y="507208"/>
                        <a:pt x="177251" y="462856"/>
                        <a:pt x="157936" y="417366"/>
                      </a:cubicBezTo>
                      <a:cubicBezTo>
                        <a:pt x="138620" y="371877"/>
                        <a:pt x="120440" y="326387"/>
                        <a:pt x="102260" y="279761"/>
                      </a:cubicBezTo>
                      <a:cubicBezTo>
                        <a:pt x="67037" y="187644"/>
                        <a:pt x="32951" y="94391"/>
                        <a:pt x="0" y="1137"/>
                      </a:cubicBez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55" name="Google Shape;1855;p48"/>
                <p:cNvSpPr/>
                <p:nvPr/>
              </p:nvSpPr>
              <p:spPr>
                <a:xfrm>
                  <a:off x="2782763" y="5257677"/>
                  <a:ext cx="117031" cy="987122"/>
                </a:xfrm>
                <a:custGeom>
                  <a:rect b="b" l="l" r="r" t="t"/>
                  <a:pathLst>
                    <a:path extrusionOk="0" h="987122" w="117031">
                      <a:moveTo>
                        <a:pt x="117031" y="1137"/>
                      </a:moveTo>
                      <a:lnTo>
                        <a:pt x="88626" y="247918"/>
                      </a:lnTo>
                      <a:lnTo>
                        <a:pt x="61356" y="494698"/>
                      </a:lnTo>
                      <a:lnTo>
                        <a:pt x="34087" y="741479"/>
                      </a:lnTo>
                      <a:cubicBezTo>
                        <a:pt x="24997" y="823360"/>
                        <a:pt x="14771" y="905241"/>
                        <a:pt x="3409" y="987122"/>
                      </a:cubicBezTo>
                      <a:lnTo>
                        <a:pt x="0" y="987122"/>
                      </a:lnTo>
                      <a:cubicBezTo>
                        <a:pt x="6817" y="905241"/>
                        <a:pt x="17043" y="822223"/>
                        <a:pt x="26133" y="740342"/>
                      </a:cubicBezTo>
                      <a:lnTo>
                        <a:pt x="55675" y="493561"/>
                      </a:lnTo>
                      <a:lnTo>
                        <a:pt x="85217" y="246781"/>
                      </a:lnTo>
                      <a:lnTo>
                        <a:pt x="113623" y="0"/>
                      </a:lnTo>
                      <a:lnTo>
                        <a:pt x="117031" y="113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56" name="Google Shape;1856;p48"/>
                <p:cNvSpPr/>
                <p:nvPr/>
              </p:nvSpPr>
              <p:spPr>
                <a:xfrm>
                  <a:off x="2871388" y="5443047"/>
                  <a:ext cx="356775" cy="806301"/>
                </a:xfrm>
                <a:custGeom>
                  <a:rect b="b" l="l" r="r" t="t"/>
                  <a:pathLst>
                    <a:path extrusionOk="0" h="806301" w="356775">
                      <a:moveTo>
                        <a:pt x="356775" y="2274"/>
                      </a:moveTo>
                      <a:lnTo>
                        <a:pt x="265877" y="202428"/>
                      </a:lnTo>
                      <a:cubicBezTo>
                        <a:pt x="236335" y="269525"/>
                        <a:pt x="206793" y="336622"/>
                        <a:pt x="178388" y="403719"/>
                      </a:cubicBezTo>
                      <a:lnTo>
                        <a:pt x="92034" y="605010"/>
                      </a:lnTo>
                      <a:cubicBezTo>
                        <a:pt x="62492" y="672108"/>
                        <a:pt x="34087" y="739204"/>
                        <a:pt x="3409" y="806301"/>
                      </a:cubicBezTo>
                      <a:lnTo>
                        <a:pt x="0" y="805164"/>
                      </a:lnTo>
                      <a:cubicBezTo>
                        <a:pt x="26133" y="736930"/>
                        <a:pt x="54539" y="669833"/>
                        <a:pt x="84081" y="601599"/>
                      </a:cubicBezTo>
                      <a:lnTo>
                        <a:pt x="172707" y="400307"/>
                      </a:lnTo>
                      <a:lnTo>
                        <a:pt x="353367" y="0"/>
                      </a:lnTo>
                      <a:lnTo>
                        <a:pt x="356775" y="22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57" name="Google Shape;1857;p48"/>
                <p:cNvSpPr/>
                <p:nvPr/>
              </p:nvSpPr>
              <p:spPr>
                <a:xfrm>
                  <a:off x="3064547" y="5784219"/>
                  <a:ext cx="313598" cy="470816"/>
                </a:xfrm>
                <a:custGeom>
                  <a:rect b="b" l="l" r="r" t="t"/>
                  <a:pathLst>
                    <a:path extrusionOk="0" h="470816" w="313598">
                      <a:moveTo>
                        <a:pt x="313599" y="3412"/>
                      </a:moveTo>
                      <a:cubicBezTo>
                        <a:pt x="309054" y="14784"/>
                        <a:pt x="303373" y="25019"/>
                        <a:pt x="296555" y="34117"/>
                      </a:cubicBezTo>
                      <a:lnTo>
                        <a:pt x="277239" y="63685"/>
                      </a:lnTo>
                      <a:lnTo>
                        <a:pt x="238608" y="121684"/>
                      </a:lnTo>
                      <a:lnTo>
                        <a:pt x="161344" y="238820"/>
                      </a:lnTo>
                      <a:lnTo>
                        <a:pt x="84081" y="355955"/>
                      </a:lnTo>
                      <a:cubicBezTo>
                        <a:pt x="57948" y="394621"/>
                        <a:pt x="31814" y="433288"/>
                        <a:pt x="3409" y="470816"/>
                      </a:cubicBezTo>
                      <a:lnTo>
                        <a:pt x="0" y="468542"/>
                      </a:lnTo>
                      <a:cubicBezTo>
                        <a:pt x="23861" y="428738"/>
                        <a:pt x="49994" y="390072"/>
                        <a:pt x="76127" y="350269"/>
                      </a:cubicBezTo>
                      <a:lnTo>
                        <a:pt x="155663" y="234271"/>
                      </a:lnTo>
                      <a:lnTo>
                        <a:pt x="235199" y="118273"/>
                      </a:lnTo>
                      <a:lnTo>
                        <a:pt x="274967" y="60273"/>
                      </a:lnTo>
                      <a:lnTo>
                        <a:pt x="294283" y="30705"/>
                      </a:lnTo>
                      <a:cubicBezTo>
                        <a:pt x="301100" y="20470"/>
                        <a:pt x="306781" y="11372"/>
                        <a:pt x="311326" y="0"/>
                      </a:cubicBezTo>
                      <a:lnTo>
                        <a:pt x="313599" y="34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858" name="Google Shape;1858;p48"/>
            <p:cNvGrpSpPr/>
            <p:nvPr/>
          </p:nvGrpSpPr>
          <p:grpSpPr>
            <a:xfrm>
              <a:off x="144279" y="3894555"/>
              <a:ext cx="1416667" cy="1457842"/>
              <a:chOff x="2174801" y="4954035"/>
              <a:chExt cx="1281936" cy="1319195"/>
            </a:xfrm>
          </p:grpSpPr>
          <p:sp>
            <p:nvSpPr>
              <p:cNvPr id="1859" name="Google Shape;1859;p48"/>
              <p:cNvSpPr/>
              <p:nvPr/>
            </p:nvSpPr>
            <p:spPr>
              <a:xfrm>
                <a:off x="2174801" y="4954035"/>
                <a:ext cx="1281936" cy="1319195"/>
              </a:xfrm>
              <a:custGeom>
                <a:rect b="b" l="l" r="r" t="t"/>
                <a:pathLst>
                  <a:path extrusionOk="0" h="1319195" w="1281936">
                    <a:moveTo>
                      <a:pt x="201192" y="1318058"/>
                    </a:moveTo>
                    <a:cubicBezTo>
                      <a:pt x="114839" y="1180453"/>
                      <a:pt x="51211" y="1028063"/>
                      <a:pt x="12579" y="868849"/>
                    </a:cubicBezTo>
                    <a:cubicBezTo>
                      <a:pt x="2353" y="824497"/>
                      <a:pt x="-6737" y="777870"/>
                      <a:pt x="6898" y="734656"/>
                    </a:cubicBezTo>
                    <a:cubicBezTo>
                      <a:pt x="21669" y="691440"/>
                      <a:pt x="65981" y="655049"/>
                      <a:pt x="110294" y="666421"/>
                    </a:cubicBezTo>
                    <a:cubicBezTo>
                      <a:pt x="136428" y="673244"/>
                      <a:pt x="155743" y="692578"/>
                      <a:pt x="172787" y="713048"/>
                    </a:cubicBezTo>
                    <a:cubicBezTo>
                      <a:pt x="209146" y="758537"/>
                      <a:pt x="238688" y="809713"/>
                      <a:pt x="259140" y="864301"/>
                    </a:cubicBezTo>
                    <a:cubicBezTo>
                      <a:pt x="200056" y="623206"/>
                      <a:pt x="178468" y="371877"/>
                      <a:pt x="195511" y="123959"/>
                    </a:cubicBezTo>
                    <a:cubicBezTo>
                      <a:pt x="198920" y="69372"/>
                      <a:pt x="220508" y="0"/>
                      <a:pt x="275047" y="0"/>
                    </a:cubicBezTo>
                    <a:cubicBezTo>
                      <a:pt x="303453" y="0"/>
                      <a:pt x="327314" y="21607"/>
                      <a:pt x="344357" y="43215"/>
                    </a:cubicBezTo>
                    <a:cubicBezTo>
                      <a:pt x="407986" y="122822"/>
                      <a:pt x="428438" y="227448"/>
                      <a:pt x="447754" y="327524"/>
                    </a:cubicBezTo>
                    <a:cubicBezTo>
                      <a:pt x="471614" y="456032"/>
                      <a:pt x="495475" y="583403"/>
                      <a:pt x="519336" y="711911"/>
                    </a:cubicBezTo>
                    <a:cubicBezTo>
                      <a:pt x="527290" y="565207"/>
                      <a:pt x="567057" y="400307"/>
                      <a:pt x="626141" y="264976"/>
                    </a:cubicBezTo>
                    <a:cubicBezTo>
                      <a:pt x="644321" y="224036"/>
                      <a:pt x="674999" y="178546"/>
                      <a:pt x="719312" y="181958"/>
                    </a:cubicBezTo>
                    <a:cubicBezTo>
                      <a:pt x="770442" y="185370"/>
                      <a:pt x="790894" y="247918"/>
                      <a:pt x="796575" y="299093"/>
                    </a:cubicBezTo>
                    <a:cubicBezTo>
                      <a:pt x="811346" y="429876"/>
                      <a:pt x="810210" y="561795"/>
                      <a:pt x="793167" y="691440"/>
                    </a:cubicBezTo>
                    <a:cubicBezTo>
                      <a:pt x="832934" y="573168"/>
                      <a:pt x="909062" y="466267"/>
                      <a:pt x="1007913" y="391210"/>
                    </a:cubicBezTo>
                    <a:cubicBezTo>
                      <a:pt x="1022684" y="379837"/>
                      <a:pt x="1038592" y="369602"/>
                      <a:pt x="1056771" y="369602"/>
                    </a:cubicBezTo>
                    <a:cubicBezTo>
                      <a:pt x="1102220" y="369602"/>
                      <a:pt x="1119264" y="429876"/>
                      <a:pt x="1119264" y="475365"/>
                    </a:cubicBezTo>
                    <a:cubicBezTo>
                      <a:pt x="1119264" y="622069"/>
                      <a:pt x="1081768" y="768773"/>
                      <a:pt x="1013595" y="897280"/>
                    </a:cubicBezTo>
                    <a:cubicBezTo>
                      <a:pt x="1060180" y="838144"/>
                      <a:pt x="1119264" y="788106"/>
                      <a:pt x="1186301" y="752851"/>
                    </a:cubicBezTo>
                    <a:cubicBezTo>
                      <a:pt x="1203344" y="743753"/>
                      <a:pt x="1222660" y="735793"/>
                      <a:pt x="1240840" y="740342"/>
                    </a:cubicBezTo>
                    <a:cubicBezTo>
                      <a:pt x="1279472" y="749440"/>
                      <a:pt x="1285153" y="802890"/>
                      <a:pt x="1280608" y="842693"/>
                    </a:cubicBezTo>
                    <a:cubicBezTo>
                      <a:pt x="1262428" y="1003043"/>
                      <a:pt x="1218115" y="1171355"/>
                      <a:pt x="1155623" y="1319196"/>
                    </a:cubicBezTo>
                    <a:lnTo>
                      <a:pt x="201192" y="13180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860" name="Google Shape;1860;p48"/>
              <p:cNvGrpSpPr/>
              <p:nvPr/>
            </p:nvGrpSpPr>
            <p:grpSpPr>
              <a:xfrm>
                <a:off x="2266916" y="5090504"/>
                <a:ext cx="1111229" cy="1164531"/>
                <a:chOff x="2266916" y="5090504"/>
                <a:chExt cx="1111229" cy="1164531"/>
              </a:xfrm>
            </p:grpSpPr>
            <p:sp>
              <p:nvSpPr>
                <p:cNvPr id="1861" name="Google Shape;1861;p48"/>
                <p:cNvSpPr/>
                <p:nvPr/>
              </p:nvSpPr>
              <p:spPr>
                <a:xfrm>
                  <a:off x="2468028" y="5090504"/>
                  <a:ext cx="181164" cy="1153158"/>
                </a:xfrm>
                <a:custGeom>
                  <a:rect b="b" l="l" r="r" t="t"/>
                  <a:pathLst>
                    <a:path extrusionOk="0" h="1153158" w="181164">
                      <a:moveTo>
                        <a:pt x="3409" y="0"/>
                      </a:moveTo>
                      <a:lnTo>
                        <a:pt x="46585" y="288858"/>
                      </a:lnTo>
                      <a:lnTo>
                        <a:pt x="90898" y="577717"/>
                      </a:lnTo>
                      <a:lnTo>
                        <a:pt x="135211" y="866575"/>
                      </a:lnTo>
                      <a:lnTo>
                        <a:pt x="156799" y="1011004"/>
                      </a:lnTo>
                      <a:lnTo>
                        <a:pt x="167025" y="1083787"/>
                      </a:lnTo>
                      <a:lnTo>
                        <a:pt x="171570" y="1120179"/>
                      </a:lnTo>
                      <a:lnTo>
                        <a:pt x="173843" y="1138375"/>
                      </a:lnTo>
                      <a:lnTo>
                        <a:pt x="174979" y="1147473"/>
                      </a:lnTo>
                      <a:cubicBezTo>
                        <a:pt x="174979" y="1147473"/>
                        <a:pt x="174979" y="1147473"/>
                        <a:pt x="176115" y="1148610"/>
                      </a:cubicBezTo>
                      <a:lnTo>
                        <a:pt x="178388" y="1148610"/>
                      </a:lnTo>
                      <a:cubicBezTo>
                        <a:pt x="179524" y="1148610"/>
                        <a:pt x="178388" y="1148610"/>
                        <a:pt x="180660" y="1149747"/>
                      </a:cubicBezTo>
                      <a:cubicBezTo>
                        <a:pt x="180660" y="1149747"/>
                        <a:pt x="181796" y="1152022"/>
                        <a:pt x="180660" y="1152022"/>
                      </a:cubicBezTo>
                      <a:cubicBezTo>
                        <a:pt x="180660" y="1152022"/>
                        <a:pt x="180660" y="1152022"/>
                        <a:pt x="179524" y="1153159"/>
                      </a:cubicBezTo>
                      <a:lnTo>
                        <a:pt x="178388" y="1153159"/>
                      </a:lnTo>
                      <a:lnTo>
                        <a:pt x="176115" y="1149747"/>
                      </a:lnTo>
                      <a:lnTo>
                        <a:pt x="176115" y="1149747"/>
                      </a:lnTo>
                      <a:cubicBezTo>
                        <a:pt x="176115" y="1149747"/>
                        <a:pt x="176115" y="1149747"/>
                        <a:pt x="176115" y="1149747"/>
                      </a:cubicBezTo>
                      <a:cubicBezTo>
                        <a:pt x="176115" y="1149747"/>
                        <a:pt x="176115" y="1152022"/>
                        <a:pt x="176115" y="1152022"/>
                      </a:cubicBezTo>
                      <a:cubicBezTo>
                        <a:pt x="177251" y="1153159"/>
                        <a:pt x="176115" y="1152022"/>
                        <a:pt x="176115" y="1152022"/>
                      </a:cubicBezTo>
                      <a:cubicBezTo>
                        <a:pt x="174979" y="1152022"/>
                        <a:pt x="174979" y="1152022"/>
                        <a:pt x="173843" y="1152022"/>
                      </a:cubicBezTo>
                      <a:cubicBezTo>
                        <a:pt x="172706" y="1152022"/>
                        <a:pt x="171570" y="1152022"/>
                        <a:pt x="170434" y="1150884"/>
                      </a:cubicBezTo>
                      <a:cubicBezTo>
                        <a:pt x="169298" y="1150884"/>
                        <a:pt x="168162" y="1148610"/>
                        <a:pt x="168162" y="1147473"/>
                      </a:cubicBezTo>
                      <a:lnTo>
                        <a:pt x="167025" y="1138375"/>
                      </a:lnTo>
                      <a:lnTo>
                        <a:pt x="163617" y="1120179"/>
                      </a:lnTo>
                      <a:lnTo>
                        <a:pt x="157935" y="1083787"/>
                      </a:lnTo>
                      <a:lnTo>
                        <a:pt x="146573" y="1012141"/>
                      </a:lnTo>
                      <a:lnTo>
                        <a:pt x="123849" y="867712"/>
                      </a:lnTo>
                      <a:lnTo>
                        <a:pt x="85217" y="578854"/>
                      </a:lnTo>
                      <a:lnTo>
                        <a:pt x="43177" y="289996"/>
                      </a:lnTo>
                      <a:lnTo>
                        <a:pt x="0" y="1137"/>
                      </a:ln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62" name="Google Shape;1862;p48"/>
                <p:cNvSpPr/>
                <p:nvPr/>
              </p:nvSpPr>
              <p:spPr>
                <a:xfrm>
                  <a:off x="2266916" y="5703475"/>
                  <a:ext cx="223836" cy="551560"/>
                </a:xfrm>
                <a:custGeom>
                  <a:rect b="b" l="l" r="r" t="t"/>
                  <a:pathLst>
                    <a:path extrusionOk="0" h="551560" w="223836">
                      <a:moveTo>
                        <a:pt x="3409" y="0"/>
                      </a:moveTo>
                      <a:cubicBezTo>
                        <a:pt x="35223" y="93254"/>
                        <a:pt x="70446" y="186507"/>
                        <a:pt x="107942" y="277486"/>
                      </a:cubicBezTo>
                      <a:cubicBezTo>
                        <a:pt x="126121" y="322975"/>
                        <a:pt x="145437" y="368465"/>
                        <a:pt x="165889" y="413954"/>
                      </a:cubicBezTo>
                      <a:cubicBezTo>
                        <a:pt x="185205" y="459444"/>
                        <a:pt x="204521" y="504933"/>
                        <a:pt x="223837" y="550423"/>
                      </a:cubicBezTo>
                      <a:lnTo>
                        <a:pt x="220428" y="551560"/>
                      </a:lnTo>
                      <a:cubicBezTo>
                        <a:pt x="197703" y="507208"/>
                        <a:pt x="177251" y="462856"/>
                        <a:pt x="157936" y="417366"/>
                      </a:cubicBezTo>
                      <a:cubicBezTo>
                        <a:pt x="138620" y="371877"/>
                        <a:pt x="120440" y="326387"/>
                        <a:pt x="102260" y="279761"/>
                      </a:cubicBezTo>
                      <a:cubicBezTo>
                        <a:pt x="67037" y="187644"/>
                        <a:pt x="32951" y="94391"/>
                        <a:pt x="0" y="1137"/>
                      </a:cubicBez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63" name="Google Shape;1863;p48"/>
                <p:cNvSpPr/>
                <p:nvPr/>
              </p:nvSpPr>
              <p:spPr>
                <a:xfrm>
                  <a:off x="2782763" y="5257677"/>
                  <a:ext cx="117031" cy="987122"/>
                </a:xfrm>
                <a:custGeom>
                  <a:rect b="b" l="l" r="r" t="t"/>
                  <a:pathLst>
                    <a:path extrusionOk="0" h="987122" w="117031">
                      <a:moveTo>
                        <a:pt x="117031" y="1137"/>
                      </a:moveTo>
                      <a:lnTo>
                        <a:pt x="88626" y="247918"/>
                      </a:lnTo>
                      <a:lnTo>
                        <a:pt x="61356" y="494698"/>
                      </a:lnTo>
                      <a:lnTo>
                        <a:pt x="34087" y="741479"/>
                      </a:lnTo>
                      <a:cubicBezTo>
                        <a:pt x="24997" y="823360"/>
                        <a:pt x="14771" y="905241"/>
                        <a:pt x="3409" y="987122"/>
                      </a:cubicBezTo>
                      <a:lnTo>
                        <a:pt x="0" y="987122"/>
                      </a:lnTo>
                      <a:cubicBezTo>
                        <a:pt x="6817" y="905241"/>
                        <a:pt x="17043" y="822223"/>
                        <a:pt x="26133" y="740342"/>
                      </a:cubicBezTo>
                      <a:lnTo>
                        <a:pt x="55675" y="493561"/>
                      </a:lnTo>
                      <a:lnTo>
                        <a:pt x="85217" y="246781"/>
                      </a:lnTo>
                      <a:lnTo>
                        <a:pt x="113623" y="0"/>
                      </a:lnTo>
                      <a:lnTo>
                        <a:pt x="117031" y="113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64" name="Google Shape;1864;p48"/>
                <p:cNvSpPr/>
                <p:nvPr/>
              </p:nvSpPr>
              <p:spPr>
                <a:xfrm>
                  <a:off x="2871388" y="5443047"/>
                  <a:ext cx="356775" cy="806301"/>
                </a:xfrm>
                <a:custGeom>
                  <a:rect b="b" l="l" r="r" t="t"/>
                  <a:pathLst>
                    <a:path extrusionOk="0" h="806301" w="356775">
                      <a:moveTo>
                        <a:pt x="356775" y="2274"/>
                      </a:moveTo>
                      <a:lnTo>
                        <a:pt x="265877" y="202428"/>
                      </a:lnTo>
                      <a:cubicBezTo>
                        <a:pt x="236335" y="269525"/>
                        <a:pt x="206793" y="336622"/>
                        <a:pt x="178388" y="403719"/>
                      </a:cubicBezTo>
                      <a:lnTo>
                        <a:pt x="92034" y="605010"/>
                      </a:lnTo>
                      <a:cubicBezTo>
                        <a:pt x="62492" y="672108"/>
                        <a:pt x="34087" y="739204"/>
                        <a:pt x="3409" y="806301"/>
                      </a:cubicBezTo>
                      <a:lnTo>
                        <a:pt x="0" y="805164"/>
                      </a:lnTo>
                      <a:cubicBezTo>
                        <a:pt x="26133" y="736930"/>
                        <a:pt x="54539" y="669833"/>
                        <a:pt x="84081" y="601599"/>
                      </a:cubicBezTo>
                      <a:lnTo>
                        <a:pt x="172707" y="400307"/>
                      </a:lnTo>
                      <a:lnTo>
                        <a:pt x="353367" y="0"/>
                      </a:lnTo>
                      <a:lnTo>
                        <a:pt x="356775" y="22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65" name="Google Shape;1865;p48"/>
                <p:cNvSpPr/>
                <p:nvPr/>
              </p:nvSpPr>
              <p:spPr>
                <a:xfrm>
                  <a:off x="3064547" y="5784219"/>
                  <a:ext cx="313598" cy="470816"/>
                </a:xfrm>
                <a:custGeom>
                  <a:rect b="b" l="l" r="r" t="t"/>
                  <a:pathLst>
                    <a:path extrusionOk="0" h="470816" w="313598">
                      <a:moveTo>
                        <a:pt x="313599" y="3412"/>
                      </a:moveTo>
                      <a:cubicBezTo>
                        <a:pt x="309054" y="14784"/>
                        <a:pt x="303373" y="25019"/>
                        <a:pt x="296555" y="34117"/>
                      </a:cubicBezTo>
                      <a:lnTo>
                        <a:pt x="277239" y="63685"/>
                      </a:lnTo>
                      <a:lnTo>
                        <a:pt x="238608" y="121684"/>
                      </a:lnTo>
                      <a:lnTo>
                        <a:pt x="161344" y="238820"/>
                      </a:lnTo>
                      <a:lnTo>
                        <a:pt x="84081" y="355955"/>
                      </a:lnTo>
                      <a:cubicBezTo>
                        <a:pt x="57948" y="394621"/>
                        <a:pt x="31814" y="433288"/>
                        <a:pt x="3409" y="470816"/>
                      </a:cubicBezTo>
                      <a:lnTo>
                        <a:pt x="0" y="468542"/>
                      </a:lnTo>
                      <a:cubicBezTo>
                        <a:pt x="23861" y="428738"/>
                        <a:pt x="49994" y="390072"/>
                        <a:pt x="76127" y="350269"/>
                      </a:cubicBezTo>
                      <a:lnTo>
                        <a:pt x="155663" y="234271"/>
                      </a:lnTo>
                      <a:lnTo>
                        <a:pt x="235199" y="118273"/>
                      </a:lnTo>
                      <a:lnTo>
                        <a:pt x="274967" y="60273"/>
                      </a:lnTo>
                      <a:lnTo>
                        <a:pt x="294283" y="30705"/>
                      </a:lnTo>
                      <a:cubicBezTo>
                        <a:pt x="301100" y="20470"/>
                        <a:pt x="306781" y="11372"/>
                        <a:pt x="311326" y="0"/>
                      </a:cubicBezTo>
                      <a:lnTo>
                        <a:pt x="313599" y="34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866" name="Google Shape;1866;p48"/>
          <p:cNvGrpSpPr/>
          <p:nvPr/>
        </p:nvGrpSpPr>
        <p:grpSpPr>
          <a:xfrm>
            <a:off x="95613" y="100319"/>
            <a:ext cx="1180934" cy="1202598"/>
            <a:chOff x="5437921" y="1334151"/>
            <a:chExt cx="738730" cy="752282"/>
          </a:xfrm>
        </p:grpSpPr>
        <p:sp>
          <p:nvSpPr>
            <p:cNvPr id="1867" name="Google Shape;1867;p48"/>
            <p:cNvSpPr/>
            <p:nvPr/>
          </p:nvSpPr>
          <p:spPr>
            <a:xfrm>
              <a:off x="5705386" y="1334151"/>
              <a:ext cx="206225" cy="752282"/>
            </a:xfrm>
            <a:custGeom>
              <a:rect b="b" l="l" r="r" t="t"/>
              <a:pathLst>
                <a:path extrusionOk="0" h="1003043" w="274966">
                  <a:moveTo>
                    <a:pt x="274967" y="501522"/>
                  </a:moveTo>
                  <a:cubicBezTo>
                    <a:pt x="274967" y="778505"/>
                    <a:pt x="213414" y="1003044"/>
                    <a:pt x="137484" y="1003044"/>
                  </a:cubicBezTo>
                  <a:cubicBezTo>
                    <a:pt x="61554" y="1003044"/>
                    <a:pt x="0" y="778505"/>
                    <a:pt x="0" y="501522"/>
                  </a:cubicBezTo>
                  <a:cubicBezTo>
                    <a:pt x="0" y="224539"/>
                    <a:pt x="61553" y="0"/>
                    <a:pt x="137484" y="0"/>
                  </a:cubicBezTo>
                  <a:cubicBezTo>
                    <a:pt x="213414" y="0"/>
                    <a:pt x="274967" y="224539"/>
                    <a:pt x="274967" y="501522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8" name="Google Shape;1868;p48"/>
            <p:cNvSpPr/>
            <p:nvPr/>
          </p:nvSpPr>
          <p:spPr>
            <a:xfrm rot="-2030944">
              <a:off x="5431714" y="1606922"/>
              <a:ext cx="751145" cy="206279"/>
            </a:xfrm>
            <a:custGeom>
              <a:rect b="b" l="l" r="r" t="t"/>
              <a:pathLst>
                <a:path extrusionOk="0" h="275207" w="1002139">
                  <a:moveTo>
                    <a:pt x="1002139" y="137604"/>
                  </a:moveTo>
                  <a:cubicBezTo>
                    <a:pt x="1002139" y="213601"/>
                    <a:pt x="777802" y="275208"/>
                    <a:pt x="501070" y="275208"/>
                  </a:cubicBezTo>
                  <a:cubicBezTo>
                    <a:pt x="224337" y="275208"/>
                    <a:pt x="0" y="213601"/>
                    <a:pt x="0" y="137604"/>
                  </a:cubicBezTo>
                  <a:cubicBezTo>
                    <a:pt x="0" y="61607"/>
                    <a:pt x="224336" y="0"/>
                    <a:pt x="501070" y="0"/>
                  </a:cubicBezTo>
                  <a:cubicBezTo>
                    <a:pt x="777803" y="0"/>
                    <a:pt x="1002139" y="61607"/>
                    <a:pt x="1002139" y="137604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9" name="Google Shape;1869;p48"/>
            <p:cNvSpPr/>
            <p:nvPr/>
          </p:nvSpPr>
          <p:spPr>
            <a:xfrm>
              <a:off x="5475812" y="1506104"/>
              <a:ext cx="664520" cy="407672"/>
            </a:xfrm>
            <a:custGeom>
              <a:rect b="b" l="l" r="r" t="t"/>
              <a:pathLst>
                <a:path extrusionOk="0" h="543563" w="886026">
                  <a:moveTo>
                    <a:pt x="376544" y="391661"/>
                  </a:moveTo>
                  <a:cubicBezTo>
                    <a:pt x="134528" y="257467"/>
                    <a:pt x="-31361" y="94842"/>
                    <a:pt x="4998" y="27745"/>
                  </a:cubicBezTo>
                  <a:cubicBezTo>
                    <a:pt x="41357" y="-38215"/>
                    <a:pt x="267467" y="17509"/>
                    <a:pt x="509483" y="151703"/>
                  </a:cubicBezTo>
                  <a:cubicBezTo>
                    <a:pt x="751499" y="285898"/>
                    <a:pt x="917388" y="448523"/>
                    <a:pt x="881029" y="515620"/>
                  </a:cubicBezTo>
                  <a:cubicBezTo>
                    <a:pt x="844670" y="581579"/>
                    <a:pt x="618561" y="526992"/>
                    <a:pt x="376544" y="391661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0" name="Google Shape;1870;p48"/>
            <p:cNvSpPr/>
            <p:nvPr/>
          </p:nvSpPr>
          <p:spPr>
            <a:xfrm>
              <a:off x="5752255" y="1653146"/>
              <a:ext cx="93738" cy="93822"/>
            </a:xfrm>
            <a:custGeom>
              <a:rect b="b" l="l" r="r" t="t"/>
              <a:pathLst>
                <a:path extrusionOk="0" h="125096" w="124984">
                  <a:moveTo>
                    <a:pt x="124985" y="62548"/>
                  </a:moveTo>
                  <a:cubicBezTo>
                    <a:pt x="124985" y="96665"/>
                    <a:pt x="96579" y="125096"/>
                    <a:pt x="62492" y="125096"/>
                  </a:cubicBezTo>
                  <a:cubicBezTo>
                    <a:pt x="28406" y="125096"/>
                    <a:pt x="0" y="96665"/>
                    <a:pt x="0" y="62548"/>
                  </a:cubicBezTo>
                  <a:cubicBezTo>
                    <a:pt x="0" y="28431"/>
                    <a:pt x="28406" y="0"/>
                    <a:pt x="62492" y="0"/>
                  </a:cubicBezTo>
                  <a:cubicBezTo>
                    <a:pt x="96579" y="0"/>
                    <a:pt x="124985" y="28431"/>
                    <a:pt x="124985" y="625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1" name="Google Shape;1871;p48"/>
            <p:cNvSpPr/>
            <p:nvPr/>
          </p:nvSpPr>
          <p:spPr>
            <a:xfrm>
              <a:off x="6027506" y="1607941"/>
              <a:ext cx="57947" cy="57999"/>
            </a:xfrm>
            <a:custGeom>
              <a:rect b="b" l="l" r="r" t="t"/>
              <a:pathLst>
                <a:path extrusionOk="0" h="77332" w="77263">
                  <a:moveTo>
                    <a:pt x="77263" y="38666"/>
                  </a:moveTo>
                  <a:cubicBezTo>
                    <a:pt x="77263" y="60274"/>
                    <a:pt x="60220" y="77332"/>
                    <a:pt x="38632" y="77332"/>
                  </a:cubicBezTo>
                  <a:cubicBezTo>
                    <a:pt x="17043" y="77332"/>
                    <a:pt x="0" y="60274"/>
                    <a:pt x="0" y="38666"/>
                  </a:cubicBezTo>
                  <a:cubicBezTo>
                    <a:pt x="0" y="17059"/>
                    <a:pt x="17043" y="0"/>
                    <a:pt x="38632" y="0"/>
                  </a:cubicBezTo>
                  <a:cubicBezTo>
                    <a:pt x="60220" y="0"/>
                    <a:pt x="77263" y="17059"/>
                    <a:pt x="77263" y="3866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2" name="Google Shape;1872;p48"/>
            <p:cNvSpPr/>
            <p:nvPr/>
          </p:nvSpPr>
          <p:spPr>
            <a:xfrm>
              <a:off x="5488934" y="1591735"/>
              <a:ext cx="51130" cy="51175"/>
            </a:xfrm>
            <a:custGeom>
              <a:rect b="b" l="l" r="r" t="t"/>
              <a:pathLst>
                <a:path extrusionOk="0" h="68234" w="68173">
                  <a:moveTo>
                    <a:pt x="68174" y="34117"/>
                  </a:moveTo>
                  <a:cubicBezTo>
                    <a:pt x="68174" y="52960"/>
                    <a:pt x="52913" y="68234"/>
                    <a:pt x="34087" y="68234"/>
                  </a:cubicBezTo>
                  <a:cubicBezTo>
                    <a:pt x="15261" y="68234"/>
                    <a:pt x="0" y="52960"/>
                    <a:pt x="0" y="34117"/>
                  </a:cubicBezTo>
                  <a:cubicBezTo>
                    <a:pt x="0" y="15275"/>
                    <a:pt x="15261" y="0"/>
                    <a:pt x="34087" y="0"/>
                  </a:cubicBezTo>
                  <a:cubicBezTo>
                    <a:pt x="52913" y="0"/>
                    <a:pt x="68174" y="15275"/>
                    <a:pt x="68174" y="341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3" name="Google Shape;1873;p48"/>
            <p:cNvSpPr/>
            <p:nvPr/>
          </p:nvSpPr>
          <p:spPr>
            <a:xfrm>
              <a:off x="5845141" y="1978112"/>
              <a:ext cx="52834" cy="52881"/>
            </a:xfrm>
            <a:custGeom>
              <a:rect b="b" l="l" r="r" t="t"/>
              <a:pathLst>
                <a:path extrusionOk="0" h="70508" w="70445">
                  <a:moveTo>
                    <a:pt x="70446" y="35254"/>
                  </a:moveTo>
                  <a:cubicBezTo>
                    <a:pt x="70446" y="54587"/>
                    <a:pt x="54539" y="70509"/>
                    <a:pt x="35223" y="70509"/>
                  </a:cubicBezTo>
                  <a:cubicBezTo>
                    <a:pt x="15907" y="70509"/>
                    <a:pt x="0" y="54587"/>
                    <a:pt x="0" y="35254"/>
                  </a:cubicBezTo>
                  <a:cubicBezTo>
                    <a:pt x="0" y="15921"/>
                    <a:pt x="15907" y="0"/>
                    <a:pt x="35223" y="0"/>
                  </a:cubicBezTo>
                  <a:cubicBezTo>
                    <a:pt x="55675" y="0"/>
                    <a:pt x="70446" y="15921"/>
                    <a:pt x="70446" y="352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">
    <p:spTree>
      <p:nvGrpSpPr>
        <p:cNvPr id="1874" name="Shape 1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5" name="Google Shape;1875;p49"/>
          <p:cNvSpPr txBox="1"/>
          <p:nvPr>
            <p:ph type="title"/>
          </p:nvPr>
        </p:nvSpPr>
        <p:spPr>
          <a:xfrm>
            <a:off x="720000" y="1304750"/>
            <a:ext cx="2735100" cy="130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76" name="Google Shape;1876;p49"/>
          <p:cNvSpPr txBox="1"/>
          <p:nvPr>
            <p:ph idx="1" type="subTitle"/>
          </p:nvPr>
        </p:nvSpPr>
        <p:spPr>
          <a:xfrm>
            <a:off x="720000" y="2611548"/>
            <a:ext cx="2735100" cy="10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877" name="Google Shape;1877;p49"/>
          <p:cNvGrpSpPr/>
          <p:nvPr/>
        </p:nvGrpSpPr>
        <p:grpSpPr>
          <a:xfrm>
            <a:off x="-4699286" y="-6131089"/>
            <a:ext cx="18916805" cy="14855721"/>
            <a:chOff x="-4699286" y="-6131089"/>
            <a:chExt cx="18916805" cy="14855721"/>
          </a:xfrm>
        </p:grpSpPr>
        <p:sp>
          <p:nvSpPr>
            <p:cNvPr id="1878" name="Google Shape;1878;p49"/>
            <p:cNvSpPr/>
            <p:nvPr/>
          </p:nvSpPr>
          <p:spPr>
            <a:xfrm>
              <a:off x="4483257" y="1931798"/>
              <a:ext cx="9734262" cy="6792834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9" name="Google Shape;1879;p49"/>
            <p:cNvSpPr/>
            <p:nvPr/>
          </p:nvSpPr>
          <p:spPr>
            <a:xfrm rot="970425">
              <a:off x="-4056547" y="-5089218"/>
              <a:ext cx="8304009" cy="5794765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80" name="Google Shape;1880;p49"/>
          <p:cNvSpPr/>
          <p:nvPr/>
        </p:nvSpPr>
        <p:spPr>
          <a:xfrm rot="-647430">
            <a:off x="-812812" y="-5977"/>
            <a:ext cx="3139160" cy="1752522"/>
          </a:xfrm>
          <a:custGeom>
            <a:rect b="b" l="l" r="r" t="t"/>
            <a:pathLst>
              <a:path extrusionOk="0" h="1620268" w="2902263">
                <a:moveTo>
                  <a:pt x="2428117" y="0"/>
                </a:moveTo>
                <a:cubicBezTo>
                  <a:pt x="2415618" y="93253"/>
                  <a:pt x="2420163" y="186507"/>
                  <a:pt x="2453114" y="272937"/>
                </a:cubicBezTo>
                <a:cubicBezTo>
                  <a:pt x="2503107" y="402582"/>
                  <a:pt x="2634910" y="507208"/>
                  <a:pt x="2772393" y="489012"/>
                </a:cubicBezTo>
                <a:cubicBezTo>
                  <a:pt x="2801935" y="485600"/>
                  <a:pt x="2832613" y="475365"/>
                  <a:pt x="2855338" y="456032"/>
                </a:cubicBezTo>
                <a:cubicBezTo>
                  <a:pt x="2915558" y="407131"/>
                  <a:pt x="2914421" y="309329"/>
                  <a:pt x="2871245" y="245643"/>
                </a:cubicBezTo>
                <a:cubicBezTo>
                  <a:pt x="2828068" y="181958"/>
                  <a:pt x="2753077" y="146704"/>
                  <a:pt x="2678086" y="126233"/>
                </a:cubicBezTo>
                <a:cubicBezTo>
                  <a:pt x="2342900" y="31843"/>
                  <a:pt x="1954310" y="197879"/>
                  <a:pt x="1788421" y="503796"/>
                </a:cubicBezTo>
                <a:cubicBezTo>
                  <a:pt x="1732746" y="607285"/>
                  <a:pt x="1700931" y="722146"/>
                  <a:pt x="1649801" y="827909"/>
                </a:cubicBezTo>
                <a:cubicBezTo>
                  <a:pt x="1545268" y="1043984"/>
                  <a:pt x="1364608" y="1212295"/>
                  <a:pt x="1188493" y="1376058"/>
                </a:cubicBezTo>
                <a:cubicBezTo>
                  <a:pt x="1108957" y="1449978"/>
                  <a:pt x="1026013" y="1526173"/>
                  <a:pt x="926025" y="1568251"/>
                </a:cubicBezTo>
                <a:cubicBezTo>
                  <a:pt x="840808" y="1604642"/>
                  <a:pt x="746501" y="1616015"/>
                  <a:pt x="654467" y="1619426"/>
                </a:cubicBezTo>
                <a:cubicBezTo>
                  <a:pt x="554479" y="1622838"/>
                  <a:pt x="452218" y="1617152"/>
                  <a:pt x="359048" y="1578486"/>
                </a:cubicBezTo>
                <a:cubicBezTo>
                  <a:pt x="228382" y="1525036"/>
                  <a:pt x="127257" y="1404489"/>
                  <a:pt x="95443" y="1265745"/>
                </a:cubicBezTo>
                <a:cubicBezTo>
                  <a:pt x="63629" y="1127003"/>
                  <a:pt x="103397" y="975750"/>
                  <a:pt x="197703" y="869987"/>
                </a:cubicBezTo>
                <a:cubicBezTo>
                  <a:pt x="222700" y="842693"/>
                  <a:pt x="254515" y="816537"/>
                  <a:pt x="292010" y="816537"/>
                </a:cubicBezTo>
                <a:cubicBezTo>
                  <a:pt x="342004" y="817674"/>
                  <a:pt x="377227" y="866575"/>
                  <a:pt x="387453" y="915476"/>
                </a:cubicBezTo>
                <a:cubicBezTo>
                  <a:pt x="403360" y="990534"/>
                  <a:pt x="371546" y="1072415"/>
                  <a:pt x="311326" y="1117905"/>
                </a:cubicBezTo>
                <a:cubicBezTo>
                  <a:pt x="224973" y="1182727"/>
                  <a:pt x="102260" y="1169080"/>
                  <a:pt x="0" y="1133826"/>
                </a:cubicBezTo>
              </a:path>
            </a:pathLst>
          </a:custGeom>
          <a:noFill/>
          <a:ln cap="rnd" cmpd="sng" w="14400">
            <a:solidFill>
              <a:schemeClr val="dk1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81" name="Google Shape;1881;p49"/>
          <p:cNvGrpSpPr/>
          <p:nvPr/>
        </p:nvGrpSpPr>
        <p:grpSpPr>
          <a:xfrm>
            <a:off x="-53398" y="-333150"/>
            <a:ext cx="10060752" cy="5609772"/>
            <a:chOff x="-53398" y="-333150"/>
            <a:chExt cx="10060752" cy="5609772"/>
          </a:xfrm>
        </p:grpSpPr>
        <p:grpSp>
          <p:nvGrpSpPr>
            <p:cNvPr id="1882" name="Google Shape;1882;p49"/>
            <p:cNvGrpSpPr/>
            <p:nvPr/>
          </p:nvGrpSpPr>
          <p:grpSpPr>
            <a:xfrm>
              <a:off x="-53398" y="3969827"/>
              <a:ext cx="1269886" cy="1306795"/>
              <a:chOff x="2174801" y="4954035"/>
              <a:chExt cx="1281936" cy="1319195"/>
            </a:xfrm>
          </p:grpSpPr>
          <p:sp>
            <p:nvSpPr>
              <p:cNvPr id="1883" name="Google Shape;1883;p49"/>
              <p:cNvSpPr/>
              <p:nvPr/>
            </p:nvSpPr>
            <p:spPr>
              <a:xfrm>
                <a:off x="2174801" y="4954035"/>
                <a:ext cx="1281936" cy="1319195"/>
              </a:xfrm>
              <a:custGeom>
                <a:rect b="b" l="l" r="r" t="t"/>
                <a:pathLst>
                  <a:path extrusionOk="0" h="1319195" w="1281936">
                    <a:moveTo>
                      <a:pt x="201192" y="1318058"/>
                    </a:moveTo>
                    <a:cubicBezTo>
                      <a:pt x="114839" y="1180453"/>
                      <a:pt x="51211" y="1028063"/>
                      <a:pt x="12579" y="868849"/>
                    </a:cubicBezTo>
                    <a:cubicBezTo>
                      <a:pt x="2353" y="824497"/>
                      <a:pt x="-6737" y="777870"/>
                      <a:pt x="6898" y="734656"/>
                    </a:cubicBezTo>
                    <a:cubicBezTo>
                      <a:pt x="21669" y="691440"/>
                      <a:pt x="65981" y="655049"/>
                      <a:pt x="110294" y="666421"/>
                    </a:cubicBezTo>
                    <a:cubicBezTo>
                      <a:pt x="136428" y="673244"/>
                      <a:pt x="155743" y="692578"/>
                      <a:pt x="172787" y="713048"/>
                    </a:cubicBezTo>
                    <a:cubicBezTo>
                      <a:pt x="209146" y="758537"/>
                      <a:pt x="238688" y="809713"/>
                      <a:pt x="259140" y="864301"/>
                    </a:cubicBezTo>
                    <a:cubicBezTo>
                      <a:pt x="200056" y="623206"/>
                      <a:pt x="178468" y="371877"/>
                      <a:pt x="195511" y="123959"/>
                    </a:cubicBezTo>
                    <a:cubicBezTo>
                      <a:pt x="198920" y="69372"/>
                      <a:pt x="220508" y="0"/>
                      <a:pt x="275047" y="0"/>
                    </a:cubicBezTo>
                    <a:cubicBezTo>
                      <a:pt x="303453" y="0"/>
                      <a:pt x="327314" y="21607"/>
                      <a:pt x="344357" y="43215"/>
                    </a:cubicBezTo>
                    <a:cubicBezTo>
                      <a:pt x="407986" y="122822"/>
                      <a:pt x="428438" y="227448"/>
                      <a:pt x="447754" y="327524"/>
                    </a:cubicBezTo>
                    <a:cubicBezTo>
                      <a:pt x="471614" y="456032"/>
                      <a:pt x="495475" y="583403"/>
                      <a:pt x="519336" y="711911"/>
                    </a:cubicBezTo>
                    <a:cubicBezTo>
                      <a:pt x="527290" y="565207"/>
                      <a:pt x="567057" y="400307"/>
                      <a:pt x="626141" y="264976"/>
                    </a:cubicBezTo>
                    <a:cubicBezTo>
                      <a:pt x="644321" y="224036"/>
                      <a:pt x="674999" y="178546"/>
                      <a:pt x="719312" y="181958"/>
                    </a:cubicBezTo>
                    <a:cubicBezTo>
                      <a:pt x="770442" y="185370"/>
                      <a:pt x="790894" y="247918"/>
                      <a:pt x="796575" y="299093"/>
                    </a:cubicBezTo>
                    <a:cubicBezTo>
                      <a:pt x="811346" y="429876"/>
                      <a:pt x="810210" y="561795"/>
                      <a:pt x="793167" y="691440"/>
                    </a:cubicBezTo>
                    <a:cubicBezTo>
                      <a:pt x="832934" y="573168"/>
                      <a:pt x="909062" y="466267"/>
                      <a:pt x="1007913" y="391210"/>
                    </a:cubicBezTo>
                    <a:cubicBezTo>
                      <a:pt x="1022684" y="379837"/>
                      <a:pt x="1038592" y="369602"/>
                      <a:pt x="1056771" y="369602"/>
                    </a:cubicBezTo>
                    <a:cubicBezTo>
                      <a:pt x="1102220" y="369602"/>
                      <a:pt x="1119264" y="429876"/>
                      <a:pt x="1119264" y="475365"/>
                    </a:cubicBezTo>
                    <a:cubicBezTo>
                      <a:pt x="1119264" y="622069"/>
                      <a:pt x="1081768" y="768773"/>
                      <a:pt x="1013595" y="897280"/>
                    </a:cubicBezTo>
                    <a:cubicBezTo>
                      <a:pt x="1060180" y="838144"/>
                      <a:pt x="1119264" y="788106"/>
                      <a:pt x="1186301" y="752851"/>
                    </a:cubicBezTo>
                    <a:cubicBezTo>
                      <a:pt x="1203344" y="743753"/>
                      <a:pt x="1222660" y="735793"/>
                      <a:pt x="1240840" y="740342"/>
                    </a:cubicBezTo>
                    <a:cubicBezTo>
                      <a:pt x="1279472" y="749440"/>
                      <a:pt x="1285153" y="802890"/>
                      <a:pt x="1280608" y="842693"/>
                    </a:cubicBezTo>
                    <a:cubicBezTo>
                      <a:pt x="1262428" y="1003043"/>
                      <a:pt x="1218115" y="1171355"/>
                      <a:pt x="1155623" y="1319196"/>
                    </a:cubicBezTo>
                    <a:lnTo>
                      <a:pt x="201192" y="13180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884" name="Google Shape;1884;p49"/>
              <p:cNvGrpSpPr/>
              <p:nvPr/>
            </p:nvGrpSpPr>
            <p:grpSpPr>
              <a:xfrm>
                <a:off x="2266916" y="5090504"/>
                <a:ext cx="1111229" cy="1164531"/>
                <a:chOff x="2266916" y="5090504"/>
                <a:chExt cx="1111229" cy="1164531"/>
              </a:xfrm>
            </p:grpSpPr>
            <p:sp>
              <p:nvSpPr>
                <p:cNvPr id="1885" name="Google Shape;1885;p49"/>
                <p:cNvSpPr/>
                <p:nvPr/>
              </p:nvSpPr>
              <p:spPr>
                <a:xfrm>
                  <a:off x="2468028" y="5090504"/>
                  <a:ext cx="181164" cy="1153158"/>
                </a:xfrm>
                <a:custGeom>
                  <a:rect b="b" l="l" r="r" t="t"/>
                  <a:pathLst>
                    <a:path extrusionOk="0" h="1153158" w="181164">
                      <a:moveTo>
                        <a:pt x="3409" y="0"/>
                      </a:moveTo>
                      <a:lnTo>
                        <a:pt x="46585" y="288858"/>
                      </a:lnTo>
                      <a:lnTo>
                        <a:pt x="90898" y="577717"/>
                      </a:lnTo>
                      <a:lnTo>
                        <a:pt x="135211" y="866575"/>
                      </a:lnTo>
                      <a:lnTo>
                        <a:pt x="156799" y="1011004"/>
                      </a:lnTo>
                      <a:lnTo>
                        <a:pt x="167025" y="1083787"/>
                      </a:lnTo>
                      <a:lnTo>
                        <a:pt x="171570" y="1120179"/>
                      </a:lnTo>
                      <a:lnTo>
                        <a:pt x="173843" y="1138375"/>
                      </a:lnTo>
                      <a:lnTo>
                        <a:pt x="174979" y="1147473"/>
                      </a:lnTo>
                      <a:cubicBezTo>
                        <a:pt x="174979" y="1147473"/>
                        <a:pt x="174979" y="1147473"/>
                        <a:pt x="176115" y="1148610"/>
                      </a:cubicBezTo>
                      <a:lnTo>
                        <a:pt x="178388" y="1148610"/>
                      </a:lnTo>
                      <a:cubicBezTo>
                        <a:pt x="179524" y="1148610"/>
                        <a:pt x="178388" y="1148610"/>
                        <a:pt x="180660" y="1149747"/>
                      </a:cubicBezTo>
                      <a:cubicBezTo>
                        <a:pt x="180660" y="1149747"/>
                        <a:pt x="181796" y="1152022"/>
                        <a:pt x="180660" y="1152022"/>
                      </a:cubicBezTo>
                      <a:cubicBezTo>
                        <a:pt x="180660" y="1152022"/>
                        <a:pt x="180660" y="1152022"/>
                        <a:pt x="179524" y="1153159"/>
                      </a:cubicBezTo>
                      <a:lnTo>
                        <a:pt x="178388" y="1153159"/>
                      </a:lnTo>
                      <a:lnTo>
                        <a:pt x="176115" y="1149747"/>
                      </a:lnTo>
                      <a:lnTo>
                        <a:pt x="176115" y="1149747"/>
                      </a:lnTo>
                      <a:cubicBezTo>
                        <a:pt x="176115" y="1149747"/>
                        <a:pt x="176115" y="1149747"/>
                        <a:pt x="176115" y="1149747"/>
                      </a:cubicBezTo>
                      <a:cubicBezTo>
                        <a:pt x="176115" y="1149747"/>
                        <a:pt x="176115" y="1152022"/>
                        <a:pt x="176115" y="1152022"/>
                      </a:cubicBezTo>
                      <a:cubicBezTo>
                        <a:pt x="177251" y="1153159"/>
                        <a:pt x="176115" y="1152022"/>
                        <a:pt x="176115" y="1152022"/>
                      </a:cubicBezTo>
                      <a:cubicBezTo>
                        <a:pt x="174979" y="1152022"/>
                        <a:pt x="174979" y="1152022"/>
                        <a:pt x="173843" y="1152022"/>
                      </a:cubicBezTo>
                      <a:cubicBezTo>
                        <a:pt x="172706" y="1152022"/>
                        <a:pt x="171570" y="1152022"/>
                        <a:pt x="170434" y="1150884"/>
                      </a:cubicBezTo>
                      <a:cubicBezTo>
                        <a:pt x="169298" y="1150884"/>
                        <a:pt x="168162" y="1148610"/>
                        <a:pt x="168162" y="1147473"/>
                      </a:cubicBezTo>
                      <a:lnTo>
                        <a:pt x="167025" y="1138375"/>
                      </a:lnTo>
                      <a:lnTo>
                        <a:pt x="163617" y="1120179"/>
                      </a:lnTo>
                      <a:lnTo>
                        <a:pt x="157935" y="1083787"/>
                      </a:lnTo>
                      <a:lnTo>
                        <a:pt x="146573" y="1012141"/>
                      </a:lnTo>
                      <a:lnTo>
                        <a:pt x="123849" y="867712"/>
                      </a:lnTo>
                      <a:lnTo>
                        <a:pt x="85217" y="578854"/>
                      </a:lnTo>
                      <a:lnTo>
                        <a:pt x="43177" y="289996"/>
                      </a:lnTo>
                      <a:lnTo>
                        <a:pt x="0" y="1137"/>
                      </a:ln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6" name="Google Shape;1886;p49"/>
                <p:cNvSpPr/>
                <p:nvPr/>
              </p:nvSpPr>
              <p:spPr>
                <a:xfrm>
                  <a:off x="2266916" y="5703475"/>
                  <a:ext cx="223836" cy="551560"/>
                </a:xfrm>
                <a:custGeom>
                  <a:rect b="b" l="l" r="r" t="t"/>
                  <a:pathLst>
                    <a:path extrusionOk="0" h="551560" w="223836">
                      <a:moveTo>
                        <a:pt x="3409" y="0"/>
                      </a:moveTo>
                      <a:cubicBezTo>
                        <a:pt x="35223" y="93254"/>
                        <a:pt x="70446" y="186507"/>
                        <a:pt x="107942" y="277486"/>
                      </a:cubicBezTo>
                      <a:cubicBezTo>
                        <a:pt x="126121" y="322975"/>
                        <a:pt x="145437" y="368465"/>
                        <a:pt x="165889" y="413954"/>
                      </a:cubicBezTo>
                      <a:cubicBezTo>
                        <a:pt x="185205" y="459444"/>
                        <a:pt x="204521" y="504933"/>
                        <a:pt x="223837" y="550423"/>
                      </a:cubicBezTo>
                      <a:lnTo>
                        <a:pt x="220428" y="551560"/>
                      </a:lnTo>
                      <a:cubicBezTo>
                        <a:pt x="197703" y="507208"/>
                        <a:pt x="177251" y="462856"/>
                        <a:pt x="157936" y="417366"/>
                      </a:cubicBezTo>
                      <a:cubicBezTo>
                        <a:pt x="138620" y="371877"/>
                        <a:pt x="120440" y="326387"/>
                        <a:pt x="102260" y="279761"/>
                      </a:cubicBezTo>
                      <a:cubicBezTo>
                        <a:pt x="67037" y="187644"/>
                        <a:pt x="32951" y="94391"/>
                        <a:pt x="0" y="1137"/>
                      </a:cubicBez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7" name="Google Shape;1887;p49"/>
                <p:cNvSpPr/>
                <p:nvPr/>
              </p:nvSpPr>
              <p:spPr>
                <a:xfrm>
                  <a:off x="2782763" y="5257677"/>
                  <a:ext cx="117031" cy="987122"/>
                </a:xfrm>
                <a:custGeom>
                  <a:rect b="b" l="l" r="r" t="t"/>
                  <a:pathLst>
                    <a:path extrusionOk="0" h="987122" w="117031">
                      <a:moveTo>
                        <a:pt x="117031" y="1137"/>
                      </a:moveTo>
                      <a:lnTo>
                        <a:pt x="88626" y="247918"/>
                      </a:lnTo>
                      <a:lnTo>
                        <a:pt x="61356" y="494698"/>
                      </a:lnTo>
                      <a:lnTo>
                        <a:pt x="34087" y="741479"/>
                      </a:lnTo>
                      <a:cubicBezTo>
                        <a:pt x="24997" y="823360"/>
                        <a:pt x="14771" y="905241"/>
                        <a:pt x="3409" y="987122"/>
                      </a:cubicBezTo>
                      <a:lnTo>
                        <a:pt x="0" y="987122"/>
                      </a:lnTo>
                      <a:cubicBezTo>
                        <a:pt x="6817" y="905241"/>
                        <a:pt x="17043" y="822223"/>
                        <a:pt x="26133" y="740342"/>
                      </a:cubicBezTo>
                      <a:lnTo>
                        <a:pt x="55675" y="493561"/>
                      </a:lnTo>
                      <a:lnTo>
                        <a:pt x="85217" y="246781"/>
                      </a:lnTo>
                      <a:lnTo>
                        <a:pt x="113623" y="0"/>
                      </a:lnTo>
                      <a:lnTo>
                        <a:pt x="117031" y="113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8" name="Google Shape;1888;p49"/>
                <p:cNvSpPr/>
                <p:nvPr/>
              </p:nvSpPr>
              <p:spPr>
                <a:xfrm>
                  <a:off x="2871388" y="5443047"/>
                  <a:ext cx="356775" cy="806301"/>
                </a:xfrm>
                <a:custGeom>
                  <a:rect b="b" l="l" r="r" t="t"/>
                  <a:pathLst>
                    <a:path extrusionOk="0" h="806301" w="356775">
                      <a:moveTo>
                        <a:pt x="356775" y="2274"/>
                      </a:moveTo>
                      <a:lnTo>
                        <a:pt x="265877" y="202428"/>
                      </a:lnTo>
                      <a:cubicBezTo>
                        <a:pt x="236335" y="269525"/>
                        <a:pt x="206793" y="336622"/>
                        <a:pt x="178388" y="403719"/>
                      </a:cubicBezTo>
                      <a:lnTo>
                        <a:pt x="92034" y="605010"/>
                      </a:lnTo>
                      <a:cubicBezTo>
                        <a:pt x="62492" y="672108"/>
                        <a:pt x="34087" y="739204"/>
                        <a:pt x="3409" y="806301"/>
                      </a:cubicBezTo>
                      <a:lnTo>
                        <a:pt x="0" y="805164"/>
                      </a:lnTo>
                      <a:cubicBezTo>
                        <a:pt x="26133" y="736930"/>
                        <a:pt x="54539" y="669833"/>
                        <a:pt x="84081" y="601599"/>
                      </a:cubicBezTo>
                      <a:lnTo>
                        <a:pt x="172707" y="400307"/>
                      </a:lnTo>
                      <a:lnTo>
                        <a:pt x="353367" y="0"/>
                      </a:lnTo>
                      <a:lnTo>
                        <a:pt x="356775" y="22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9" name="Google Shape;1889;p49"/>
                <p:cNvSpPr/>
                <p:nvPr/>
              </p:nvSpPr>
              <p:spPr>
                <a:xfrm>
                  <a:off x="3064547" y="5784219"/>
                  <a:ext cx="313598" cy="470816"/>
                </a:xfrm>
                <a:custGeom>
                  <a:rect b="b" l="l" r="r" t="t"/>
                  <a:pathLst>
                    <a:path extrusionOk="0" h="470816" w="313598">
                      <a:moveTo>
                        <a:pt x="313599" y="3412"/>
                      </a:moveTo>
                      <a:cubicBezTo>
                        <a:pt x="309054" y="14784"/>
                        <a:pt x="303373" y="25019"/>
                        <a:pt x="296555" y="34117"/>
                      </a:cubicBezTo>
                      <a:lnTo>
                        <a:pt x="277239" y="63685"/>
                      </a:lnTo>
                      <a:lnTo>
                        <a:pt x="238608" y="121684"/>
                      </a:lnTo>
                      <a:lnTo>
                        <a:pt x="161344" y="238820"/>
                      </a:lnTo>
                      <a:lnTo>
                        <a:pt x="84081" y="355955"/>
                      </a:lnTo>
                      <a:cubicBezTo>
                        <a:pt x="57948" y="394621"/>
                        <a:pt x="31814" y="433288"/>
                        <a:pt x="3409" y="470816"/>
                      </a:cubicBezTo>
                      <a:lnTo>
                        <a:pt x="0" y="468542"/>
                      </a:lnTo>
                      <a:cubicBezTo>
                        <a:pt x="23861" y="428738"/>
                        <a:pt x="49994" y="390072"/>
                        <a:pt x="76127" y="350269"/>
                      </a:cubicBezTo>
                      <a:lnTo>
                        <a:pt x="155663" y="234271"/>
                      </a:lnTo>
                      <a:lnTo>
                        <a:pt x="235199" y="118273"/>
                      </a:lnTo>
                      <a:lnTo>
                        <a:pt x="274967" y="60273"/>
                      </a:lnTo>
                      <a:lnTo>
                        <a:pt x="294283" y="30705"/>
                      </a:lnTo>
                      <a:cubicBezTo>
                        <a:pt x="301100" y="20470"/>
                        <a:pt x="306781" y="11372"/>
                        <a:pt x="311326" y="0"/>
                      </a:cubicBezTo>
                      <a:lnTo>
                        <a:pt x="313599" y="34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890" name="Google Shape;1890;p49"/>
            <p:cNvGrpSpPr/>
            <p:nvPr/>
          </p:nvGrpSpPr>
          <p:grpSpPr>
            <a:xfrm rot="-227789">
              <a:off x="6298207" y="-212132"/>
              <a:ext cx="3684333" cy="871614"/>
              <a:chOff x="6588852" y="-559632"/>
              <a:chExt cx="2787993" cy="659564"/>
            </a:xfrm>
          </p:grpSpPr>
          <p:sp>
            <p:nvSpPr>
              <p:cNvPr id="1891" name="Google Shape;1891;p49"/>
              <p:cNvSpPr/>
              <p:nvPr/>
            </p:nvSpPr>
            <p:spPr>
              <a:xfrm>
                <a:off x="8846455" y="-138933"/>
                <a:ext cx="299834" cy="238865"/>
              </a:xfrm>
              <a:custGeom>
                <a:rect b="b" l="l" r="r" t="t"/>
                <a:pathLst>
                  <a:path extrusionOk="0" h="536776" w="673785">
                    <a:moveTo>
                      <a:pt x="673785" y="42078"/>
                    </a:moveTo>
                    <a:lnTo>
                      <a:pt x="294285" y="536776"/>
                    </a:lnTo>
                    <a:lnTo>
                      <a:pt x="3" y="0"/>
                    </a:lnTo>
                    <a:cubicBezTo>
                      <a:pt x="-1134" y="0"/>
                      <a:pt x="321555" y="25019"/>
                      <a:pt x="673785" y="420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2" name="Google Shape;1892;p49"/>
              <p:cNvSpPr/>
              <p:nvPr/>
            </p:nvSpPr>
            <p:spPr>
              <a:xfrm>
                <a:off x="8458541" y="-176441"/>
                <a:ext cx="299327" cy="242914"/>
              </a:xfrm>
              <a:custGeom>
                <a:rect b="b" l="l" r="r" t="t"/>
                <a:pathLst>
                  <a:path extrusionOk="0" h="545874" w="672646">
                    <a:moveTo>
                      <a:pt x="672646" y="63685"/>
                    </a:moveTo>
                    <a:lnTo>
                      <a:pt x="277240" y="545874"/>
                    </a:lnTo>
                    <a:lnTo>
                      <a:pt x="0" y="0"/>
                    </a:lnTo>
                    <a:cubicBezTo>
                      <a:pt x="0" y="0"/>
                      <a:pt x="321552" y="35254"/>
                      <a:pt x="672646" y="63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3" name="Google Shape;1893;p49"/>
              <p:cNvSpPr/>
              <p:nvPr/>
            </p:nvSpPr>
            <p:spPr>
              <a:xfrm>
                <a:off x="6879535" y="-464341"/>
                <a:ext cx="291743" cy="258602"/>
              </a:xfrm>
              <a:custGeom>
                <a:rect b="b" l="l" r="r" t="t"/>
                <a:pathLst>
                  <a:path extrusionOk="0" h="581128" w="655602">
                    <a:moveTo>
                      <a:pt x="655603" y="162625"/>
                    </a:moveTo>
                    <a:lnTo>
                      <a:pt x="193159" y="581128"/>
                    </a:lnTo>
                    <a:lnTo>
                      <a:pt x="0" y="0"/>
                    </a:lnTo>
                    <a:cubicBezTo>
                      <a:pt x="0" y="0"/>
                      <a:pt x="312462" y="83018"/>
                      <a:pt x="655603" y="162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4" name="Google Shape;1894;p49"/>
              <p:cNvSpPr/>
              <p:nvPr/>
            </p:nvSpPr>
            <p:spPr>
              <a:xfrm>
                <a:off x="8058472" y="-224096"/>
                <a:ext cx="298316" cy="246465"/>
              </a:xfrm>
              <a:custGeom>
                <a:rect b="b" l="l" r="r" t="t"/>
                <a:pathLst>
                  <a:path extrusionOk="0" h="553855" w="670373">
                    <a:moveTo>
                      <a:pt x="670374" y="84177"/>
                    </a:moveTo>
                    <a:lnTo>
                      <a:pt x="260196" y="553856"/>
                    </a:lnTo>
                    <a:lnTo>
                      <a:pt x="0" y="21"/>
                    </a:lnTo>
                    <a:cubicBezTo>
                      <a:pt x="0" y="-1116"/>
                      <a:pt x="320416" y="44373"/>
                      <a:pt x="670374" y="84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5" name="Google Shape;1895;p49"/>
              <p:cNvSpPr/>
              <p:nvPr/>
            </p:nvSpPr>
            <p:spPr>
              <a:xfrm>
                <a:off x="7664987" y="-286938"/>
                <a:ext cx="296799" cy="251011"/>
              </a:xfrm>
              <a:custGeom>
                <a:rect b="b" l="l" r="r" t="t"/>
                <a:pathLst>
                  <a:path extrusionOk="0" h="564069" w="666964">
                    <a:moveTo>
                      <a:pt x="666965" y="111449"/>
                    </a:moveTo>
                    <a:lnTo>
                      <a:pt x="237471" y="564070"/>
                    </a:lnTo>
                    <a:lnTo>
                      <a:pt x="0" y="0"/>
                    </a:lnTo>
                    <a:cubicBezTo>
                      <a:pt x="0" y="0"/>
                      <a:pt x="319280" y="59136"/>
                      <a:pt x="666965" y="1114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6" name="Google Shape;1896;p49"/>
              <p:cNvSpPr/>
              <p:nvPr/>
            </p:nvSpPr>
            <p:spPr>
              <a:xfrm>
                <a:off x="7270995" y="-371078"/>
                <a:ext cx="293765" cy="255565"/>
              </a:xfrm>
              <a:custGeom>
                <a:rect b="b" l="l" r="r" t="t"/>
                <a:pathLst>
                  <a:path extrusionOk="0" h="574304" w="660147">
                    <a:moveTo>
                      <a:pt x="660148" y="142155"/>
                    </a:moveTo>
                    <a:lnTo>
                      <a:pt x="211338" y="574305"/>
                    </a:lnTo>
                    <a:lnTo>
                      <a:pt x="0" y="0"/>
                    </a:lnTo>
                    <a:cubicBezTo>
                      <a:pt x="0" y="1137"/>
                      <a:pt x="315871" y="73920"/>
                      <a:pt x="660148" y="142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7" name="Google Shape;1897;p49"/>
              <p:cNvSpPr/>
              <p:nvPr/>
            </p:nvSpPr>
            <p:spPr>
              <a:xfrm>
                <a:off x="6588852" y="-559632"/>
                <a:ext cx="2787993" cy="448378"/>
              </a:xfrm>
              <a:custGeom>
                <a:rect b="b" l="l" r="r" t="t"/>
                <a:pathLst>
                  <a:path extrusionOk="0" h="1007592" w="6265153">
                    <a:moveTo>
                      <a:pt x="6265154" y="1007593"/>
                    </a:moveTo>
                    <a:cubicBezTo>
                      <a:pt x="6265154" y="1007593"/>
                      <a:pt x="2679222" y="935947"/>
                      <a:pt x="0" y="0"/>
                    </a:cubicBezTo>
                  </a:path>
                </a:pathLst>
              </a:custGeom>
              <a:noFill/>
              <a:ln cap="flat" cmpd="sng" w="152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_1">
    <p:spTree>
      <p:nvGrpSpPr>
        <p:cNvPr id="1898" name="Shape 1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9" name="Google Shape;1899;p50"/>
          <p:cNvSpPr txBox="1"/>
          <p:nvPr>
            <p:ph type="title"/>
          </p:nvPr>
        </p:nvSpPr>
        <p:spPr>
          <a:xfrm>
            <a:off x="4909700" y="1607625"/>
            <a:ext cx="3274800" cy="761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900" name="Google Shape;1900;p50"/>
          <p:cNvSpPr txBox="1"/>
          <p:nvPr>
            <p:ph idx="1" type="subTitle"/>
          </p:nvPr>
        </p:nvSpPr>
        <p:spPr>
          <a:xfrm>
            <a:off x="4909945" y="2455575"/>
            <a:ext cx="3274800" cy="10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901" name="Google Shape;1901;p50"/>
          <p:cNvGrpSpPr/>
          <p:nvPr/>
        </p:nvGrpSpPr>
        <p:grpSpPr>
          <a:xfrm>
            <a:off x="-4242398" y="2409851"/>
            <a:ext cx="17476930" cy="7766204"/>
            <a:chOff x="-4242398" y="2409851"/>
            <a:chExt cx="17476930" cy="7766204"/>
          </a:xfrm>
        </p:grpSpPr>
        <p:sp>
          <p:nvSpPr>
            <p:cNvPr id="1902" name="Google Shape;1902;p50"/>
            <p:cNvSpPr/>
            <p:nvPr/>
          </p:nvSpPr>
          <p:spPr>
            <a:xfrm rot="1619557">
              <a:off x="-3492292" y="3773875"/>
              <a:ext cx="7219773" cy="5038155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3" name="Google Shape;1903;p50"/>
            <p:cNvSpPr/>
            <p:nvPr/>
          </p:nvSpPr>
          <p:spPr>
            <a:xfrm rot="482944">
              <a:off x="5689711" y="3771253"/>
              <a:ext cx="7227328" cy="5043427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04" name="Google Shape;1904;p50"/>
          <p:cNvGrpSpPr/>
          <p:nvPr/>
        </p:nvGrpSpPr>
        <p:grpSpPr>
          <a:xfrm>
            <a:off x="270741" y="1089215"/>
            <a:ext cx="8672947" cy="2386388"/>
            <a:chOff x="270741" y="1089215"/>
            <a:chExt cx="8672947" cy="2386388"/>
          </a:xfrm>
        </p:grpSpPr>
        <p:grpSp>
          <p:nvGrpSpPr>
            <p:cNvPr id="1905" name="Google Shape;1905;p50"/>
            <p:cNvGrpSpPr/>
            <p:nvPr/>
          </p:nvGrpSpPr>
          <p:grpSpPr>
            <a:xfrm>
              <a:off x="270741" y="1089215"/>
              <a:ext cx="339278" cy="606503"/>
              <a:chOff x="270741" y="1089215"/>
              <a:chExt cx="339278" cy="606503"/>
            </a:xfrm>
          </p:grpSpPr>
          <p:sp>
            <p:nvSpPr>
              <p:cNvPr id="1906" name="Google Shape;1906;p50"/>
              <p:cNvSpPr/>
              <p:nvPr/>
            </p:nvSpPr>
            <p:spPr>
              <a:xfrm>
                <a:off x="275942" y="1557772"/>
                <a:ext cx="123084" cy="137946"/>
              </a:xfrm>
              <a:custGeom>
                <a:rect b="b" l="l" r="r" t="t"/>
                <a:pathLst>
                  <a:path extrusionOk="0" h="224303" w="200136">
                    <a:moveTo>
                      <a:pt x="173937" y="162643"/>
                    </a:moveTo>
                    <a:cubicBezTo>
                      <a:pt x="187572" y="129663"/>
                      <a:pt x="201207" y="94409"/>
                      <a:pt x="200071" y="59154"/>
                    </a:cubicBezTo>
                    <a:cubicBezTo>
                      <a:pt x="200071" y="40959"/>
                      <a:pt x="195526" y="21625"/>
                      <a:pt x="180755" y="9116"/>
                    </a:cubicBezTo>
                    <a:cubicBezTo>
                      <a:pt x="167120" y="-3394"/>
                      <a:pt x="142123" y="-3394"/>
                      <a:pt x="133033" y="11390"/>
                    </a:cubicBezTo>
                    <a:cubicBezTo>
                      <a:pt x="129625" y="17077"/>
                      <a:pt x="128488" y="22763"/>
                      <a:pt x="126216" y="29586"/>
                    </a:cubicBezTo>
                    <a:cubicBezTo>
                      <a:pt x="121671" y="52331"/>
                      <a:pt x="115990" y="75076"/>
                      <a:pt x="111445" y="98957"/>
                    </a:cubicBezTo>
                    <a:cubicBezTo>
                      <a:pt x="98946" y="76213"/>
                      <a:pt x="77358" y="58017"/>
                      <a:pt x="53497" y="48919"/>
                    </a:cubicBezTo>
                    <a:cubicBezTo>
                      <a:pt x="45544" y="45507"/>
                      <a:pt x="36454" y="43233"/>
                      <a:pt x="27364" y="45507"/>
                    </a:cubicBezTo>
                    <a:cubicBezTo>
                      <a:pt x="8048" y="50056"/>
                      <a:pt x="-1042" y="72801"/>
                      <a:pt x="95" y="93271"/>
                    </a:cubicBezTo>
                    <a:cubicBezTo>
                      <a:pt x="2367" y="137624"/>
                      <a:pt x="38726" y="172878"/>
                      <a:pt x="75086" y="199035"/>
                    </a:cubicBezTo>
                    <a:cubicBezTo>
                      <a:pt x="136442" y="244524"/>
                      <a:pt x="147804" y="226328"/>
                      <a:pt x="173937" y="1626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7" name="Google Shape;1907;p50"/>
              <p:cNvSpPr/>
              <p:nvPr/>
            </p:nvSpPr>
            <p:spPr>
              <a:xfrm>
                <a:off x="270741" y="1089215"/>
                <a:ext cx="339278" cy="424060"/>
              </a:xfrm>
              <a:custGeom>
                <a:rect b="b" l="l" r="r" t="t"/>
                <a:pathLst>
                  <a:path extrusionOk="0" h="689528" w="551672">
                    <a:moveTo>
                      <a:pt x="380102" y="689528"/>
                    </a:moveTo>
                    <a:cubicBezTo>
                      <a:pt x="491452" y="533726"/>
                      <a:pt x="547128" y="339259"/>
                      <a:pt x="536901" y="147066"/>
                    </a:cubicBezTo>
                    <a:cubicBezTo>
                      <a:pt x="534629" y="109537"/>
                      <a:pt x="530084" y="72008"/>
                      <a:pt x="509632" y="41303"/>
                    </a:cubicBezTo>
                    <a:cubicBezTo>
                      <a:pt x="489180" y="10597"/>
                      <a:pt x="448276" y="-9873"/>
                      <a:pt x="414189" y="4911"/>
                    </a:cubicBezTo>
                    <a:cubicBezTo>
                      <a:pt x="385783" y="16283"/>
                      <a:pt x="369876" y="48126"/>
                      <a:pt x="358514" y="76557"/>
                    </a:cubicBezTo>
                    <a:cubicBezTo>
                      <a:pt x="330108" y="147066"/>
                      <a:pt x="311929" y="220986"/>
                      <a:pt x="303975" y="296044"/>
                    </a:cubicBezTo>
                    <a:cubicBezTo>
                      <a:pt x="265343" y="249417"/>
                      <a:pt x="223303" y="201653"/>
                      <a:pt x="167628" y="180045"/>
                    </a:cubicBezTo>
                    <a:cubicBezTo>
                      <a:pt x="111953" y="158438"/>
                      <a:pt x="35826" y="172085"/>
                      <a:pt x="9692" y="226672"/>
                    </a:cubicBezTo>
                    <a:cubicBezTo>
                      <a:pt x="-23258" y="293769"/>
                      <a:pt x="33553" y="371102"/>
                      <a:pt x="93773" y="416591"/>
                    </a:cubicBezTo>
                    <a:cubicBezTo>
                      <a:pt x="224439" y="515531"/>
                      <a:pt x="386920" y="571255"/>
                      <a:pt x="551672" y="571255"/>
                    </a:cubicBezTo>
                  </a:path>
                </a:pathLst>
              </a:custGeom>
              <a:noFill/>
              <a:ln cap="flat" cmpd="sng" w="22700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08" name="Google Shape;1908;p50"/>
            <p:cNvGrpSpPr/>
            <p:nvPr/>
          </p:nvGrpSpPr>
          <p:grpSpPr>
            <a:xfrm rot="1515110">
              <a:off x="8676117" y="3137232"/>
              <a:ext cx="212038" cy="307852"/>
              <a:chOff x="5660354" y="5884171"/>
              <a:chExt cx="115229" cy="167298"/>
            </a:xfrm>
          </p:grpSpPr>
          <p:sp>
            <p:nvSpPr>
              <p:cNvPr id="1909" name="Google Shape;1909;p50"/>
              <p:cNvSpPr/>
              <p:nvPr/>
            </p:nvSpPr>
            <p:spPr>
              <a:xfrm>
                <a:off x="5726726" y="5997911"/>
                <a:ext cx="48857" cy="53558"/>
              </a:xfrm>
              <a:custGeom>
                <a:rect b="b" l="l" r="r" t="t"/>
                <a:pathLst>
                  <a:path extrusionOk="0" h="53558" w="48857">
                    <a:moveTo>
                      <a:pt x="29542" y="53559"/>
                    </a:moveTo>
                    <a:cubicBezTo>
                      <a:pt x="24997" y="52422"/>
                      <a:pt x="20452" y="50147"/>
                      <a:pt x="17043" y="47873"/>
                    </a:cubicBezTo>
                    <a:cubicBezTo>
                      <a:pt x="13635" y="45598"/>
                      <a:pt x="10226" y="43324"/>
                      <a:pt x="7954" y="39912"/>
                    </a:cubicBezTo>
                    <a:cubicBezTo>
                      <a:pt x="5681" y="36500"/>
                      <a:pt x="3409" y="33088"/>
                      <a:pt x="2273" y="29677"/>
                    </a:cubicBezTo>
                    <a:cubicBezTo>
                      <a:pt x="1136" y="26265"/>
                      <a:pt x="0" y="21716"/>
                      <a:pt x="0" y="16030"/>
                    </a:cubicBezTo>
                    <a:cubicBezTo>
                      <a:pt x="1136" y="6932"/>
                      <a:pt x="9090" y="-1029"/>
                      <a:pt x="18180" y="109"/>
                    </a:cubicBezTo>
                    <a:cubicBezTo>
                      <a:pt x="19316" y="109"/>
                      <a:pt x="19316" y="109"/>
                      <a:pt x="20452" y="109"/>
                    </a:cubicBezTo>
                    <a:cubicBezTo>
                      <a:pt x="24997" y="1246"/>
                      <a:pt x="29542" y="3521"/>
                      <a:pt x="32951" y="5795"/>
                    </a:cubicBezTo>
                    <a:cubicBezTo>
                      <a:pt x="36359" y="8069"/>
                      <a:pt x="38632" y="11481"/>
                      <a:pt x="40904" y="13756"/>
                    </a:cubicBezTo>
                    <a:cubicBezTo>
                      <a:pt x="43176" y="17167"/>
                      <a:pt x="45449" y="20579"/>
                      <a:pt x="46585" y="23991"/>
                    </a:cubicBezTo>
                    <a:cubicBezTo>
                      <a:pt x="47722" y="28540"/>
                      <a:pt x="48858" y="31952"/>
                      <a:pt x="48858" y="37638"/>
                    </a:cubicBezTo>
                    <a:cubicBezTo>
                      <a:pt x="47722" y="46735"/>
                      <a:pt x="40904" y="52422"/>
                      <a:pt x="31814" y="52422"/>
                    </a:cubicBezTo>
                    <a:cubicBezTo>
                      <a:pt x="30678" y="53559"/>
                      <a:pt x="29542" y="53559"/>
                      <a:pt x="29542" y="535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0" name="Google Shape;1910;p50"/>
              <p:cNvSpPr/>
              <p:nvPr/>
            </p:nvSpPr>
            <p:spPr>
              <a:xfrm>
                <a:off x="5660354" y="5909315"/>
                <a:ext cx="41374" cy="41411"/>
              </a:xfrm>
              <a:custGeom>
                <a:rect b="b" l="l" r="r" t="t"/>
                <a:pathLst>
                  <a:path extrusionOk="0" h="41411" w="41374">
                    <a:moveTo>
                      <a:pt x="23195" y="40941"/>
                    </a:moveTo>
                    <a:cubicBezTo>
                      <a:pt x="18650" y="42078"/>
                      <a:pt x="15241" y="40941"/>
                      <a:pt x="12969" y="39803"/>
                    </a:cubicBezTo>
                    <a:cubicBezTo>
                      <a:pt x="9560" y="38666"/>
                      <a:pt x="7288" y="37529"/>
                      <a:pt x="6152" y="35254"/>
                    </a:cubicBezTo>
                    <a:cubicBezTo>
                      <a:pt x="3879" y="32980"/>
                      <a:pt x="2743" y="30705"/>
                      <a:pt x="1607" y="28431"/>
                    </a:cubicBezTo>
                    <a:cubicBezTo>
                      <a:pt x="471" y="26156"/>
                      <a:pt x="-666" y="22745"/>
                      <a:pt x="471" y="18196"/>
                    </a:cubicBezTo>
                    <a:cubicBezTo>
                      <a:pt x="1607" y="7960"/>
                      <a:pt x="9560" y="1137"/>
                      <a:pt x="18650" y="0"/>
                    </a:cubicBezTo>
                    <a:cubicBezTo>
                      <a:pt x="23195" y="0"/>
                      <a:pt x="26604" y="0"/>
                      <a:pt x="28876" y="1137"/>
                    </a:cubicBezTo>
                    <a:cubicBezTo>
                      <a:pt x="31149" y="2274"/>
                      <a:pt x="33421" y="3412"/>
                      <a:pt x="35693" y="5686"/>
                    </a:cubicBezTo>
                    <a:cubicBezTo>
                      <a:pt x="37966" y="7960"/>
                      <a:pt x="39102" y="10235"/>
                      <a:pt x="40239" y="12510"/>
                    </a:cubicBezTo>
                    <a:cubicBezTo>
                      <a:pt x="41375" y="15921"/>
                      <a:pt x="41375" y="18196"/>
                      <a:pt x="41375" y="22745"/>
                    </a:cubicBezTo>
                    <a:cubicBezTo>
                      <a:pt x="39102" y="32980"/>
                      <a:pt x="32285" y="39803"/>
                      <a:pt x="23195" y="4094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1" name="Google Shape;1911;p50"/>
              <p:cNvSpPr/>
              <p:nvPr/>
            </p:nvSpPr>
            <p:spPr>
              <a:xfrm>
                <a:off x="5719438" y="5884171"/>
                <a:ext cx="47056" cy="54836"/>
              </a:xfrm>
              <a:custGeom>
                <a:rect b="b" l="l" r="r" t="t"/>
                <a:pathLst>
                  <a:path extrusionOk="0" h="54836" w="47056">
                    <a:moveTo>
                      <a:pt x="27740" y="53574"/>
                    </a:moveTo>
                    <a:cubicBezTo>
                      <a:pt x="23195" y="52437"/>
                      <a:pt x="18650" y="50162"/>
                      <a:pt x="15242" y="47888"/>
                    </a:cubicBezTo>
                    <a:cubicBezTo>
                      <a:pt x="11833" y="45614"/>
                      <a:pt x="9561" y="42202"/>
                      <a:pt x="7288" y="38790"/>
                    </a:cubicBezTo>
                    <a:cubicBezTo>
                      <a:pt x="5016" y="35378"/>
                      <a:pt x="2743" y="31967"/>
                      <a:pt x="1607" y="28555"/>
                    </a:cubicBezTo>
                    <a:cubicBezTo>
                      <a:pt x="471" y="24006"/>
                      <a:pt x="-666" y="20595"/>
                      <a:pt x="471" y="14908"/>
                    </a:cubicBezTo>
                    <a:cubicBezTo>
                      <a:pt x="1607" y="5810"/>
                      <a:pt x="10697" y="-1013"/>
                      <a:pt x="19787" y="124"/>
                    </a:cubicBezTo>
                    <a:cubicBezTo>
                      <a:pt x="20923" y="124"/>
                      <a:pt x="22059" y="124"/>
                      <a:pt x="22059" y="124"/>
                    </a:cubicBezTo>
                    <a:cubicBezTo>
                      <a:pt x="26604" y="1261"/>
                      <a:pt x="31149" y="3536"/>
                      <a:pt x="33421" y="6948"/>
                    </a:cubicBezTo>
                    <a:cubicBezTo>
                      <a:pt x="36830" y="9222"/>
                      <a:pt x="39102" y="12634"/>
                      <a:pt x="41375" y="16045"/>
                    </a:cubicBezTo>
                    <a:cubicBezTo>
                      <a:pt x="43647" y="19457"/>
                      <a:pt x="44783" y="22869"/>
                      <a:pt x="45920" y="27418"/>
                    </a:cubicBezTo>
                    <a:cubicBezTo>
                      <a:pt x="47056" y="31967"/>
                      <a:pt x="47056" y="35378"/>
                      <a:pt x="47056" y="41065"/>
                    </a:cubicBezTo>
                    <a:cubicBezTo>
                      <a:pt x="45920" y="49025"/>
                      <a:pt x="37966" y="55849"/>
                      <a:pt x="30013" y="54712"/>
                    </a:cubicBezTo>
                    <a:cubicBezTo>
                      <a:pt x="28876" y="53574"/>
                      <a:pt x="27740" y="53574"/>
                      <a:pt x="27740" y="5357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912" name="Google Shape;1912;p50"/>
          <p:cNvGrpSpPr/>
          <p:nvPr/>
        </p:nvGrpSpPr>
        <p:grpSpPr>
          <a:xfrm rot="787028">
            <a:off x="5909534" y="242782"/>
            <a:ext cx="3684277" cy="871601"/>
            <a:chOff x="6588852" y="-559632"/>
            <a:chExt cx="2787993" cy="659564"/>
          </a:xfrm>
        </p:grpSpPr>
        <p:sp>
          <p:nvSpPr>
            <p:cNvPr id="1913" name="Google Shape;1913;p50"/>
            <p:cNvSpPr/>
            <p:nvPr/>
          </p:nvSpPr>
          <p:spPr>
            <a:xfrm>
              <a:off x="8846455" y="-138933"/>
              <a:ext cx="299834" cy="238865"/>
            </a:xfrm>
            <a:custGeom>
              <a:rect b="b" l="l" r="r" t="t"/>
              <a:pathLst>
                <a:path extrusionOk="0" h="536776" w="673785">
                  <a:moveTo>
                    <a:pt x="673785" y="42078"/>
                  </a:moveTo>
                  <a:lnTo>
                    <a:pt x="294285" y="536776"/>
                  </a:lnTo>
                  <a:lnTo>
                    <a:pt x="3" y="0"/>
                  </a:lnTo>
                  <a:cubicBezTo>
                    <a:pt x="-1134" y="0"/>
                    <a:pt x="321555" y="25019"/>
                    <a:pt x="673785" y="4207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4" name="Google Shape;1914;p50"/>
            <p:cNvSpPr/>
            <p:nvPr/>
          </p:nvSpPr>
          <p:spPr>
            <a:xfrm>
              <a:off x="8458541" y="-176441"/>
              <a:ext cx="299327" cy="242914"/>
            </a:xfrm>
            <a:custGeom>
              <a:rect b="b" l="l" r="r" t="t"/>
              <a:pathLst>
                <a:path extrusionOk="0" h="545874" w="672646">
                  <a:moveTo>
                    <a:pt x="672646" y="63685"/>
                  </a:moveTo>
                  <a:lnTo>
                    <a:pt x="277240" y="545874"/>
                  </a:lnTo>
                  <a:lnTo>
                    <a:pt x="0" y="0"/>
                  </a:lnTo>
                  <a:cubicBezTo>
                    <a:pt x="0" y="0"/>
                    <a:pt x="321552" y="35254"/>
                    <a:pt x="672646" y="63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5" name="Google Shape;1915;p50"/>
            <p:cNvSpPr/>
            <p:nvPr/>
          </p:nvSpPr>
          <p:spPr>
            <a:xfrm>
              <a:off x="6879535" y="-464341"/>
              <a:ext cx="291743" cy="258602"/>
            </a:xfrm>
            <a:custGeom>
              <a:rect b="b" l="l" r="r" t="t"/>
              <a:pathLst>
                <a:path extrusionOk="0" h="581128" w="655602">
                  <a:moveTo>
                    <a:pt x="655603" y="162625"/>
                  </a:moveTo>
                  <a:lnTo>
                    <a:pt x="193159" y="581128"/>
                  </a:lnTo>
                  <a:lnTo>
                    <a:pt x="0" y="0"/>
                  </a:lnTo>
                  <a:cubicBezTo>
                    <a:pt x="0" y="0"/>
                    <a:pt x="312462" y="83018"/>
                    <a:pt x="655603" y="1626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6" name="Google Shape;1916;p50"/>
            <p:cNvSpPr/>
            <p:nvPr/>
          </p:nvSpPr>
          <p:spPr>
            <a:xfrm>
              <a:off x="8058472" y="-224096"/>
              <a:ext cx="298316" cy="246465"/>
            </a:xfrm>
            <a:custGeom>
              <a:rect b="b" l="l" r="r" t="t"/>
              <a:pathLst>
                <a:path extrusionOk="0" h="553855" w="670373">
                  <a:moveTo>
                    <a:pt x="670374" y="84177"/>
                  </a:moveTo>
                  <a:lnTo>
                    <a:pt x="260196" y="553856"/>
                  </a:lnTo>
                  <a:lnTo>
                    <a:pt x="0" y="21"/>
                  </a:lnTo>
                  <a:cubicBezTo>
                    <a:pt x="0" y="-1116"/>
                    <a:pt x="320416" y="44373"/>
                    <a:pt x="670374" y="841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7" name="Google Shape;1917;p50"/>
            <p:cNvSpPr/>
            <p:nvPr/>
          </p:nvSpPr>
          <p:spPr>
            <a:xfrm>
              <a:off x="7664987" y="-286938"/>
              <a:ext cx="296799" cy="251011"/>
            </a:xfrm>
            <a:custGeom>
              <a:rect b="b" l="l" r="r" t="t"/>
              <a:pathLst>
                <a:path extrusionOk="0" h="564069" w="666964">
                  <a:moveTo>
                    <a:pt x="666965" y="111449"/>
                  </a:moveTo>
                  <a:lnTo>
                    <a:pt x="237471" y="564070"/>
                  </a:lnTo>
                  <a:lnTo>
                    <a:pt x="0" y="0"/>
                  </a:lnTo>
                  <a:cubicBezTo>
                    <a:pt x="0" y="0"/>
                    <a:pt x="319280" y="59136"/>
                    <a:pt x="666965" y="1114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8" name="Google Shape;1918;p50"/>
            <p:cNvSpPr/>
            <p:nvPr/>
          </p:nvSpPr>
          <p:spPr>
            <a:xfrm>
              <a:off x="7270995" y="-371078"/>
              <a:ext cx="293765" cy="255565"/>
            </a:xfrm>
            <a:custGeom>
              <a:rect b="b" l="l" r="r" t="t"/>
              <a:pathLst>
                <a:path extrusionOk="0" h="574304" w="660147">
                  <a:moveTo>
                    <a:pt x="660148" y="142155"/>
                  </a:moveTo>
                  <a:lnTo>
                    <a:pt x="211338" y="574305"/>
                  </a:lnTo>
                  <a:lnTo>
                    <a:pt x="0" y="0"/>
                  </a:lnTo>
                  <a:cubicBezTo>
                    <a:pt x="0" y="1137"/>
                    <a:pt x="315871" y="73920"/>
                    <a:pt x="660148" y="1421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9" name="Google Shape;1919;p50"/>
            <p:cNvSpPr/>
            <p:nvPr/>
          </p:nvSpPr>
          <p:spPr>
            <a:xfrm>
              <a:off x="6588852" y="-559632"/>
              <a:ext cx="2787993" cy="448378"/>
            </a:xfrm>
            <a:custGeom>
              <a:rect b="b" l="l" r="r" t="t"/>
              <a:pathLst>
                <a:path extrusionOk="0" h="1007592" w="6265153">
                  <a:moveTo>
                    <a:pt x="6265154" y="1007593"/>
                  </a:moveTo>
                  <a:cubicBezTo>
                    <a:pt x="6265154" y="1007593"/>
                    <a:pt x="2679222" y="935947"/>
                    <a:pt x="0" y="0"/>
                  </a:cubicBezTo>
                </a:path>
              </a:pathLst>
            </a:custGeom>
            <a:noFill/>
            <a:ln cap="flat" cmpd="sng" w="152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20" name="Google Shape;1920;p50"/>
          <p:cNvSpPr/>
          <p:nvPr/>
        </p:nvSpPr>
        <p:spPr>
          <a:xfrm>
            <a:off x="-211911" y="-496617"/>
            <a:ext cx="2176697" cy="1215201"/>
          </a:xfrm>
          <a:custGeom>
            <a:rect b="b" l="l" r="r" t="t"/>
            <a:pathLst>
              <a:path extrusionOk="0" h="1620268" w="2902263">
                <a:moveTo>
                  <a:pt x="2428117" y="0"/>
                </a:moveTo>
                <a:cubicBezTo>
                  <a:pt x="2415618" y="93253"/>
                  <a:pt x="2420163" y="186507"/>
                  <a:pt x="2453114" y="272937"/>
                </a:cubicBezTo>
                <a:cubicBezTo>
                  <a:pt x="2503107" y="402582"/>
                  <a:pt x="2634910" y="507208"/>
                  <a:pt x="2772393" y="489012"/>
                </a:cubicBezTo>
                <a:cubicBezTo>
                  <a:pt x="2801935" y="485600"/>
                  <a:pt x="2832613" y="475365"/>
                  <a:pt x="2855338" y="456032"/>
                </a:cubicBezTo>
                <a:cubicBezTo>
                  <a:pt x="2915558" y="407131"/>
                  <a:pt x="2914421" y="309329"/>
                  <a:pt x="2871245" y="245643"/>
                </a:cubicBezTo>
                <a:cubicBezTo>
                  <a:pt x="2828068" y="181958"/>
                  <a:pt x="2753077" y="146704"/>
                  <a:pt x="2678086" y="126233"/>
                </a:cubicBezTo>
                <a:cubicBezTo>
                  <a:pt x="2342900" y="31843"/>
                  <a:pt x="1954310" y="197879"/>
                  <a:pt x="1788421" y="503796"/>
                </a:cubicBezTo>
                <a:cubicBezTo>
                  <a:pt x="1732746" y="607285"/>
                  <a:pt x="1700931" y="722146"/>
                  <a:pt x="1649801" y="827909"/>
                </a:cubicBezTo>
                <a:cubicBezTo>
                  <a:pt x="1545268" y="1043984"/>
                  <a:pt x="1364608" y="1212295"/>
                  <a:pt x="1188493" y="1376058"/>
                </a:cubicBezTo>
                <a:cubicBezTo>
                  <a:pt x="1108957" y="1449978"/>
                  <a:pt x="1026013" y="1526173"/>
                  <a:pt x="926025" y="1568251"/>
                </a:cubicBezTo>
                <a:cubicBezTo>
                  <a:pt x="840808" y="1604642"/>
                  <a:pt x="746501" y="1616015"/>
                  <a:pt x="654467" y="1619426"/>
                </a:cubicBezTo>
                <a:cubicBezTo>
                  <a:pt x="554479" y="1622838"/>
                  <a:pt x="452218" y="1617152"/>
                  <a:pt x="359048" y="1578486"/>
                </a:cubicBezTo>
                <a:cubicBezTo>
                  <a:pt x="228382" y="1525036"/>
                  <a:pt x="127257" y="1404489"/>
                  <a:pt x="95443" y="1265745"/>
                </a:cubicBezTo>
                <a:cubicBezTo>
                  <a:pt x="63629" y="1127003"/>
                  <a:pt x="103397" y="975750"/>
                  <a:pt x="197703" y="869987"/>
                </a:cubicBezTo>
                <a:cubicBezTo>
                  <a:pt x="222700" y="842693"/>
                  <a:pt x="254515" y="816537"/>
                  <a:pt x="292010" y="816537"/>
                </a:cubicBezTo>
                <a:cubicBezTo>
                  <a:pt x="342004" y="817674"/>
                  <a:pt x="377227" y="866575"/>
                  <a:pt x="387453" y="915476"/>
                </a:cubicBezTo>
                <a:cubicBezTo>
                  <a:pt x="403360" y="990534"/>
                  <a:pt x="371546" y="1072415"/>
                  <a:pt x="311326" y="1117905"/>
                </a:cubicBezTo>
                <a:cubicBezTo>
                  <a:pt x="224973" y="1182727"/>
                  <a:pt x="102260" y="1169080"/>
                  <a:pt x="0" y="1133826"/>
                </a:cubicBezTo>
              </a:path>
            </a:pathLst>
          </a:custGeom>
          <a:noFill/>
          <a:ln cap="rnd" cmpd="sng" w="14400">
            <a:solidFill>
              <a:schemeClr val="dk1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4_2">
    <p:spTree>
      <p:nvGrpSpPr>
        <p:cNvPr id="1921" name="Shape 1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2" name="Google Shape;1922;p51"/>
          <p:cNvGrpSpPr/>
          <p:nvPr/>
        </p:nvGrpSpPr>
        <p:grpSpPr>
          <a:xfrm>
            <a:off x="-3376340" y="-4570804"/>
            <a:ext cx="16090531" cy="15455252"/>
            <a:chOff x="-3376340" y="-4570804"/>
            <a:chExt cx="16090531" cy="15455252"/>
          </a:xfrm>
        </p:grpSpPr>
        <p:sp>
          <p:nvSpPr>
            <p:cNvPr id="1923" name="Google Shape;1923;p51"/>
            <p:cNvSpPr/>
            <p:nvPr/>
          </p:nvSpPr>
          <p:spPr>
            <a:xfrm rot="-9453435">
              <a:off x="4833183" y="-3387545"/>
              <a:ext cx="7195085" cy="5020927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4" name="Google Shape;1924;p51"/>
            <p:cNvSpPr/>
            <p:nvPr/>
          </p:nvSpPr>
          <p:spPr>
            <a:xfrm rot="3461417">
              <a:off x="-2928147" y="3974744"/>
              <a:ext cx="7212693" cy="5033214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25" name="Google Shape;1925;p51"/>
          <p:cNvGrpSpPr/>
          <p:nvPr/>
        </p:nvGrpSpPr>
        <p:grpSpPr>
          <a:xfrm>
            <a:off x="-2436135" y="-1679570"/>
            <a:ext cx="6057097" cy="6900237"/>
            <a:chOff x="-2436135" y="-1679570"/>
            <a:chExt cx="6057097" cy="6900237"/>
          </a:xfrm>
        </p:grpSpPr>
        <p:grpSp>
          <p:nvGrpSpPr>
            <p:cNvPr id="1926" name="Google Shape;1926;p51"/>
            <p:cNvGrpSpPr/>
            <p:nvPr/>
          </p:nvGrpSpPr>
          <p:grpSpPr>
            <a:xfrm rot="-1836072">
              <a:off x="-2494285" y="-209955"/>
              <a:ext cx="6173397" cy="1460460"/>
              <a:chOff x="6588852" y="-559632"/>
              <a:chExt cx="2787993" cy="659564"/>
            </a:xfrm>
          </p:grpSpPr>
          <p:sp>
            <p:nvSpPr>
              <p:cNvPr id="1927" name="Google Shape;1927;p51"/>
              <p:cNvSpPr/>
              <p:nvPr/>
            </p:nvSpPr>
            <p:spPr>
              <a:xfrm>
                <a:off x="8846455" y="-138933"/>
                <a:ext cx="299834" cy="238865"/>
              </a:xfrm>
              <a:custGeom>
                <a:rect b="b" l="l" r="r" t="t"/>
                <a:pathLst>
                  <a:path extrusionOk="0" h="536776" w="673785">
                    <a:moveTo>
                      <a:pt x="673785" y="42078"/>
                    </a:moveTo>
                    <a:lnTo>
                      <a:pt x="294285" y="536776"/>
                    </a:lnTo>
                    <a:lnTo>
                      <a:pt x="3" y="0"/>
                    </a:lnTo>
                    <a:cubicBezTo>
                      <a:pt x="-1134" y="0"/>
                      <a:pt x="321555" y="25019"/>
                      <a:pt x="673785" y="420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8" name="Google Shape;1928;p51"/>
              <p:cNvSpPr/>
              <p:nvPr/>
            </p:nvSpPr>
            <p:spPr>
              <a:xfrm>
                <a:off x="8458541" y="-176441"/>
                <a:ext cx="299327" cy="242914"/>
              </a:xfrm>
              <a:custGeom>
                <a:rect b="b" l="l" r="r" t="t"/>
                <a:pathLst>
                  <a:path extrusionOk="0" h="545874" w="672646">
                    <a:moveTo>
                      <a:pt x="672646" y="63685"/>
                    </a:moveTo>
                    <a:lnTo>
                      <a:pt x="277240" y="545874"/>
                    </a:lnTo>
                    <a:lnTo>
                      <a:pt x="0" y="0"/>
                    </a:lnTo>
                    <a:cubicBezTo>
                      <a:pt x="0" y="0"/>
                      <a:pt x="321552" y="35254"/>
                      <a:pt x="672646" y="63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9" name="Google Shape;1929;p51"/>
              <p:cNvSpPr/>
              <p:nvPr/>
            </p:nvSpPr>
            <p:spPr>
              <a:xfrm>
                <a:off x="6879535" y="-464341"/>
                <a:ext cx="291743" cy="258602"/>
              </a:xfrm>
              <a:custGeom>
                <a:rect b="b" l="l" r="r" t="t"/>
                <a:pathLst>
                  <a:path extrusionOk="0" h="581128" w="655602">
                    <a:moveTo>
                      <a:pt x="655603" y="162625"/>
                    </a:moveTo>
                    <a:lnTo>
                      <a:pt x="193159" y="581128"/>
                    </a:lnTo>
                    <a:lnTo>
                      <a:pt x="0" y="0"/>
                    </a:lnTo>
                    <a:cubicBezTo>
                      <a:pt x="0" y="0"/>
                      <a:pt x="312462" y="83018"/>
                      <a:pt x="655603" y="162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0" name="Google Shape;1930;p51"/>
              <p:cNvSpPr/>
              <p:nvPr/>
            </p:nvSpPr>
            <p:spPr>
              <a:xfrm>
                <a:off x="8058472" y="-224096"/>
                <a:ext cx="298316" cy="246465"/>
              </a:xfrm>
              <a:custGeom>
                <a:rect b="b" l="l" r="r" t="t"/>
                <a:pathLst>
                  <a:path extrusionOk="0" h="553855" w="670373">
                    <a:moveTo>
                      <a:pt x="670374" y="84177"/>
                    </a:moveTo>
                    <a:lnTo>
                      <a:pt x="260196" y="553856"/>
                    </a:lnTo>
                    <a:lnTo>
                      <a:pt x="0" y="21"/>
                    </a:lnTo>
                    <a:cubicBezTo>
                      <a:pt x="0" y="-1116"/>
                      <a:pt x="320416" y="44373"/>
                      <a:pt x="670374" y="84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1" name="Google Shape;1931;p51"/>
              <p:cNvSpPr/>
              <p:nvPr/>
            </p:nvSpPr>
            <p:spPr>
              <a:xfrm>
                <a:off x="7664987" y="-286938"/>
                <a:ext cx="296799" cy="251011"/>
              </a:xfrm>
              <a:custGeom>
                <a:rect b="b" l="l" r="r" t="t"/>
                <a:pathLst>
                  <a:path extrusionOk="0" h="564069" w="666964">
                    <a:moveTo>
                      <a:pt x="666965" y="111449"/>
                    </a:moveTo>
                    <a:lnTo>
                      <a:pt x="237471" y="564070"/>
                    </a:lnTo>
                    <a:lnTo>
                      <a:pt x="0" y="0"/>
                    </a:lnTo>
                    <a:cubicBezTo>
                      <a:pt x="0" y="0"/>
                      <a:pt x="319280" y="59136"/>
                      <a:pt x="666965" y="1114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2" name="Google Shape;1932;p51"/>
              <p:cNvSpPr/>
              <p:nvPr/>
            </p:nvSpPr>
            <p:spPr>
              <a:xfrm>
                <a:off x="7270995" y="-371078"/>
                <a:ext cx="293765" cy="255565"/>
              </a:xfrm>
              <a:custGeom>
                <a:rect b="b" l="l" r="r" t="t"/>
                <a:pathLst>
                  <a:path extrusionOk="0" h="574304" w="660147">
                    <a:moveTo>
                      <a:pt x="660148" y="142155"/>
                    </a:moveTo>
                    <a:lnTo>
                      <a:pt x="211338" y="574305"/>
                    </a:lnTo>
                    <a:lnTo>
                      <a:pt x="0" y="0"/>
                    </a:lnTo>
                    <a:cubicBezTo>
                      <a:pt x="0" y="1137"/>
                      <a:pt x="315871" y="73920"/>
                      <a:pt x="660148" y="142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3" name="Google Shape;1933;p51"/>
              <p:cNvSpPr/>
              <p:nvPr/>
            </p:nvSpPr>
            <p:spPr>
              <a:xfrm>
                <a:off x="6588852" y="-559632"/>
                <a:ext cx="2787993" cy="448378"/>
              </a:xfrm>
              <a:custGeom>
                <a:rect b="b" l="l" r="r" t="t"/>
                <a:pathLst>
                  <a:path extrusionOk="0" h="1007592" w="6265153">
                    <a:moveTo>
                      <a:pt x="6265154" y="1007593"/>
                    </a:moveTo>
                    <a:cubicBezTo>
                      <a:pt x="6265154" y="1007593"/>
                      <a:pt x="2679222" y="935947"/>
                      <a:pt x="0" y="0"/>
                    </a:cubicBezTo>
                  </a:path>
                </a:pathLst>
              </a:custGeom>
              <a:noFill/>
              <a:ln cap="flat" cmpd="sng" w="152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34" name="Google Shape;1934;p51"/>
            <p:cNvGrpSpPr/>
            <p:nvPr/>
          </p:nvGrpSpPr>
          <p:grpSpPr>
            <a:xfrm>
              <a:off x="542544" y="3878254"/>
              <a:ext cx="1304498" cy="1342413"/>
              <a:chOff x="2174801" y="4954035"/>
              <a:chExt cx="1281936" cy="1319195"/>
            </a:xfrm>
          </p:grpSpPr>
          <p:sp>
            <p:nvSpPr>
              <p:cNvPr id="1935" name="Google Shape;1935;p51"/>
              <p:cNvSpPr/>
              <p:nvPr/>
            </p:nvSpPr>
            <p:spPr>
              <a:xfrm>
                <a:off x="2174801" y="4954035"/>
                <a:ext cx="1281936" cy="1319195"/>
              </a:xfrm>
              <a:custGeom>
                <a:rect b="b" l="l" r="r" t="t"/>
                <a:pathLst>
                  <a:path extrusionOk="0" h="1319195" w="1281936">
                    <a:moveTo>
                      <a:pt x="201192" y="1318058"/>
                    </a:moveTo>
                    <a:cubicBezTo>
                      <a:pt x="114839" y="1180453"/>
                      <a:pt x="51211" y="1028063"/>
                      <a:pt x="12579" y="868849"/>
                    </a:cubicBezTo>
                    <a:cubicBezTo>
                      <a:pt x="2353" y="824497"/>
                      <a:pt x="-6737" y="777870"/>
                      <a:pt x="6898" y="734656"/>
                    </a:cubicBezTo>
                    <a:cubicBezTo>
                      <a:pt x="21669" y="691440"/>
                      <a:pt x="65981" y="655049"/>
                      <a:pt x="110294" y="666421"/>
                    </a:cubicBezTo>
                    <a:cubicBezTo>
                      <a:pt x="136428" y="673244"/>
                      <a:pt x="155743" y="692578"/>
                      <a:pt x="172787" y="713048"/>
                    </a:cubicBezTo>
                    <a:cubicBezTo>
                      <a:pt x="209146" y="758537"/>
                      <a:pt x="238688" y="809713"/>
                      <a:pt x="259140" y="864301"/>
                    </a:cubicBezTo>
                    <a:cubicBezTo>
                      <a:pt x="200056" y="623206"/>
                      <a:pt x="178468" y="371877"/>
                      <a:pt x="195511" y="123959"/>
                    </a:cubicBezTo>
                    <a:cubicBezTo>
                      <a:pt x="198920" y="69372"/>
                      <a:pt x="220508" y="0"/>
                      <a:pt x="275047" y="0"/>
                    </a:cubicBezTo>
                    <a:cubicBezTo>
                      <a:pt x="303453" y="0"/>
                      <a:pt x="327314" y="21607"/>
                      <a:pt x="344357" y="43215"/>
                    </a:cubicBezTo>
                    <a:cubicBezTo>
                      <a:pt x="407986" y="122822"/>
                      <a:pt x="428438" y="227448"/>
                      <a:pt x="447754" y="327524"/>
                    </a:cubicBezTo>
                    <a:cubicBezTo>
                      <a:pt x="471614" y="456032"/>
                      <a:pt x="495475" y="583403"/>
                      <a:pt x="519336" y="711911"/>
                    </a:cubicBezTo>
                    <a:cubicBezTo>
                      <a:pt x="527290" y="565207"/>
                      <a:pt x="567057" y="400307"/>
                      <a:pt x="626141" y="264976"/>
                    </a:cubicBezTo>
                    <a:cubicBezTo>
                      <a:pt x="644321" y="224036"/>
                      <a:pt x="674999" y="178546"/>
                      <a:pt x="719312" y="181958"/>
                    </a:cubicBezTo>
                    <a:cubicBezTo>
                      <a:pt x="770442" y="185370"/>
                      <a:pt x="790894" y="247918"/>
                      <a:pt x="796575" y="299093"/>
                    </a:cubicBezTo>
                    <a:cubicBezTo>
                      <a:pt x="811346" y="429876"/>
                      <a:pt x="810210" y="561795"/>
                      <a:pt x="793167" y="691440"/>
                    </a:cubicBezTo>
                    <a:cubicBezTo>
                      <a:pt x="832934" y="573168"/>
                      <a:pt x="909062" y="466267"/>
                      <a:pt x="1007913" y="391210"/>
                    </a:cubicBezTo>
                    <a:cubicBezTo>
                      <a:pt x="1022684" y="379837"/>
                      <a:pt x="1038592" y="369602"/>
                      <a:pt x="1056771" y="369602"/>
                    </a:cubicBezTo>
                    <a:cubicBezTo>
                      <a:pt x="1102220" y="369602"/>
                      <a:pt x="1119264" y="429876"/>
                      <a:pt x="1119264" y="475365"/>
                    </a:cubicBezTo>
                    <a:cubicBezTo>
                      <a:pt x="1119264" y="622069"/>
                      <a:pt x="1081768" y="768773"/>
                      <a:pt x="1013595" y="897280"/>
                    </a:cubicBezTo>
                    <a:cubicBezTo>
                      <a:pt x="1060180" y="838144"/>
                      <a:pt x="1119264" y="788106"/>
                      <a:pt x="1186301" y="752851"/>
                    </a:cubicBezTo>
                    <a:cubicBezTo>
                      <a:pt x="1203344" y="743753"/>
                      <a:pt x="1222660" y="735793"/>
                      <a:pt x="1240840" y="740342"/>
                    </a:cubicBezTo>
                    <a:cubicBezTo>
                      <a:pt x="1279472" y="749440"/>
                      <a:pt x="1285153" y="802890"/>
                      <a:pt x="1280608" y="842693"/>
                    </a:cubicBezTo>
                    <a:cubicBezTo>
                      <a:pt x="1262428" y="1003043"/>
                      <a:pt x="1218115" y="1171355"/>
                      <a:pt x="1155623" y="1319196"/>
                    </a:cubicBezTo>
                    <a:lnTo>
                      <a:pt x="201192" y="13180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936" name="Google Shape;1936;p51"/>
              <p:cNvGrpSpPr/>
              <p:nvPr/>
            </p:nvGrpSpPr>
            <p:grpSpPr>
              <a:xfrm>
                <a:off x="2266916" y="5090504"/>
                <a:ext cx="1111229" cy="1164531"/>
                <a:chOff x="2266916" y="5090504"/>
                <a:chExt cx="1111229" cy="1164531"/>
              </a:xfrm>
            </p:grpSpPr>
            <p:sp>
              <p:nvSpPr>
                <p:cNvPr id="1937" name="Google Shape;1937;p51"/>
                <p:cNvSpPr/>
                <p:nvPr/>
              </p:nvSpPr>
              <p:spPr>
                <a:xfrm>
                  <a:off x="2468028" y="5090504"/>
                  <a:ext cx="181164" cy="1153158"/>
                </a:xfrm>
                <a:custGeom>
                  <a:rect b="b" l="l" r="r" t="t"/>
                  <a:pathLst>
                    <a:path extrusionOk="0" h="1153158" w="181164">
                      <a:moveTo>
                        <a:pt x="3409" y="0"/>
                      </a:moveTo>
                      <a:lnTo>
                        <a:pt x="46585" y="288858"/>
                      </a:lnTo>
                      <a:lnTo>
                        <a:pt x="90898" y="577717"/>
                      </a:lnTo>
                      <a:lnTo>
                        <a:pt x="135211" y="866575"/>
                      </a:lnTo>
                      <a:lnTo>
                        <a:pt x="156799" y="1011004"/>
                      </a:lnTo>
                      <a:lnTo>
                        <a:pt x="167025" y="1083787"/>
                      </a:lnTo>
                      <a:lnTo>
                        <a:pt x="171570" y="1120179"/>
                      </a:lnTo>
                      <a:lnTo>
                        <a:pt x="173843" y="1138375"/>
                      </a:lnTo>
                      <a:lnTo>
                        <a:pt x="174979" y="1147473"/>
                      </a:lnTo>
                      <a:cubicBezTo>
                        <a:pt x="174979" y="1147473"/>
                        <a:pt x="174979" y="1147473"/>
                        <a:pt x="176115" y="1148610"/>
                      </a:cubicBezTo>
                      <a:lnTo>
                        <a:pt x="178388" y="1148610"/>
                      </a:lnTo>
                      <a:cubicBezTo>
                        <a:pt x="179524" y="1148610"/>
                        <a:pt x="178388" y="1148610"/>
                        <a:pt x="180660" y="1149747"/>
                      </a:cubicBezTo>
                      <a:cubicBezTo>
                        <a:pt x="180660" y="1149747"/>
                        <a:pt x="181796" y="1152022"/>
                        <a:pt x="180660" y="1152022"/>
                      </a:cubicBezTo>
                      <a:cubicBezTo>
                        <a:pt x="180660" y="1152022"/>
                        <a:pt x="180660" y="1152022"/>
                        <a:pt x="179524" y="1153159"/>
                      </a:cubicBezTo>
                      <a:lnTo>
                        <a:pt x="178388" y="1153159"/>
                      </a:lnTo>
                      <a:lnTo>
                        <a:pt x="176115" y="1149747"/>
                      </a:lnTo>
                      <a:lnTo>
                        <a:pt x="176115" y="1149747"/>
                      </a:lnTo>
                      <a:cubicBezTo>
                        <a:pt x="176115" y="1149747"/>
                        <a:pt x="176115" y="1149747"/>
                        <a:pt x="176115" y="1149747"/>
                      </a:cubicBezTo>
                      <a:cubicBezTo>
                        <a:pt x="176115" y="1149747"/>
                        <a:pt x="176115" y="1152022"/>
                        <a:pt x="176115" y="1152022"/>
                      </a:cubicBezTo>
                      <a:cubicBezTo>
                        <a:pt x="177251" y="1153159"/>
                        <a:pt x="176115" y="1152022"/>
                        <a:pt x="176115" y="1152022"/>
                      </a:cubicBezTo>
                      <a:cubicBezTo>
                        <a:pt x="174979" y="1152022"/>
                        <a:pt x="174979" y="1152022"/>
                        <a:pt x="173843" y="1152022"/>
                      </a:cubicBezTo>
                      <a:cubicBezTo>
                        <a:pt x="172706" y="1152022"/>
                        <a:pt x="171570" y="1152022"/>
                        <a:pt x="170434" y="1150884"/>
                      </a:cubicBezTo>
                      <a:cubicBezTo>
                        <a:pt x="169298" y="1150884"/>
                        <a:pt x="168162" y="1148610"/>
                        <a:pt x="168162" y="1147473"/>
                      </a:cubicBezTo>
                      <a:lnTo>
                        <a:pt x="167025" y="1138375"/>
                      </a:lnTo>
                      <a:lnTo>
                        <a:pt x="163617" y="1120179"/>
                      </a:lnTo>
                      <a:lnTo>
                        <a:pt x="157935" y="1083787"/>
                      </a:lnTo>
                      <a:lnTo>
                        <a:pt x="146573" y="1012141"/>
                      </a:lnTo>
                      <a:lnTo>
                        <a:pt x="123849" y="867712"/>
                      </a:lnTo>
                      <a:lnTo>
                        <a:pt x="85217" y="578854"/>
                      </a:lnTo>
                      <a:lnTo>
                        <a:pt x="43177" y="289996"/>
                      </a:lnTo>
                      <a:lnTo>
                        <a:pt x="0" y="1137"/>
                      </a:ln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38" name="Google Shape;1938;p51"/>
                <p:cNvSpPr/>
                <p:nvPr/>
              </p:nvSpPr>
              <p:spPr>
                <a:xfrm>
                  <a:off x="2266916" y="5703475"/>
                  <a:ext cx="223836" cy="551560"/>
                </a:xfrm>
                <a:custGeom>
                  <a:rect b="b" l="l" r="r" t="t"/>
                  <a:pathLst>
                    <a:path extrusionOk="0" h="551560" w="223836">
                      <a:moveTo>
                        <a:pt x="3409" y="0"/>
                      </a:moveTo>
                      <a:cubicBezTo>
                        <a:pt x="35223" y="93254"/>
                        <a:pt x="70446" y="186507"/>
                        <a:pt x="107942" y="277486"/>
                      </a:cubicBezTo>
                      <a:cubicBezTo>
                        <a:pt x="126121" y="322975"/>
                        <a:pt x="145437" y="368465"/>
                        <a:pt x="165889" y="413954"/>
                      </a:cubicBezTo>
                      <a:cubicBezTo>
                        <a:pt x="185205" y="459444"/>
                        <a:pt x="204521" y="504933"/>
                        <a:pt x="223837" y="550423"/>
                      </a:cubicBezTo>
                      <a:lnTo>
                        <a:pt x="220428" y="551560"/>
                      </a:lnTo>
                      <a:cubicBezTo>
                        <a:pt x="197703" y="507208"/>
                        <a:pt x="177251" y="462856"/>
                        <a:pt x="157936" y="417366"/>
                      </a:cubicBezTo>
                      <a:cubicBezTo>
                        <a:pt x="138620" y="371877"/>
                        <a:pt x="120440" y="326387"/>
                        <a:pt x="102260" y="279761"/>
                      </a:cubicBezTo>
                      <a:cubicBezTo>
                        <a:pt x="67037" y="187644"/>
                        <a:pt x="32951" y="94391"/>
                        <a:pt x="0" y="1137"/>
                      </a:cubicBez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39" name="Google Shape;1939;p51"/>
                <p:cNvSpPr/>
                <p:nvPr/>
              </p:nvSpPr>
              <p:spPr>
                <a:xfrm>
                  <a:off x="2782763" y="5257677"/>
                  <a:ext cx="117031" cy="987122"/>
                </a:xfrm>
                <a:custGeom>
                  <a:rect b="b" l="l" r="r" t="t"/>
                  <a:pathLst>
                    <a:path extrusionOk="0" h="987122" w="117031">
                      <a:moveTo>
                        <a:pt x="117031" y="1137"/>
                      </a:moveTo>
                      <a:lnTo>
                        <a:pt x="88626" y="247918"/>
                      </a:lnTo>
                      <a:lnTo>
                        <a:pt x="61356" y="494698"/>
                      </a:lnTo>
                      <a:lnTo>
                        <a:pt x="34087" y="741479"/>
                      </a:lnTo>
                      <a:cubicBezTo>
                        <a:pt x="24997" y="823360"/>
                        <a:pt x="14771" y="905241"/>
                        <a:pt x="3409" y="987122"/>
                      </a:cubicBezTo>
                      <a:lnTo>
                        <a:pt x="0" y="987122"/>
                      </a:lnTo>
                      <a:cubicBezTo>
                        <a:pt x="6817" y="905241"/>
                        <a:pt x="17043" y="822223"/>
                        <a:pt x="26133" y="740342"/>
                      </a:cubicBezTo>
                      <a:lnTo>
                        <a:pt x="55675" y="493561"/>
                      </a:lnTo>
                      <a:lnTo>
                        <a:pt x="85217" y="246781"/>
                      </a:lnTo>
                      <a:lnTo>
                        <a:pt x="113623" y="0"/>
                      </a:lnTo>
                      <a:lnTo>
                        <a:pt x="117031" y="113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40" name="Google Shape;1940;p51"/>
                <p:cNvSpPr/>
                <p:nvPr/>
              </p:nvSpPr>
              <p:spPr>
                <a:xfrm>
                  <a:off x="2871388" y="5443047"/>
                  <a:ext cx="356775" cy="806301"/>
                </a:xfrm>
                <a:custGeom>
                  <a:rect b="b" l="l" r="r" t="t"/>
                  <a:pathLst>
                    <a:path extrusionOk="0" h="806301" w="356775">
                      <a:moveTo>
                        <a:pt x="356775" y="2274"/>
                      </a:moveTo>
                      <a:lnTo>
                        <a:pt x="265877" y="202428"/>
                      </a:lnTo>
                      <a:cubicBezTo>
                        <a:pt x="236335" y="269525"/>
                        <a:pt x="206793" y="336622"/>
                        <a:pt x="178388" y="403719"/>
                      </a:cubicBezTo>
                      <a:lnTo>
                        <a:pt x="92034" y="605010"/>
                      </a:lnTo>
                      <a:cubicBezTo>
                        <a:pt x="62492" y="672108"/>
                        <a:pt x="34087" y="739204"/>
                        <a:pt x="3409" y="806301"/>
                      </a:cubicBezTo>
                      <a:lnTo>
                        <a:pt x="0" y="805164"/>
                      </a:lnTo>
                      <a:cubicBezTo>
                        <a:pt x="26133" y="736930"/>
                        <a:pt x="54539" y="669833"/>
                        <a:pt x="84081" y="601599"/>
                      </a:cubicBezTo>
                      <a:lnTo>
                        <a:pt x="172707" y="400307"/>
                      </a:lnTo>
                      <a:lnTo>
                        <a:pt x="353367" y="0"/>
                      </a:lnTo>
                      <a:lnTo>
                        <a:pt x="356775" y="22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41" name="Google Shape;1941;p51"/>
                <p:cNvSpPr/>
                <p:nvPr/>
              </p:nvSpPr>
              <p:spPr>
                <a:xfrm>
                  <a:off x="3064547" y="5784219"/>
                  <a:ext cx="313598" cy="470816"/>
                </a:xfrm>
                <a:custGeom>
                  <a:rect b="b" l="l" r="r" t="t"/>
                  <a:pathLst>
                    <a:path extrusionOk="0" h="470816" w="313598">
                      <a:moveTo>
                        <a:pt x="313599" y="3412"/>
                      </a:moveTo>
                      <a:cubicBezTo>
                        <a:pt x="309054" y="14784"/>
                        <a:pt x="303373" y="25019"/>
                        <a:pt x="296555" y="34117"/>
                      </a:cubicBezTo>
                      <a:lnTo>
                        <a:pt x="277239" y="63685"/>
                      </a:lnTo>
                      <a:lnTo>
                        <a:pt x="238608" y="121684"/>
                      </a:lnTo>
                      <a:lnTo>
                        <a:pt x="161344" y="238820"/>
                      </a:lnTo>
                      <a:lnTo>
                        <a:pt x="84081" y="355955"/>
                      </a:lnTo>
                      <a:cubicBezTo>
                        <a:pt x="57948" y="394621"/>
                        <a:pt x="31814" y="433288"/>
                        <a:pt x="3409" y="470816"/>
                      </a:cubicBezTo>
                      <a:lnTo>
                        <a:pt x="0" y="468542"/>
                      </a:lnTo>
                      <a:cubicBezTo>
                        <a:pt x="23861" y="428738"/>
                        <a:pt x="49994" y="390072"/>
                        <a:pt x="76127" y="350269"/>
                      </a:cubicBezTo>
                      <a:lnTo>
                        <a:pt x="155663" y="234271"/>
                      </a:lnTo>
                      <a:lnTo>
                        <a:pt x="235199" y="118273"/>
                      </a:lnTo>
                      <a:lnTo>
                        <a:pt x="274967" y="60273"/>
                      </a:lnTo>
                      <a:lnTo>
                        <a:pt x="294283" y="30705"/>
                      </a:lnTo>
                      <a:cubicBezTo>
                        <a:pt x="301100" y="20470"/>
                        <a:pt x="306781" y="11372"/>
                        <a:pt x="311326" y="0"/>
                      </a:cubicBezTo>
                      <a:lnTo>
                        <a:pt x="313599" y="34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1942" name="Google Shape;1942;p51"/>
          <p:cNvSpPr txBox="1"/>
          <p:nvPr>
            <p:ph type="title"/>
          </p:nvPr>
        </p:nvSpPr>
        <p:spPr>
          <a:xfrm>
            <a:off x="984425" y="1827075"/>
            <a:ext cx="33510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943" name="Google Shape;1943;p51"/>
          <p:cNvSpPr txBox="1"/>
          <p:nvPr>
            <p:ph idx="1" type="subTitle"/>
          </p:nvPr>
        </p:nvSpPr>
        <p:spPr>
          <a:xfrm>
            <a:off x="984425" y="2486050"/>
            <a:ext cx="3351000" cy="12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_1">
    <p:spTree>
      <p:nvGrpSpPr>
        <p:cNvPr id="1944" name="Shape 1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" name="Google Shape;1945;p52"/>
          <p:cNvGrpSpPr/>
          <p:nvPr/>
        </p:nvGrpSpPr>
        <p:grpSpPr>
          <a:xfrm>
            <a:off x="-3079272" y="3464733"/>
            <a:ext cx="15747091" cy="5381034"/>
            <a:chOff x="-3079415" y="3464720"/>
            <a:chExt cx="12142101" cy="5381034"/>
          </a:xfrm>
        </p:grpSpPr>
        <p:sp>
          <p:nvSpPr>
            <p:cNvPr id="1946" name="Google Shape;1946;p52"/>
            <p:cNvSpPr/>
            <p:nvPr/>
          </p:nvSpPr>
          <p:spPr>
            <a:xfrm rot="-1385108">
              <a:off x="-2721586" y="4592128"/>
              <a:ext cx="6390869" cy="3126218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7" name="Google Shape;1947;p52"/>
            <p:cNvSpPr/>
            <p:nvPr/>
          </p:nvSpPr>
          <p:spPr>
            <a:xfrm rot="1163524">
              <a:off x="2336636" y="4596330"/>
              <a:ext cx="6385961" cy="3121648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48" name="Google Shape;1948;p52"/>
          <p:cNvGrpSpPr/>
          <p:nvPr/>
        </p:nvGrpSpPr>
        <p:grpSpPr>
          <a:xfrm>
            <a:off x="-3012143" y="3563397"/>
            <a:ext cx="3697940" cy="2119651"/>
            <a:chOff x="1268172" y="1041938"/>
            <a:chExt cx="9019367" cy="5169881"/>
          </a:xfrm>
        </p:grpSpPr>
        <p:sp>
          <p:nvSpPr>
            <p:cNvPr id="1949" name="Google Shape;1949;p52"/>
            <p:cNvSpPr/>
            <p:nvPr/>
          </p:nvSpPr>
          <p:spPr>
            <a:xfrm>
              <a:off x="1268172" y="1370599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20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0" name="Google Shape;1950;p52"/>
            <p:cNvSpPr/>
            <p:nvPr/>
          </p:nvSpPr>
          <p:spPr>
            <a:xfrm>
              <a:off x="1345436" y="1766358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20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1" name="Google Shape;1951;p52"/>
            <p:cNvSpPr/>
            <p:nvPr/>
          </p:nvSpPr>
          <p:spPr>
            <a:xfrm>
              <a:off x="1422699" y="2162117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2" name="Google Shape;1952;p52"/>
            <p:cNvSpPr/>
            <p:nvPr/>
          </p:nvSpPr>
          <p:spPr>
            <a:xfrm>
              <a:off x="1499963" y="2557875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3" name="Google Shape;1953;p52"/>
            <p:cNvSpPr/>
            <p:nvPr/>
          </p:nvSpPr>
          <p:spPr>
            <a:xfrm>
              <a:off x="1577226" y="2953634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4" name="Google Shape;1954;p52"/>
            <p:cNvSpPr/>
            <p:nvPr/>
          </p:nvSpPr>
          <p:spPr>
            <a:xfrm>
              <a:off x="1654489" y="3350530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19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5" name="Google Shape;1955;p52"/>
            <p:cNvSpPr/>
            <p:nvPr/>
          </p:nvSpPr>
          <p:spPr>
            <a:xfrm>
              <a:off x="1731753" y="3746289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6" name="Google Shape;1956;p52"/>
            <p:cNvSpPr/>
            <p:nvPr/>
          </p:nvSpPr>
          <p:spPr>
            <a:xfrm>
              <a:off x="1809016" y="4142047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57" name="Google Shape;1957;p52"/>
            <p:cNvGrpSpPr/>
            <p:nvPr/>
          </p:nvGrpSpPr>
          <p:grpSpPr>
            <a:xfrm>
              <a:off x="1864691" y="1979022"/>
              <a:ext cx="3353004" cy="4232797"/>
              <a:chOff x="1864691" y="1979022"/>
              <a:chExt cx="3353004" cy="4232797"/>
            </a:xfrm>
          </p:grpSpPr>
          <p:sp>
            <p:nvSpPr>
              <p:cNvPr id="1958" name="Google Shape;1958;p52"/>
              <p:cNvSpPr/>
              <p:nvPr/>
            </p:nvSpPr>
            <p:spPr>
              <a:xfrm>
                <a:off x="4501873" y="1979022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9" name="Google Shape;1959;p52"/>
              <p:cNvSpPr/>
              <p:nvPr/>
            </p:nvSpPr>
            <p:spPr>
              <a:xfrm>
                <a:off x="4124646" y="2059765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0" name="Google Shape;1960;p52"/>
              <p:cNvSpPr/>
              <p:nvPr/>
            </p:nvSpPr>
            <p:spPr>
              <a:xfrm>
                <a:off x="3748555" y="2140509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1" name="Google Shape;1961;p52"/>
              <p:cNvSpPr/>
              <p:nvPr/>
            </p:nvSpPr>
            <p:spPr>
              <a:xfrm>
                <a:off x="3371328" y="2221253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2" name="Google Shape;1962;p52"/>
              <p:cNvSpPr/>
              <p:nvPr/>
            </p:nvSpPr>
            <p:spPr>
              <a:xfrm>
                <a:off x="2995237" y="2301997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3" name="Google Shape;1963;p52"/>
              <p:cNvSpPr/>
              <p:nvPr/>
            </p:nvSpPr>
            <p:spPr>
              <a:xfrm>
                <a:off x="2618010" y="2381604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4" name="Google Shape;1964;p52"/>
              <p:cNvSpPr/>
              <p:nvPr/>
            </p:nvSpPr>
            <p:spPr>
              <a:xfrm>
                <a:off x="2241919" y="2462348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5" name="Google Shape;1965;p52"/>
              <p:cNvSpPr/>
              <p:nvPr/>
            </p:nvSpPr>
            <p:spPr>
              <a:xfrm>
                <a:off x="1864691" y="2543091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66" name="Google Shape;1966;p52"/>
            <p:cNvGrpSpPr/>
            <p:nvPr/>
          </p:nvGrpSpPr>
          <p:grpSpPr>
            <a:xfrm>
              <a:off x="4906370" y="1354678"/>
              <a:ext cx="3351868" cy="4232798"/>
              <a:chOff x="4906370" y="1354678"/>
              <a:chExt cx="3351868" cy="4232798"/>
            </a:xfrm>
          </p:grpSpPr>
          <p:sp>
            <p:nvSpPr>
              <p:cNvPr id="1967" name="Google Shape;1967;p52"/>
              <p:cNvSpPr/>
              <p:nvPr/>
            </p:nvSpPr>
            <p:spPr>
              <a:xfrm>
                <a:off x="7542416" y="1354678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8" name="Google Shape;1968;p52"/>
              <p:cNvSpPr/>
              <p:nvPr/>
            </p:nvSpPr>
            <p:spPr>
              <a:xfrm>
                <a:off x="7165189" y="1435422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9" name="Google Shape;1969;p52"/>
              <p:cNvSpPr/>
              <p:nvPr/>
            </p:nvSpPr>
            <p:spPr>
              <a:xfrm>
                <a:off x="6789098" y="1516166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0" name="Google Shape;1970;p52"/>
              <p:cNvSpPr/>
              <p:nvPr/>
            </p:nvSpPr>
            <p:spPr>
              <a:xfrm>
                <a:off x="6411871" y="1596910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1" name="Google Shape;1971;p52"/>
              <p:cNvSpPr/>
              <p:nvPr/>
            </p:nvSpPr>
            <p:spPr>
              <a:xfrm>
                <a:off x="6035779" y="1676516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2" name="Google Shape;1972;p52"/>
              <p:cNvSpPr/>
              <p:nvPr/>
            </p:nvSpPr>
            <p:spPr>
              <a:xfrm>
                <a:off x="5658552" y="1757260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3" name="Google Shape;1973;p52"/>
              <p:cNvSpPr/>
              <p:nvPr/>
            </p:nvSpPr>
            <p:spPr>
              <a:xfrm>
                <a:off x="5282461" y="1838004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4" name="Google Shape;1974;p52"/>
              <p:cNvSpPr/>
              <p:nvPr/>
            </p:nvSpPr>
            <p:spPr>
              <a:xfrm>
                <a:off x="4906370" y="1918748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75" name="Google Shape;1975;p52"/>
            <p:cNvGrpSpPr/>
            <p:nvPr/>
          </p:nvGrpSpPr>
          <p:grpSpPr>
            <a:xfrm>
              <a:off x="7982136" y="1041938"/>
              <a:ext cx="2222459" cy="3991703"/>
              <a:chOff x="7982136" y="1041938"/>
              <a:chExt cx="2222459" cy="3991703"/>
            </a:xfrm>
          </p:grpSpPr>
          <p:sp>
            <p:nvSpPr>
              <p:cNvPr id="1976" name="Google Shape;1976;p52"/>
              <p:cNvSpPr/>
              <p:nvPr/>
            </p:nvSpPr>
            <p:spPr>
              <a:xfrm>
                <a:off x="9487636" y="1041938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7" name="Google Shape;1977;p52"/>
              <p:cNvSpPr/>
              <p:nvPr/>
            </p:nvSpPr>
            <p:spPr>
              <a:xfrm>
                <a:off x="9111545" y="1122682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8" name="Google Shape;1978;p52"/>
              <p:cNvSpPr/>
              <p:nvPr/>
            </p:nvSpPr>
            <p:spPr>
              <a:xfrm>
                <a:off x="8734318" y="1203426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9" name="Google Shape;1979;p52"/>
              <p:cNvSpPr/>
              <p:nvPr/>
            </p:nvSpPr>
            <p:spPr>
              <a:xfrm>
                <a:off x="8358227" y="1284169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0" name="Google Shape;1980;p52"/>
              <p:cNvSpPr/>
              <p:nvPr/>
            </p:nvSpPr>
            <p:spPr>
              <a:xfrm>
                <a:off x="7982136" y="1363776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981" name="Google Shape;1981;p52"/>
          <p:cNvGrpSpPr/>
          <p:nvPr/>
        </p:nvGrpSpPr>
        <p:grpSpPr>
          <a:xfrm>
            <a:off x="363254" y="4406845"/>
            <a:ext cx="570119" cy="547677"/>
            <a:chOff x="868786" y="1081365"/>
            <a:chExt cx="326435" cy="313621"/>
          </a:xfrm>
        </p:grpSpPr>
        <p:sp>
          <p:nvSpPr>
            <p:cNvPr id="1982" name="Google Shape;1982;p52"/>
            <p:cNvSpPr/>
            <p:nvPr/>
          </p:nvSpPr>
          <p:spPr>
            <a:xfrm rot="1183337">
              <a:off x="906559" y="1108397"/>
              <a:ext cx="205327" cy="259557"/>
            </a:xfrm>
            <a:custGeom>
              <a:rect b="b" l="l" r="r" t="t"/>
              <a:pathLst>
                <a:path extrusionOk="0" h="461003" w="364683">
                  <a:moveTo>
                    <a:pt x="348249" y="139086"/>
                  </a:moveTo>
                  <a:cubicBezTo>
                    <a:pt x="351658" y="107243"/>
                    <a:pt x="352795" y="70851"/>
                    <a:pt x="335751" y="43558"/>
                  </a:cubicBezTo>
                  <a:cubicBezTo>
                    <a:pt x="319844" y="18539"/>
                    <a:pt x="281212" y="1480"/>
                    <a:pt x="256215" y="21950"/>
                  </a:cubicBezTo>
                  <a:cubicBezTo>
                    <a:pt x="231218" y="43558"/>
                    <a:pt x="228946" y="81087"/>
                    <a:pt x="219856" y="111792"/>
                  </a:cubicBezTo>
                  <a:cubicBezTo>
                    <a:pt x="219856" y="111792"/>
                    <a:pt x="195995" y="211869"/>
                    <a:pt x="195995" y="211869"/>
                  </a:cubicBezTo>
                  <a:cubicBezTo>
                    <a:pt x="193723" y="220967"/>
                    <a:pt x="180088" y="218692"/>
                    <a:pt x="180088" y="209594"/>
                  </a:cubicBezTo>
                  <a:cubicBezTo>
                    <a:pt x="180088" y="148184"/>
                    <a:pt x="146001" y="74263"/>
                    <a:pt x="85781" y="54930"/>
                  </a:cubicBezTo>
                  <a:cubicBezTo>
                    <a:pt x="3973" y="41283"/>
                    <a:pt x="24425" y="144772"/>
                    <a:pt x="36924" y="193673"/>
                  </a:cubicBezTo>
                  <a:cubicBezTo>
                    <a:pt x="59648" y="277829"/>
                    <a:pt x="99416" y="377906"/>
                    <a:pt x="181224" y="419983"/>
                  </a:cubicBezTo>
                  <a:cubicBezTo>
                    <a:pt x="276667" y="472296"/>
                    <a:pt x="341432" y="203908"/>
                    <a:pt x="348249" y="139086"/>
                  </a:cubicBezTo>
                  <a:lnTo>
                    <a:pt x="348249" y="139086"/>
                  </a:lnTo>
                  <a:close/>
                  <a:moveTo>
                    <a:pt x="363020" y="140223"/>
                  </a:moveTo>
                  <a:cubicBezTo>
                    <a:pt x="351658" y="231202"/>
                    <a:pt x="317571" y="488218"/>
                    <a:pt x="185769" y="458649"/>
                  </a:cubicBezTo>
                  <a:cubicBezTo>
                    <a:pt x="125549" y="439316"/>
                    <a:pt x="84645" y="385866"/>
                    <a:pt x="56239" y="333553"/>
                  </a:cubicBezTo>
                  <a:cubicBezTo>
                    <a:pt x="23289" y="271005"/>
                    <a:pt x="-49430" y="61753"/>
                    <a:pt x="51694" y="35597"/>
                  </a:cubicBezTo>
                  <a:cubicBezTo>
                    <a:pt x="141456" y="17401"/>
                    <a:pt x="199404" y="135674"/>
                    <a:pt x="195995" y="210732"/>
                  </a:cubicBezTo>
                  <a:cubicBezTo>
                    <a:pt x="195995" y="210732"/>
                    <a:pt x="180088" y="208457"/>
                    <a:pt x="180088" y="208457"/>
                  </a:cubicBezTo>
                  <a:lnTo>
                    <a:pt x="205085" y="108380"/>
                  </a:lnTo>
                  <a:cubicBezTo>
                    <a:pt x="215311" y="75400"/>
                    <a:pt x="217583" y="35597"/>
                    <a:pt x="247126" y="11715"/>
                  </a:cubicBezTo>
                  <a:cubicBezTo>
                    <a:pt x="278940" y="-13304"/>
                    <a:pt x="325525" y="4892"/>
                    <a:pt x="344841" y="36734"/>
                  </a:cubicBezTo>
                  <a:cubicBezTo>
                    <a:pt x="366429" y="66303"/>
                    <a:pt x="366429" y="104969"/>
                    <a:pt x="363020" y="140223"/>
                  </a:cubicBezTo>
                  <a:lnTo>
                    <a:pt x="363020" y="14022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3" name="Google Shape;1983;p52"/>
            <p:cNvSpPr/>
            <p:nvPr/>
          </p:nvSpPr>
          <p:spPr>
            <a:xfrm>
              <a:off x="1070136" y="1211354"/>
              <a:ext cx="125085" cy="140189"/>
            </a:xfrm>
            <a:custGeom>
              <a:rect b="b" l="l" r="r" t="t"/>
              <a:pathLst>
                <a:path extrusionOk="0" h="224303" w="200136">
                  <a:moveTo>
                    <a:pt x="173937" y="162643"/>
                  </a:moveTo>
                  <a:cubicBezTo>
                    <a:pt x="187572" y="129663"/>
                    <a:pt x="201207" y="94409"/>
                    <a:pt x="200071" y="59154"/>
                  </a:cubicBezTo>
                  <a:cubicBezTo>
                    <a:pt x="200071" y="40959"/>
                    <a:pt x="195526" y="21625"/>
                    <a:pt x="180755" y="9116"/>
                  </a:cubicBezTo>
                  <a:cubicBezTo>
                    <a:pt x="167120" y="-3394"/>
                    <a:pt x="142123" y="-3394"/>
                    <a:pt x="133033" y="11390"/>
                  </a:cubicBezTo>
                  <a:cubicBezTo>
                    <a:pt x="129625" y="17077"/>
                    <a:pt x="128488" y="22763"/>
                    <a:pt x="126216" y="29586"/>
                  </a:cubicBezTo>
                  <a:cubicBezTo>
                    <a:pt x="121671" y="52331"/>
                    <a:pt x="115990" y="75076"/>
                    <a:pt x="111445" y="98957"/>
                  </a:cubicBezTo>
                  <a:cubicBezTo>
                    <a:pt x="98946" y="76213"/>
                    <a:pt x="77358" y="58017"/>
                    <a:pt x="53497" y="48919"/>
                  </a:cubicBezTo>
                  <a:cubicBezTo>
                    <a:pt x="45544" y="45507"/>
                    <a:pt x="36454" y="43233"/>
                    <a:pt x="27364" y="45507"/>
                  </a:cubicBezTo>
                  <a:cubicBezTo>
                    <a:pt x="8048" y="50056"/>
                    <a:pt x="-1042" y="72801"/>
                    <a:pt x="95" y="93271"/>
                  </a:cubicBezTo>
                  <a:cubicBezTo>
                    <a:pt x="2367" y="137624"/>
                    <a:pt x="38726" y="172878"/>
                    <a:pt x="75086" y="199035"/>
                  </a:cubicBezTo>
                  <a:cubicBezTo>
                    <a:pt x="136442" y="244524"/>
                    <a:pt x="147804" y="226328"/>
                    <a:pt x="173937" y="16264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84" name="Google Shape;1984;p52"/>
          <p:cNvGrpSpPr/>
          <p:nvPr/>
        </p:nvGrpSpPr>
        <p:grpSpPr>
          <a:xfrm>
            <a:off x="7355648" y="4659528"/>
            <a:ext cx="171296" cy="116327"/>
            <a:chOff x="9877778" y="2885400"/>
            <a:chExt cx="167461" cy="113723"/>
          </a:xfrm>
        </p:grpSpPr>
        <p:sp>
          <p:nvSpPr>
            <p:cNvPr id="1985" name="Google Shape;1985;p52"/>
            <p:cNvSpPr/>
            <p:nvPr/>
          </p:nvSpPr>
          <p:spPr>
            <a:xfrm>
              <a:off x="9987008" y="2957330"/>
              <a:ext cx="58231" cy="41793"/>
            </a:xfrm>
            <a:custGeom>
              <a:rect b="b" l="l" r="r" t="t"/>
              <a:pathLst>
                <a:path extrusionOk="0" h="41793" w="58231">
                  <a:moveTo>
                    <a:pt x="51698" y="34970"/>
                  </a:moveTo>
                  <a:cubicBezTo>
                    <a:pt x="47153" y="38382"/>
                    <a:pt x="43745" y="39519"/>
                    <a:pt x="39200" y="40656"/>
                  </a:cubicBezTo>
                  <a:cubicBezTo>
                    <a:pt x="35791" y="41793"/>
                    <a:pt x="31246" y="41793"/>
                    <a:pt x="27838" y="41793"/>
                  </a:cubicBezTo>
                  <a:cubicBezTo>
                    <a:pt x="24429" y="41793"/>
                    <a:pt x="19884" y="40656"/>
                    <a:pt x="16476" y="39519"/>
                  </a:cubicBezTo>
                  <a:cubicBezTo>
                    <a:pt x="13066" y="38382"/>
                    <a:pt x="8522" y="36107"/>
                    <a:pt x="5113" y="31558"/>
                  </a:cubicBezTo>
                  <a:cubicBezTo>
                    <a:pt x="-1704" y="24735"/>
                    <a:pt x="-1704" y="13362"/>
                    <a:pt x="5113" y="7676"/>
                  </a:cubicBezTo>
                  <a:cubicBezTo>
                    <a:pt x="5113" y="7676"/>
                    <a:pt x="6249" y="6539"/>
                    <a:pt x="7385" y="6539"/>
                  </a:cubicBezTo>
                  <a:cubicBezTo>
                    <a:pt x="11930" y="3127"/>
                    <a:pt x="15339" y="1990"/>
                    <a:pt x="19884" y="853"/>
                  </a:cubicBezTo>
                  <a:cubicBezTo>
                    <a:pt x="23293" y="-284"/>
                    <a:pt x="27838" y="-284"/>
                    <a:pt x="31246" y="853"/>
                  </a:cubicBezTo>
                  <a:cubicBezTo>
                    <a:pt x="34655" y="853"/>
                    <a:pt x="39200" y="1990"/>
                    <a:pt x="42609" y="4265"/>
                  </a:cubicBezTo>
                  <a:cubicBezTo>
                    <a:pt x="46017" y="6539"/>
                    <a:pt x="50562" y="7676"/>
                    <a:pt x="53971" y="12225"/>
                  </a:cubicBezTo>
                  <a:cubicBezTo>
                    <a:pt x="59652" y="19049"/>
                    <a:pt x="59652" y="28147"/>
                    <a:pt x="53971" y="34970"/>
                  </a:cubicBezTo>
                  <a:cubicBezTo>
                    <a:pt x="52834" y="33833"/>
                    <a:pt x="52834" y="33833"/>
                    <a:pt x="51698" y="349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6" name="Google Shape;1986;p52"/>
            <p:cNvSpPr/>
            <p:nvPr/>
          </p:nvSpPr>
          <p:spPr>
            <a:xfrm>
              <a:off x="9877778" y="2944536"/>
              <a:ext cx="41493" cy="42077"/>
            </a:xfrm>
            <a:custGeom>
              <a:rect b="b" l="l" r="r" t="t"/>
              <a:pathLst>
                <a:path extrusionOk="0" h="42077" w="41493">
                  <a:moveTo>
                    <a:pt x="38215" y="32980"/>
                  </a:moveTo>
                  <a:cubicBezTo>
                    <a:pt x="35943" y="36392"/>
                    <a:pt x="32534" y="38666"/>
                    <a:pt x="30262" y="39803"/>
                  </a:cubicBezTo>
                  <a:cubicBezTo>
                    <a:pt x="27989" y="40941"/>
                    <a:pt x="24580" y="42078"/>
                    <a:pt x="22308" y="42078"/>
                  </a:cubicBezTo>
                  <a:cubicBezTo>
                    <a:pt x="20035" y="42078"/>
                    <a:pt x="16627" y="42078"/>
                    <a:pt x="14354" y="40941"/>
                  </a:cubicBezTo>
                  <a:cubicBezTo>
                    <a:pt x="12082" y="39803"/>
                    <a:pt x="8673" y="38666"/>
                    <a:pt x="5264" y="35254"/>
                  </a:cubicBezTo>
                  <a:cubicBezTo>
                    <a:pt x="-1553" y="28431"/>
                    <a:pt x="-1553" y="17059"/>
                    <a:pt x="4129" y="9098"/>
                  </a:cubicBezTo>
                  <a:cubicBezTo>
                    <a:pt x="6401" y="5686"/>
                    <a:pt x="9810" y="3412"/>
                    <a:pt x="12082" y="2275"/>
                  </a:cubicBezTo>
                  <a:cubicBezTo>
                    <a:pt x="14354" y="1137"/>
                    <a:pt x="17763" y="0"/>
                    <a:pt x="20035" y="0"/>
                  </a:cubicBezTo>
                  <a:cubicBezTo>
                    <a:pt x="22308" y="0"/>
                    <a:pt x="25716" y="1137"/>
                    <a:pt x="27989" y="2275"/>
                  </a:cubicBezTo>
                  <a:cubicBezTo>
                    <a:pt x="30262" y="3412"/>
                    <a:pt x="33670" y="5686"/>
                    <a:pt x="37079" y="9098"/>
                  </a:cubicBezTo>
                  <a:cubicBezTo>
                    <a:pt x="42760" y="15921"/>
                    <a:pt x="42760" y="26157"/>
                    <a:pt x="38215" y="3298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7" name="Google Shape;1987;p52"/>
            <p:cNvSpPr/>
            <p:nvPr/>
          </p:nvSpPr>
          <p:spPr>
            <a:xfrm>
              <a:off x="9898230" y="2885400"/>
              <a:ext cx="56721" cy="41793"/>
            </a:xfrm>
            <a:custGeom>
              <a:rect b="b" l="l" r="r" t="t"/>
              <a:pathLst>
                <a:path extrusionOk="0" h="41793" w="56721">
                  <a:moveTo>
                    <a:pt x="50714" y="36392"/>
                  </a:moveTo>
                  <a:cubicBezTo>
                    <a:pt x="46169" y="38666"/>
                    <a:pt x="41624" y="39803"/>
                    <a:pt x="38215" y="40941"/>
                  </a:cubicBezTo>
                  <a:cubicBezTo>
                    <a:pt x="33670" y="42078"/>
                    <a:pt x="30262" y="42078"/>
                    <a:pt x="25717" y="40941"/>
                  </a:cubicBezTo>
                  <a:cubicBezTo>
                    <a:pt x="22308" y="40941"/>
                    <a:pt x="17763" y="39803"/>
                    <a:pt x="14355" y="37529"/>
                  </a:cubicBezTo>
                  <a:cubicBezTo>
                    <a:pt x="10946" y="35254"/>
                    <a:pt x="7537" y="32980"/>
                    <a:pt x="4129" y="29568"/>
                  </a:cubicBezTo>
                  <a:cubicBezTo>
                    <a:pt x="-1553" y="22745"/>
                    <a:pt x="-1553" y="11372"/>
                    <a:pt x="5264" y="5686"/>
                  </a:cubicBezTo>
                  <a:cubicBezTo>
                    <a:pt x="6401" y="5686"/>
                    <a:pt x="6401" y="4549"/>
                    <a:pt x="7537" y="4549"/>
                  </a:cubicBezTo>
                  <a:cubicBezTo>
                    <a:pt x="12082" y="2274"/>
                    <a:pt x="16627" y="1137"/>
                    <a:pt x="20036" y="0"/>
                  </a:cubicBezTo>
                  <a:cubicBezTo>
                    <a:pt x="24580" y="0"/>
                    <a:pt x="27989" y="0"/>
                    <a:pt x="31398" y="1137"/>
                  </a:cubicBezTo>
                  <a:cubicBezTo>
                    <a:pt x="34807" y="2274"/>
                    <a:pt x="39351" y="3412"/>
                    <a:pt x="42761" y="5686"/>
                  </a:cubicBezTo>
                  <a:cubicBezTo>
                    <a:pt x="46169" y="7961"/>
                    <a:pt x="49578" y="10235"/>
                    <a:pt x="52986" y="14784"/>
                  </a:cubicBezTo>
                  <a:cubicBezTo>
                    <a:pt x="58667" y="21608"/>
                    <a:pt x="57531" y="31843"/>
                    <a:pt x="51850" y="36392"/>
                  </a:cubicBezTo>
                  <a:cubicBezTo>
                    <a:pt x="51850" y="35254"/>
                    <a:pt x="50714" y="36392"/>
                    <a:pt x="50714" y="363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88" name="Google Shape;1988;p52"/>
          <p:cNvGrpSpPr/>
          <p:nvPr/>
        </p:nvGrpSpPr>
        <p:grpSpPr>
          <a:xfrm>
            <a:off x="7765789" y="4291379"/>
            <a:ext cx="821977" cy="845868"/>
            <a:chOff x="2174801" y="4954035"/>
            <a:chExt cx="1281936" cy="1319195"/>
          </a:xfrm>
        </p:grpSpPr>
        <p:sp>
          <p:nvSpPr>
            <p:cNvPr id="1989" name="Google Shape;1989;p52"/>
            <p:cNvSpPr/>
            <p:nvPr/>
          </p:nvSpPr>
          <p:spPr>
            <a:xfrm>
              <a:off x="2174801" y="4954035"/>
              <a:ext cx="1281936" cy="1319195"/>
            </a:xfrm>
            <a:custGeom>
              <a:rect b="b" l="l" r="r" t="t"/>
              <a:pathLst>
                <a:path extrusionOk="0" h="1319195" w="1281936">
                  <a:moveTo>
                    <a:pt x="201192" y="1318058"/>
                  </a:moveTo>
                  <a:cubicBezTo>
                    <a:pt x="114839" y="1180453"/>
                    <a:pt x="51211" y="1028063"/>
                    <a:pt x="12579" y="868849"/>
                  </a:cubicBezTo>
                  <a:cubicBezTo>
                    <a:pt x="2353" y="824497"/>
                    <a:pt x="-6737" y="777870"/>
                    <a:pt x="6898" y="734656"/>
                  </a:cubicBezTo>
                  <a:cubicBezTo>
                    <a:pt x="21669" y="691440"/>
                    <a:pt x="65981" y="655049"/>
                    <a:pt x="110294" y="666421"/>
                  </a:cubicBezTo>
                  <a:cubicBezTo>
                    <a:pt x="136428" y="673244"/>
                    <a:pt x="155743" y="692578"/>
                    <a:pt x="172787" y="713048"/>
                  </a:cubicBezTo>
                  <a:cubicBezTo>
                    <a:pt x="209146" y="758537"/>
                    <a:pt x="238688" y="809713"/>
                    <a:pt x="259140" y="864301"/>
                  </a:cubicBezTo>
                  <a:cubicBezTo>
                    <a:pt x="200056" y="623206"/>
                    <a:pt x="178468" y="371877"/>
                    <a:pt x="195511" y="123959"/>
                  </a:cubicBezTo>
                  <a:cubicBezTo>
                    <a:pt x="198920" y="69372"/>
                    <a:pt x="220508" y="0"/>
                    <a:pt x="275047" y="0"/>
                  </a:cubicBezTo>
                  <a:cubicBezTo>
                    <a:pt x="303453" y="0"/>
                    <a:pt x="327314" y="21607"/>
                    <a:pt x="344357" y="43215"/>
                  </a:cubicBezTo>
                  <a:cubicBezTo>
                    <a:pt x="407986" y="122822"/>
                    <a:pt x="428438" y="227448"/>
                    <a:pt x="447754" y="327524"/>
                  </a:cubicBezTo>
                  <a:cubicBezTo>
                    <a:pt x="471614" y="456032"/>
                    <a:pt x="495475" y="583403"/>
                    <a:pt x="519336" y="711911"/>
                  </a:cubicBezTo>
                  <a:cubicBezTo>
                    <a:pt x="527290" y="565207"/>
                    <a:pt x="567057" y="400307"/>
                    <a:pt x="626141" y="264976"/>
                  </a:cubicBezTo>
                  <a:cubicBezTo>
                    <a:pt x="644321" y="224036"/>
                    <a:pt x="674999" y="178546"/>
                    <a:pt x="719312" y="181958"/>
                  </a:cubicBezTo>
                  <a:cubicBezTo>
                    <a:pt x="770442" y="185370"/>
                    <a:pt x="790894" y="247918"/>
                    <a:pt x="796575" y="299093"/>
                  </a:cubicBezTo>
                  <a:cubicBezTo>
                    <a:pt x="811346" y="429876"/>
                    <a:pt x="810210" y="561795"/>
                    <a:pt x="793167" y="691440"/>
                  </a:cubicBezTo>
                  <a:cubicBezTo>
                    <a:pt x="832934" y="573168"/>
                    <a:pt x="909062" y="466267"/>
                    <a:pt x="1007913" y="391210"/>
                  </a:cubicBezTo>
                  <a:cubicBezTo>
                    <a:pt x="1022684" y="379837"/>
                    <a:pt x="1038592" y="369602"/>
                    <a:pt x="1056771" y="369602"/>
                  </a:cubicBezTo>
                  <a:cubicBezTo>
                    <a:pt x="1102220" y="369602"/>
                    <a:pt x="1119264" y="429876"/>
                    <a:pt x="1119264" y="475365"/>
                  </a:cubicBezTo>
                  <a:cubicBezTo>
                    <a:pt x="1119264" y="622069"/>
                    <a:pt x="1081768" y="768773"/>
                    <a:pt x="1013595" y="897280"/>
                  </a:cubicBezTo>
                  <a:cubicBezTo>
                    <a:pt x="1060180" y="838144"/>
                    <a:pt x="1119264" y="788106"/>
                    <a:pt x="1186301" y="752851"/>
                  </a:cubicBezTo>
                  <a:cubicBezTo>
                    <a:pt x="1203344" y="743753"/>
                    <a:pt x="1222660" y="735793"/>
                    <a:pt x="1240840" y="740342"/>
                  </a:cubicBezTo>
                  <a:cubicBezTo>
                    <a:pt x="1279472" y="749440"/>
                    <a:pt x="1285153" y="802890"/>
                    <a:pt x="1280608" y="842693"/>
                  </a:cubicBezTo>
                  <a:cubicBezTo>
                    <a:pt x="1262428" y="1003043"/>
                    <a:pt x="1218115" y="1171355"/>
                    <a:pt x="1155623" y="1319196"/>
                  </a:cubicBezTo>
                  <a:lnTo>
                    <a:pt x="201192" y="13180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90" name="Google Shape;1990;p52"/>
            <p:cNvGrpSpPr/>
            <p:nvPr/>
          </p:nvGrpSpPr>
          <p:grpSpPr>
            <a:xfrm>
              <a:off x="2266916" y="5090504"/>
              <a:ext cx="1111229" cy="1164531"/>
              <a:chOff x="2266916" y="5090504"/>
              <a:chExt cx="1111229" cy="1164531"/>
            </a:xfrm>
          </p:grpSpPr>
          <p:sp>
            <p:nvSpPr>
              <p:cNvPr id="1991" name="Google Shape;1991;p52"/>
              <p:cNvSpPr/>
              <p:nvPr/>
            </p:nvSpPr>
            <p:spPr>
              <a:xfrm>
                <a:off x="2468028" y="5090504"/>
                <a:ext cx="181164" cy="1153158"/>
              </a:xfrm>
              <a:custGeom>
                <a:rect b="b" l="l" r="r" t="t"/>
                <a:pathLst>
                  <a:path extrusionOk="0" h="1153158" w="181164">
                    <a:moveTo>
                      <a:pt x="3409" y="0"/>
                    </a:moveTo>
                    <a:lnTo>
                      <a:pt x="46585" y="288858"/>
                    </a:lnTo>
                    <a:lnTo>
                      <a:pt x="90898" y="577717"/>
                    </a:lnTo>
                    <a:lnTo>
                      <a:pt x="135211" y="866575"/>
                    </a:lnTo>
                    <a:lnTo>
                      <a:pt x="156799" y="1011004"/>
                    </a:lnTo>
                    <a:lnTo>
                      <a:pt x="167025" y="1083787"/>
                    </a:lnTo>
                    <a:lnTo>
                      <a:pt x="171570" y="1120179"/>
                    </a:lnTo>
                    <a:lnTo>
                      <a:pt x="173843" y="1138375"/>
                    </a:lnTo>
                    <a:lnTo>
                      <a:pt x="174979" y="1147473"/>
                    </a:lnTo>
                    <a:cubicBezTo>
                      <a:pt x="174979" y="1147473"/>
                      <a:pt x="174979" y="1147473"/>
                      <a:pt x="176115" y="1148610"/>
                    </a:cubicBezTo>
                    <a:lnTo>
                      <a:pt x="178388" y="1148610"/>
                    </a:lnTo>
                    <a:cubicBezTo>
                      <a:pt x="179524" y="1148610"/>
                      <a:pt x="178388" y="1148610"/>
                      <a:pt x="180660" y="1149747"/>
                    </a:cubicBezTo>
                    <a:cubicBezTo>
                      <a:pt x="180660" y="1149747"/>
                      <a:pt x="181796" y="1152022"/>
                      <a:pt x="180660" y="1152022"/>
                    </a:cubicBezTo>
                    <a:cubicBezTo>
                      <a:pt x="180660" y="1152022"/>
                      <a:pt x="180660" y="1152022"/>
                      <a:pt x="179524" y="1153159"/>
                    </a:cubicBezTo>
                    <a:lnTo>
                      <a:pt x="178388" y="1153159"/>
                    </a:lnTo>
                    <a:lnTo>
                      <a:pt x="176115" y="1149747"/>
                    </a:lnTo>
                    <a:lnTo>
                      <a:pt x="176115" y="1149747"/>
                    </a:lnTo>
                    <a:cubicBezTo>
                      <a:pt x="176115" y="1149747"/>
                      <a:pt x="176115" y="1149747"/>
                      <a:pt x="176115" y="1149747"/>
                    </a:cubicBezTo>
                    <a:cubicBezTo>
                      <a:pt x="176115" y="1149747"/>
                      <a:pt x="176115" y="1152022"/>
                      <a:pt x="176115" y="1152022"/>
                    </a:cubicBezTo>
                    <a:cubicBezTo>
                      <a:pt x="177251" y="1153159"/>
                      <a:pt x="176115" y="1152022"/>
                      <a:pt x="176115" y="1152022"/>
                    </a:cubicBezTo>
                    <a:cubicBezTo>
                      <a:pt x="174979" y="1152022"/>
                      <a:pt x="174979" y="1152022"/>
                      <a:pt x="173843" y="1152022"/>
                    </a:cubicBezTo>
                    <a:cubicBezTo>
                      <a:pt x="172706" y="1152022"/>
                      <a:pt x="171570" y="1152022"/>
                      <a:pt x="170434" y="1150884"/>
                    </a:cubicBezTo>
                    <a:cubicBezTo>
                      <a:pt x="169298" y="1150884"/>
                      <a:pt x="168162" y="1148610"/>
                      <a:pt x="168162" y="1147473"/>
                    </a:cubicBezTo>
                    <a:lnTo>
                      <a:pt x="167025" y="1138375"/>
                    </a:lnTo>
                    <a:lnTo>
                      <a:pt x="163617" y="1120179"/>
                    </a:lnTo>
                    <a:lnTo>
                      <a:pt x="157935" y="1083787"/>
                    </a:lnTo>
                    <a:lnTo>
                      <a:pt x="146573" y="1012141"/>
                    </a:lnTo>
                    <a:lnTo>
                      <a:pt x="123849" y="867712"/>
                    </a:lnTo>
                    <a:lnTo>
                      <a:pt x="85217" y="578854"/>
                    </a:lnTo>
                    <a:lnTo>
                      <a:pt x="43177" y="289996"/>
                    </a:lnTo>
                    <a:lnTo>
                      <a:pt x="0" y="1137"/>
                    </a:lnTo>
                    <a:lnTo>
                      <a:pt x="340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2" name="Google Shape;1992;p52"/>
              <p:cNvSpPr/>
              <p:nvPr/>
            </p:nvSpPr>
            <p:spPr>
              <a:xfrm>
                <a:off x="2266916" y="5703475"/>
                <a:ext cx="223836" cy="551560"/>
              </a:xfrm>
              <a:custGeom>
                <a:rect b="b" l="l" r="r" t="t"/>
                <a:pathLst>
                  <a:path extrusionOk="0" h="551560" w="223836">
                    <a:moveTo>
                      <a:pt x="3409" y="0"/>
                    </a:moveTo>
                    <a:cubicBezTo>
                      <a:pt x="35223" y="93254"/>
                      <a:pt x="70446" y="186507"/>
                      <a:pt x="107942" y="277486"/>
                    </a:cubicBezTo>
                    <a:cubicBezTo>
                      <a:pt x="126121" y="322975"/>
                      <a:pt x="145437" y="368465"/>
                      <a:pt x="165889" y="413954"/>
                    </a:cubicBezTo>
                    <a:cubicBezTo>
                      <a:pt x="185205" y="459444"/>
                      <a:pt x="204521" y="504933"/>
                      <a:pt x="223837" y="550423"/>
                    </a:cubicBezTo>
                    <a:lnTo>
                      <a:pt x="220428" y="551560"/>
                    </a:lnTo>
                    <a:cubicBezTo>
                      <a:pt x="197703" y="507208"/>
                      <a:pt x="177251" y="462856"/>
                      <a:pt x="157936" y="417366"/>
                    </a:cubicBezTo>
                    <a:cubicBezTo>
                      <a:pt x="138620" y="371877"/>
                      <a:pt x="120440" y="326387"/>
                      <a:pt x="102260" y="279761"/>
                    </a:cubicBezTo>
                    <a:cubicBezTo>
                      <a:pt x="67037" y="187644"/>
                      <a:pt x="32951" y="94391"/>
                      <a:pt x="0" y="1137"/>
                    </a:cubicBezTo>
                    <a:lnTo>
                      <a:pt x="340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3" name="Google Shape;1993;p52"/>
              <p:cNvSpPr/>
              <p:nvPr/>
            </p:nvSpPr>
            <p:spPr>
              <a:xfrm>
                <a:off x="2782763" y="5257677"/>
                <a:ext cx="117031" cy="987122"/>
              </a:xfrm>
              <a:custGeom>
                <a:rect b="b" l="l" r="r" t="t"/>
                <a:pathLst>
                  <a:path extrusionOk="0" h="987122" w="117031">
                    <a:moveTo>
                      <a:pt x="117031" y="1137"/>
                    </a:moveTo>
                    <a:lnTo>
                      <a:pt x="88626" y="247918"/>
                    </a:lnTo>
                    <a:lnTo>
                      <a:pt x="61356" y="494698"/>
                    </a:lnTo>
                    <a:lnTo>
                      <a:pt x="34087" y="741479"/>
                    </a:lnTo>
                    <a:cubicBezTo>
                      <a:pt x="24997" y="823360"/>
                      <a:pt x="14771" y="905241"/>
                      <a:pt x="3409" y="987122"/>
                    </a:cubicBezTo>
                    <a:lnTo>
                      <a:pt x="0" y="987122"/>
                    </a:lnTo>
                    <a:cubicBezTo>
                      <a:pt x="6817" y="905241"/>
                      <a:pt x="17043" y="822223"/>
                      <a:pt x="26133" y="740342"/>
                    </a:cubicBezTo>
                    <a:lnTo>
                      <a:pt x="55675" y="493561"/>
                    </a:lnTo>
                    <a:lnTo>
                      <a:pt x="85217" y="246781"/>
                    </a:lnTo>
                    <a:lnTo>
                      <a:pt x="113623" y="0"/>
                    </a:lnTo>
                    <a:lnTo>
                      <a:pt x="117031" y="113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4" name="Google Shape;1994;p52"/>
              <p:cNvSpPr/>
              <p:nvPr/>
            </p:nvSpPr>
            <p:spPr>
              <a:xfrm>
                <a:off x="2871388" y="5443047"/>
                <a:ext cx="356775" cy="806301"/>
              </a:xfrm>
              <a:custGeom>
                <a:rect b="b" l="l" r="r" t="t"/>
                <a:pathLst>
                  <a:path extrusionOk="0" h="806301" w="356775">
                    <a:moveTo>
                      <a:pt x="356775" y="2274"/>
                    </a:moveTo>
                    <a:lnTo>
                      <a:pt x="265877" y="202428"/>
                    </a:lnTo>
                    <a:cubicBezTo>
                      <a:pt x="236335" y="269525"/>
                      <a:pt x="206793" y="336622"/>
                      <a:pt x="178388" y="403719"/>
                    </a:cubicBezTo>
                    <a:lnTo>
                      <a:pt x="92034" y="605010"/>
                    </a:lnTo>
                    <a:cubicBezTo>
                      <a:pt x="62492" y="672108"/>
                      <a:pt x="34087" y="739204"/>
                      <a:pt x="3409" y="806301"/>
                    </a:cubicBezTo>
                    <a:lnTo>
                      <a:pt x="0" y="805164"/>
                    </a:lnTo>
                    <a:cubicBezTo>
                      <a:pt x="26133" y="736930"/>
                      <a:pt x="54539" y="669833"/>
                      <a:pt x="84081" y="601599"/>
                    </a:cubicBezTo>
                    <a:lnTo>
                      <a:pt x="172707" y="400307"/>
                    </a:lnTo>
                    <a:lnTo>
                      <a:pt x="353367" y="0"/>
                    </a:lnTo>
                    <a:lnTo>
                      <a:pt x="356775" y="2274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5" name="Google Shape;1995;p52"/>
              <p:cNvSpPr/>
              <p:nvPr/>
            </p:nvSpPr>
            <p:spPr>
              <a:xfrm>
                <a:off x="3064547" y="5784219"/>
                <a:ext cx="313598" cy="470816"/>
              </a:xfrm>
              <a:custGeom>
                <a:rect b="b" l="l" r="r" t="t"/>
                <a:pathLst>
                  <a:path extrusionOk="0" h="470816" w="313598">
                    <a:moveTo>
                      <a:pt x="313599" y="3412"/>
                    </a:moveTo>
                    <a:cubicBezTo>
                      <a:pt x="309054" y="14784"/>
                      <a:pt x="303373" y="25019"/>
                      <a:pt x="296555" y="34117"/>
                    </a:cubicBezTo>
                    <a:lnTo>
                      <a:pt x="277239" y="63685"/>
                    </a:lnTo>
                    <a:lnTo>
                      <a:pt x="238608" y="121684"/>
                    </a:lnTo>
                    <a:lnTo>
                      <a:pt x="161344" y="238820"/>
                    </a:lnTo>
                    <a:lnTo>
                      <a:pt x="84081" y="355955"/>
                    </a:lnTo>
                    <a:cubicBezTo>
                      <a:pt x="57948" y="394621"/>
                      <a:pt x="31814" y="433288"/>
                      <a:pt x="3409" y="470816"/>
                    </a:cubicBezTo>
                    <a:lnTo>
                      <a:pt x="0" y="468542"/>
                    </a:lnTo>
                    <a:cubicBezTo>
                      <a:pt x="23861" y="428738"/>
                      <a:pt x="49994" y="390072"/>
                      <a:pt x="76127" y="350269"/>
                    </a:cubicBezTo>
                    <a:lnTo>
                      <a:pt x="155663" y="234271"/>
                    </a:lnTo>
                    <a:lnTo>
                      <a:pt x="235199" y="118273"/>
                    </a:lnTo>
                    <a:lnTo>
                      <a:pt x="274967" y="60273"/>
                    </a:lnTo>
                    <a:lnTo>
                      <a:pt x="294283" y="30705"/>
                    </a:lnTo>
                    <a:cubicBezTo>
                      <a:pt x="301100" y="20470"/>
                      <a:pt x="306781" y="11372"/>
                      <a:pt x="311326" y="0"/>
                    </a:cubicBezTo>
                    <a:lnTo>
                      <a:pt x="313599" y="341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996" name="Google Shape;1996;p52"/>
          <p:cNvGrpSpPr/>
          <p:nvPr/>
        </p:nvGrpSpPr>
        <p:grpSpPr>
          <a:xfrm>
            <a:off x="-796392" y="-268166"/>
            <a:ext cx="10566494" cy="857189"/>
            <a:chOff x="-796392" y="-268166"/>
            <a:chExt cx="10566494" cy="857189"/>
          </a:xfrm>
        </p:grpSpPr>
        <p:grpSp>
          <p:nvGrpSpPr>
            <p:cNvPr id="1997" name="Google Shape;1997;p52"/>
            <p:cNvGrpSpPr/>
            <p:nvPr/>
          </p:nvGrpSpPr>
          <p:grpSpPr>
            <a:xfrm rot="155981">
              <a:off x="6978320" y="-130920"/>
              <a:ext cx="2778307" cy="657273"/>
              <a:chOff x="6588852" y="-559632"/>
              <a:chExt cx="2787993" cy="659564"/>
            </a:xfrm>
          </p:grpSpPr>
          <p:sp>
            <p:nvSpPr>
              <p:cNvPr id="1998" name="Google Shape;1998;p52"/>
              <p:cNvSpPr/>
              <p:nvPr/>
            </p:nvSpPr>
            <p:spPr>
              <a:xfrm>
                <a:off x="8846455" y="-138933"/>
                <a:ext cx="299834" cy="238865"/>
              </a:xfrm>
              <a:custGeom>
                <a:rect b="b" l="l" r="r" t="t"/>
                <a:pathLst>
                  <a:path extrusionOk="0" h="536776" w="673785">
                    <a:moveTo>
                      <a:pt x="673785" y="42078"/>
                    </a:moveTo>
                    <a:lnTo>
                      <a:pt x="294285" y="536776"/>
                    </a:lnTo>
                    <a:lnTo>
                      <a:pt x="3" y="0"/>
                    </a:lnTo>
                    <a:cubicBezTo>
                      <a:pt x="-1134" y="0"/>
                      <a:pt x="321555" y="25019"/>
                      <a:pt x="673785" y="420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9" name="Google Shape;1999;p52"/>
              <p:cNvSpPr/>
              <p:nvPr/>
            </p:nvSpPr>
            <p:spPr>
              <a:xfrm>
                <a:off x="8458541" y="-176441"/>
                <a:ext cx="299327" cy="242914"/>
              </a:xfrm>
              <a:custGeom>
                <a:rect b="b" l="l" r="r" t="t"/>
                <a:pathLst>
                  <a:path extrusionOk="0" h="545874" w="672646">
                    <a:moveTo>
                      <a:pt x="672646" y="63685"/>
                    </a:moveTo>
                    <a:lnTo>
                      <a:pt x="277240" y="545874"/>
                    </a:lnTo>
                    <a:lnTo>
                      <a:pt x="0" y="0"/>
                    </a:lnTo>
                    <a:cubicBezTo>
                      <a:pt x="0" y="0"/>
                      <a:pt x="321552" y="35254"/>
                      <a:pt x="672646" y="63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0" name="Google Shape;2000;p52"/>
              <p:cNvSpPr/>
              <p:nvPr/>
            </p:nvSpPr>
            <p:spPr>
              <a:xfrm>
                <a:off x="6879535" y="-464341"/>
                <a:ext cx="291743" cy="258602"/>
              </a:xfrm>
              <a:custGeom>
                <a:rect b="b" l="l" r="r" t="t"/>
                <a:pathLst>
                  <a:path extrusionOk="0" h="581128" w="655602">
                    <a:moveTo>
                      <a:pt x="655603" y="162625"/>
                    </a:moveTo>
                    <a:lnTo>
                      <a:pt x="193159" y="581128"/>
                    </a:lnTo>
                    <a:lnTo>
                      <a:pt x="0" y="0"/>
                    </a:lnTo>
                    <a:cubicBezTo>
                      <a:pt x="0" y="0"/>
                      <a:pt x="312462" y="83018"/>
                      <a:pt x="655603" y="162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1" name="Google Shape;2001;p52"/>
              <p:cNvSpPr/>
              <p:nvPr/>
            </p:nvSpPr>
            <p:spPr>
              <a:xfrm>
                <a:off x="8058472" y="-224096"/>
                <a:ext cx="298316" cy="246465"/>
              </a:xfrm>
              <a:custGeom>
                <a:rect b="b" l="l" r="r" t="t"/>
                <a:pathLst>
                  <a:path extrusionOk="0" h="553855" w="670373">
                    <a:moveTo>
                      <a:pt x="670374" y="84177"/>
                    </a:moveTo>
                    <a:lnTo>
                      <a:pt x="260196" y="553856"/>
                    </a:lnTo>
                    <a:lnTo>
                      <a:pt x="0" y="21"/>
                    </a:lnTo>
                    <a:cubicBezTo>
                      <a:pt x="0" y="-1116"/>
                      <a:pt x="320416" y="44373"/>
                      <a:pt x="670374" y="84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2" name="Google Shape;2002;p52"/>
              <p:cNvSpPr/>
              <p:nvPr/>
            </p:nvSpPr>
            <p:spPr>
              <a:xfrm>
                <a:off x="7664987" y="-286938"/>
                <a:ext cx="296799" cy="251011"/>
              </a:xfrm>
              <a:custGeom>
                <a:rect b="b" l="l" r="r" t="t"/>
                <a:pathLst>
                  <a:path extrusionOk="0" h="564069" w="666964">
                    <a:moveTo>
                      <a:pt x="666965" y="111449"/>
                    </a:moveTo>
                    <a:lnTo>
                      <a:pt x="237471" y="564070"/>
                    </a:lnTo>
                    <a:lnTo>
                      <a:pt x="0" y="0"/>
                    </a:lnTo>
                    <a:cubicBezTo>
                      <a:pt x="0" y="0"/>
                      <a:pt x="319280" y="59136"/>
                      <a:pt x="666965" y="1114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3" name="Google Shape;2003;p52"/>
              <p:cNvSpPr/>
              <p:nvPr/>
            </p:nvSpPr>
            <p:spPr>
              <a:xfrm>
                <a:off x="7270995" y="-371078"/>
                <a:ext cx="293765" cy="255565"/>
              </a:xfrm>
              <a:custGeom>
                <a:rect b="b" l="l" r="r" t="t"/>
                <a:pathLst>
                  <a:path extrusionOk="0" h="574304" w="660147">
                    <a:moveTo>
                      <a:pt x="660148" y="142155"/>
                    </a:moveTo>
                    <a:lnTo>
                      <a:pt x="211338" y="574305"/>
                    </a:lnTo>
                    <a:lnTo>
                      <a:pt x="0" y="0"/>
                    </a:lnTo>
                    <a:cubicBezTo>
                      <a:pt x="0" y="1137"/>
                      <a:pt x="315871" y="73920"/>
                      <a:pt x="660148" y="142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4" name="Google Shape;2004;p52"/>
              <p:cNvSpPr/>
              <p:nvPr/>
            </p:nvSpPr>
            <p:spPr>
              <a:xfrm>
                <a:off x="6588852" y="-559632"/>
                <a:ext cx="2787993" cy="448378"/>
              </a:xfrm>
              <a:custGeom>
                <a:rect b="b" l="l" r="r" t="t"/>
                <a:pathLst>
                  <a:path extrusionOk="0" h="1007592" w="6265153">
                    <a:moveTo>
                      <a:pt x="6265154" y="1007593"/>
                    </a:moveTo>
                    <a:cubicBezTo>
                      <a:pt x="6265154" y="1007593"/>
                      <a:pt x="2679222" y="935947"/>
                      <a:pt x="0" y="0"/>
                    </a:cubicBezTo>
                  </a:path>
                </a:pathLst>
              </a:custGeom>
              <a:noFill/>
              <a:ln cap="flat" cmpd="sng" w="152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05" name="Google Shape;2005;p52"/>
            <p:cNvGrpSpPr/>
            <p:nvPr/>
          </p:nvGrpSpPr>
          <p:grpSpPr>
            <a:xfrm flipH="1" rot="-155981">
              <a:off x="-782915" y="-205495"/>
              <a:ext cx="2778307" cy="657273"/>
              <a:chOff x="6588852" y="-559632"/>
              <a:chExt cx="2787993" cy="659564"/>
            </a:xfrm>
          </p:grpSpPr>
          <p:sp>
            <p:nvSpPr>
              <p:cNvPr id="2006" name="Google Shape;2006;p52"/>
              <p:cNvSpPr/>
              <p:nvPr/>
            </p:nvSpPr>
            <p:spPr>
              <a:xfrm>
                <a:off x="8846455" y="-138933"/>
                <a:ext cx="299834" cy="238865"/>
              </a:xfrm>
              <a:custGeom>
                <a:rect b="b" l="l" r="r" t="t"/>
                <a:pathLst>
                  <a:path extrusionOk="0" h="536776" w="673785">
                    <a:moveTo>
                      <a:pt x="673785" y="42078"/>
                    </a:moveTo>
                    <a:lnTo>
                      <a:pt x="294285" y="536776"/>
                    </a:lnTo>
                    <a:lnTo>
                      <a:pt x="3" y="0"/>
                    </a:lnTo>
                    <a:cubicBezTo>
                      <a:pt x="-1134" y="0"/>
                      <a:pt x="321555" y="25019"/>
                      <a:pt x="673785" y="420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7" name="Google Shape;2007;p52"/>
              <p:cNvSpPr/>
              <p:nvPr/>
            </p:nvSpPr>
            <p:spPr>
              <a:xfrm>
                <a:off x="8458541" y="-176441"/>
                <a:ext cx="299327" cy="242914"/>
              </a:xfrm>
              <a:custGeom>
                <a:rect b="b" l="l" r="r" t="t"/>
                <a:pathLst>
                  <a:path extrusionOk="0" h="545874" w="672646">
                    <a:moveTo>
                      <a:pt x="672646" y="63685"/>
                    </a:moveTo>
                    <a:lnTo>
                      <a:pt x="277240" y="545874"/>
                    </a:lnTo>
                    <a:lnTo>
                      <a:pt x="0" y="0"/>
                    </a:lnTo>
                    <a:cubicBezTo>
                      <a:pt x="0" y="0"/>
                      <a:pt x="321552" y="35254"/>
                      <a:pt x="672646" y="63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8" name="Google Shape;2008;p52"/>
              <p:cNvSpPr/>
              <p:nvPr/>
            </p:nvSpPr>
            <p:spPr>
              <a:xfrm>
                <a:off x="6879535" y="-464341"/>
                <a:ext cx="291743" cy="258602"/>
              </a:xfrm>
              <a:custGeom>
                <a:rect b="b" l="l" r="r" t="t"/>
                <a:pathLst>
                  <a:path extrusionOk="0" h="581128" w="655602">
                    <a:moveTo>
                      <a:pt x="655603" y="162625"/>
                    </a:moveTo>
                    <a:lnTo>
                      <a:pt x="193159" y="581128"/>
                    </a:lnTo>
                    <a:lnTo>
                      <a:pt x="0" y="0"/>
                    </a:lnTo>
                    <a:cubicBezTo>
                      <a:pt x="0" y="0"/>
                      <a:pt x="312462" y="83018"/>
                      <a:pt x="655603" y="162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9" name="Google Shape;2009;p52"/>
              <p:cNvSpPr/>
              <p:nvPr/>
            </p:nvSpPr>
            <p:spPr>
              <a:xfrm>
                <a:off x="8058472" y="-224096"/>
                <a:ext cx="298316" cy="246465"/>
              </a:xfrm>
              <a:custGeom>
                <a:rect b="b" l="l" r="r" t="t"/>
                <a:pathLst>
                  <a:path extrusionOk="0" h="553855" w="670373">
                    <a:moveTo>
                      <a:pt x="670374" y="84177"/>
                    </a:moveTo>
                    <a:lnTo>
                      <a:pt x="260196" y="553856"/>
                    </a:lnTo>
                    <a:lnTo>
                      <a:pt x="0" y="21"/>
                    </a:lnTo>
                    <a:cubicBezTo>
                      <a:pt x="0" y="-1116"/>
                      <a:pt x="320416" y="44373"/>
                      <a:pt x="670374" y="84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0" name="Google Shape;2010;p52"/>
              <p:cNvSpPr/>
              <p:nvPr/>
            </p:nvSpPr>
            <p:spPr>
              <a:xfrm>
                <a:off x="7664987" y="-286938"/>
                <a:ext cx="296799" cy="251011"/>
              </a:xfrm>
              <a:custGeom>
                <a:rect b="b" l="l" r="r" t="t"/>
                <a:pathLst>
                  <a:path extrusionOk="0" h="564069" w="666964">
                    <a:moveTo>
                      <a:pt x="666965" y="111449"/>
                    </a:moveTo>
                    <a:lnTo>
                      <a:pt x="237471" y="564070"/>
                    </a:lnTo>
                    <a:lnTo>
                      <a:pt x="0" y="0"/>
                    </a:lnTo>
                    <a:cubicBezTo>
                      <a:pt x="0" y="0"/>
                      <a:pt x="319280" y="59136"/>
                      <a:pt x="666965" y="1114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1" name="Google Shape;2011;p52"/>
              <p:cNvSpPr/>
              <p:nvPr/>
            </p:nvSpPr>
            <p:spPr>
              <a:xfrm>
                <a:off x="7270995" y="-371078"/>
                <a:ext cx="293765" cy="255565"/>
              </a:xfrm>
              <a:custGeom>
                <a:rect b="b" l="l" r="r" t="t"/>
                <a:pathLst>
                  <a:path extrusionOk="0" h="574304" w="660147">
                    <a:moveTo>
                      <a:pt x="660148" y="142155"/>
                    </a:moveTo>
                    <a:lnTo>
                      <a:pt x="211338" y="574305"/>
                    </a:lnTo>
                    <a:lnTo>
                      <a:pt x="0" y="0"/>
                    </a:lnTo>
                    <a:cubicBezTo>
                      <a:pt x="0" y="1137"/>
                      <a:pt x="315871" y="73920"/>
                      <a:pt x="660148" y="142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2" name="Google Shape;2012;p52"/>
              <p:cNvSpPr/>
              <p:nvPr/>
            </p:nvSpPr>
            <p:spPr>
              <a:xfrm>
                <a:off x="6588852" y="-559632"/>
                <a:ext cx="2787993" cy="448378"/>
              </a:xfrm>
              <a:custGeom>
                <a:rect b="b" l="l" r="r" t="t"/>
                <a:pathLst>
                  <a:path extrusionOk="0" h="1007592" w="6265153">
                    <a:moveTo>
                      <a:pt x="6265154" y="1007593"/>
                    </a:moveTo>
                    <a:cubicBezTo>
                      <a:pt x="6265154" y="1007593"/>
                      <a:pt x="2679222" y="935947"/>
                      <a:pt x="0" y="0"/>
                    </a:cubicBezTo>
                  </a:path>
                </a:pathLst>
              </a:custGeom>
              <a:noFill/>
              <a:ln cap="flat" cmpd="sng" w="152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013" name="Google Shape;2013;p52"/>
          <p:cNvSpPr txBox="1"/>
          <p:nvPr>
            <p:ph type="title"/>
          </p:nvPr>
        </p:nvSpPr>
        <p:spPr>
          <a:xfrm>
            <a:off x="720000" y="521208"/>
            <a:ext cx="7704000" cy="6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_1_1">
    <p:spTree>
      <p:nvGrpSpPr>
        <p:cNvPr id="2014" name="Shape 2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5" name="Google Shape;2015;p53"/>
          <p:cNvSpPr txBox="1"/>
          <p:nvPr>
            <p:ph type="title"/>
          </p:nvPr>
        </p:nvSpPr>
        <p:spPr>
          <a:xfrm>
            <a:off x="720000" y="521208"/>
            <a:ext cx="7704000" cy="6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2016" name="Google Shape;2016;p53"/>
          <p:cNvGrpSpPr/>
          <p:nvPr/>
        </p:nvGrpSpPr>
        <p:grpSpPr>
          <a:xfrm>
            <a:off x="6406519" y="4013048"/>
            <a:ext cx="4075236" cy="2884590"/>
            <a:chOff x="6063619" y="3974948"/>
            <a:chExt cx="4075236" cy="2884590"/>
          </a:xfrm>
        </p:grpSpPr>
        <p:grpSp>
          <p:nvGrpSpPr>
            <p:cNvPr id="2017" name="Google Shape;2017;p53"/>
            <p:cNvGrpSpPr/>
            <p:nvPr/>
          </p:nvGrpSpPr>
          <p:grpSpPr>
            <a:xfrm rot="-765915">
              <a:off x="6252111" y="4357328"/>
              <a:ext cx="3698253" cy="2119830"/>
              <a:chOff x="1268172" y="1041938"/>
              <a:chExt cx="9019367" cy="5169881"/>
            </a:xfrm>
          </p:grpSpPr>
          <p:sp>
            <p:nvSpPr>
              <p:cNvPr id="2018" name="Google Shape;2018;p53"/>
              <p:cNvSpPr/>
              <p:nvPr/>
            </p:nvSpPr>
            <p:spPr>
              <a:xfrm>
                <a:off x="1268172" y="1370599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9" name="Google Shape;2019;p53"/>
              <p:cNvSpPr/>
              <p:nvPr/>
            </p:nvSpPr>
            <p:spPr>
              <a:xfrm>
                <a:off x="1345436" y="1766358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0" name="Google Shape;2020;p53"/>
              <p:cNvSpPr/>
              <p:nvPr/>
            </p:nvSpPr>
            <p:spPr>
              <a:xfrm>
                <a:off x="1422699" y="216211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1" name="Google Shape;2021;p53"/>
              <p:cNvSpPr/>
              <p:nvPr/>
            </p:nvSpPr>
            <p:spPr>
              <a:xfrm>
                <a:off x="1499963" y="2557875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2" name="Google Shape;2022;p53"/>
              <p:cNvSpPr/>
              <p:nvPr/>
            </p:nvSpPr>
            <p:spPr>
              <a:xfrm>
                <a:off x="1577226" y="2953634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3" name="Google Shape;2023;p53"/>
              <p:cNvSpPr/>
              <p:nvPr/>
            </p:nvSpPr>
            <p:spPr>
              <a:xfrm>
                <a:off x="1654489" y="3350530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19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4" name="Google Shape;2024;p53"/>
              <p:cNvSpPr/>
              <p:nvPr/>
            </p:nvSpPr>
            <p:spPr>
              <a:xfrm>
                <a:off x="1731753" y="3746289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5" name="Google Shape;2025;p53"/>
              <p:cNvSpPr/>
              <p:nvPr/>
            </p:nvSpPr>
            <p:spPr>
              <a:xfrm>
                <a:off x="1809016" y="414204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026" name="Google Shape;2026;p53"/>
              <p:cNvGrpSpPr/>
              <p:nvPr/>
            </p:nvGrpSpPr>
            <p:grpSpPr>
              <a:xfrm>
                <a:off x="1864691" y="1979022"/>
                <a:ext cx="3353004" cy="4232797"/>
                <a:chOff x="1864691" y="1979022"/>
                <a:chExt cx="3353004" cy="4232797"/>
              </a:xfrm>
            </p:grpSpPr>
            <p:sp>
              <p:nvSpPr>
                <p:cNvPr id="2027" name="Google Shape;2027;p53"/>
                <p:cNvSpPr/>
                <p:nvPr/>
              </p:nvSpPr>
              <p:spPr>
                <a:xfrm>
                  <a:off x="4501873" y="1979022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28" name="Google Shape;2028;p53"/>
                <p:cNvSpPr/>
                <p:nvPr/>
              </p:nvSpPr>
              <p:spPr>
                <a:xfrm>
                  <a:off x="4124646" y="2059765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29" name="Google Shape;2029;p53"/>
                <p:cNvSpPr/>
                <p:nvPr/>
              </p:nvSpPr>
              <p:spPr>
                <a:xfrm>
                  <a:off x="3748555" y="214050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30" name="Google Shape;2030;p53"/>
                <p:cNvSpPr/>
                <p:nvPr/>
              </p:nvSpPr>
              <p:spPr>
                <a:xfrm>
                  <a:off x="3371328" y="2221253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31" name="Google Shape;2031;p53"/>
                <p:cNvSpPr/>
                <p:nvPr/>
              </p:nvSpPr>
              <p:spPr>
                <a:xfrm>
                  <a:off x="2995237" y="2301997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32" name="Google Shape;2032;p53"/>
                <p:cNvSpPr/>
                <p:nvPr/>
              </p:nvSpPr>
              <p:spPr>
                <a:xfrm>
                  <a:off x="2618010" y="2381604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33" name="Google Shape;2033;p53"/>
                <p:cNvSpPr/>
                <p:nvPr/>
              </p:nvSpPr>
              <p:spPr>
                <a:xfrm>
                  <a:off x="2241919" y="246234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34" name="Google Shape;2034;p53"/>
                <p:cNvSpPr/>
                <p:nvPr/>
              </p:nvSpPr>
              <p:spPr>
                <a:xfrm>
                  <a:off x="1864691" y="2543091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035" name="Google Shape;2035;p53"/>
              <p:cNvGrpSpPr/>
              <p:nvPr/>
            </p:nvGrpSpPr>
            <p:grpSpPr>
              <a:xfrm>
                <a:off x="4906370" y="1354678"/>
                <a:ext cx="3351868" cy="4232798"/>
                <a:chOff x="4906370" y="1354678"/>
                <a:chExt cx="3351868" cy="4232798"/>
              </a:xfrm>
            </p:grpSpPr>
            <p:sp>
              <p:nvSpPr>
                <p:cNvPr id="2036" name="Google Shape;2036;p53"/>
                <p:cNvSpPr/>
                <p:nvPr/>
              </p:nvSpPr>
              <p:spPr>
                <a:xfrm>
                  <a:off x="7542416" y="135467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37" name="Google Shape;2037;p53"/>
                <p:cNvSpPr/>
                <p:nvPr/>
              </p:nvSpPr>
              <p:spPr>
                <a:xfrm>
                  <a:off x="7165189" y="143542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38" name="Google Shape;2038;p53"/>
                <p:cNvSpPr/>
                <p:nvPr/>
              </p:nvSpPr>
              <p:spPr>
                <a:xfrm>
                  <a:off x="6789098" y="1516166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39" name="Google Shape;2039;p53"/>
                <p:cNvSpPr/>
                <p:nvPr/>
              </p:nvSpPr>
              <p:spPr>
                <a:xfrm>
                  <a:off x="6411871" y="1596910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40" name="Google Shape;2040;p53"/>
                <p:cNvSpPr/>
                <p:nvPr/>
              </p:nvSpPr>
              <p:spPr>
                <a:xfrm>
                  <a:off x="6035779" y="167651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41" name="Google Shape;2041;p53"/>
                <p:cNvSpPr/>
                <p:nvPr/>
              </p:nvSpPr>
              <p:spPr>
                <a:xfrm>
                  <a:off x="5658552" y="1757260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42" name="Google Shape;2042;p53"/>
                <p:cNvSpPr/>
                <p:nvPr/>
              </p:nvSpPr>
              <p:spPr>
                <a:xfrm>
                  <a:off x="5282461" y="1838004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43" name="Google Shape;2043;p53"/>
                <p:cNvSpPr/>
                <p:nvPr/>
              </p:nvSpPr>
              <p:spPr>
                <a:xfrm>
                  <a:off x="4906370" y="1918748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044" name="Google Shape;2044;p53"/>
              <p:cNvGrpSpPr/>
              <p:nvPr/>
            </p:nvGrpSpPr>
            <p:grpSpPr>
              <a:xfrm>
                <a:off x="7982136" y="1041938"/>
                <a:ext cx="2222459" cy="3991703"/>
                <a:chOff x="7982136" y="1041938"/>
                <a:chExt cx="2222459" cy="3991703"/>
              </a:xfrm>
            </p:grpSpPr>
            <p:sp>
              <p:nvSpPr>
                <p:cNvPr id="2045" name="Google Shape;2045;p53"/>
                <p:cNvSpPr/>
                <p:nvPr/>
              </p:nvSpPr>
              <p:spPr>
                <a:xfrm>
                  <a:off x="9487636" y="1041938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46" name="Google Shape;2046;p53"/>
                <p:cNvSpPr/>
                <p:nvPr/>
              </p:nvSpPr>
              <p:spPr>
                <a:xfrm>
                  <a:off x="9111545" y="112268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47" name="Google Shape;2047;p53"/>
                <p:cNvSpPr/>
                <p:nvPr/>
              </p:nvSpPr>
              <p:spPr>
                <a:xfrm>
                  <a:off x="8734318" y="1203426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48" name="Google Shape;2048;p53"/>
                <p:cNvSpPr/>
                <p:nvPr/>
              </p:nvSpPr>
              <p:spPr>
                <a:xfrm>
                  <a:off x="8358227" y="128416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49" name="Google Shape;2049;p53"/>
                <p:cNvSpPr/>
                <p:nvPr/>
              </p:nvSpPr>
              <p:spPr>
                <a:xfrm>
                  <a:off x="7982136" y="136377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050" name="Google Shape;2050;p53"/>
            <p:cNvGrpSpPr/>
            <p:nvPr/>
          </p:nvGrpSpPr>
          <p:grpSpPr>
            <a:xfrm>
              <a:off x="8293960" y="4056821"/>
              <a:ext cx="612481" cy="623717"/>
              <a:chOff x="5437921" y="1334151"/>
              <a:chExt cx="738730" cy="752282"/>
            </a:xfrm>
          </p:grpSpPr>
          <p:sp>
            <p:nvSpPr>
              <p:cNvPr id="2051" name="Google Shape;2051;p53"/>
              <p:cNvSpPr/>
              <p:nvPr/>
            </p:nvSpPr>
            <p:spPr>
              <a:xfrm>
                <a:off x="5705386" y="1334151"/>
                <a:ext cx="206225" cy="752282"/>
              </a:xfrm>
              <a:custGeom>
                <a:rect b="b" l="l" r="r" t="t"/>
                <a:pathLst>
                  <a:path extrusionOk="0" h="1003043" w="274966">
                    <a:moveTo>
                      <a:pt x="274967" y="501522"/>
                    </a:moveTo>
                    <a:cubicBezTo>
                      <a:pt x="274967" y="778505"/>
                      <a:pt x="213414" y="1003044"/>
                      <a:pt x="137484" y="1003044"/>
                    </a:cubicBezTo>
                    <a:cubicBezTo>
                      <a:pt x="61554" y="1003044"/>
                      <a:pt x="0" y="778505"/>
                      <a:pt x="0" y="501522"/>
                    </a:cubicBezTo>
                    <a:cubicBezTo>
                      <a:pt x="0" y="224539"/>
                      <a:pt x="61553" y="0"/>
                      <a:pt x="137484" y="0"/>
                    </a:cubicBezTo>
                    <a:cubicBezTo>
                      <a:pt x="213414" y="0"/>
                      <a:pt x="274967" y="224539"/>
                      <a:pt x="274967" y="501522"/>
                    </a:cubicBezTo>
                    <a:close/>
                  </a:path>
                </a:pathLst>
              </a:custGeom>
              <a:noFill/>
              <a:ln cap="flat" cmpd="sng" w="198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2" name="Google Shape;2052;p53"/>
              <p:cNvSpPr/>
              <p:nvPr/>
            </p:nvSpPr>
            <p:spPr>
              <a:xfrm rot="-2030944">
                <a:off x="5431714" y="1606922"/>
                <a:ext cx="751145" cy="206279"/>
              </a:xfrm>
              <a:custGeom>
                <a:rect b="b" l="l" r="r" t="t"/>
                <a:pathLst>
                  <a:path extrusionOk="0" h="275207" w="1002139">
                    <a:moveTo>
                      <a:pt x="1002139" y="137604"/>
                    </a:moveTo>
                    <a:cubicBezTo>
                      <a:pt x="1002139" y="213601"/>
                      <a:pt x="777802" y="275208"/>
                      <a:pt x="501070" y="275208"/>
                    </a:cubicBezTo>
                    <a:cubicBezTo>
                      <a:pt x="224337" y="275208"/>
                      <a:pt x="0" y="213601"/>
                      <a:pt x="0" y="137604"/>
                    </a:cubicBezTo>
                    <a:cubicBezTo>
                      <a:pt x="0" y="61607"/>
                      <a:pt x="224336" y="0"/>
                      <a:pt x="501070" y="0"/>
                    </a:cubicBezTo>
                    <a:cubicBezTo>
                      <a:pt x="777803" y="0"/>
                      <a:pt x="1002139" y="61607"/>
                      <a:pt x="1002139" y="137604"/>
                    </a:cubicBezTo>
                    <a:close/>
                  </a:path>
                </a:pathLst>
              </a:custGeom>
              <a:noFill/>
              <a:ln cap="flat" cmpd="sng" w="198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3" name="Google Shape;2053;p53"/>
              <p:cNvSpPr/>
              <p:nvPr/>
            </p:nvSpPr>
            <p:spPr>
              <a:xfrm>
                <a:off x="5475812" y="1506104"/>
                <a:ext cx="664520" cy="407672"/>
              </a:xfrm>
              <a:custGeom>
                <a:rect b="b" l="l" r="r" t="t"/>
                <a:pathLst>
                  <a:path extrusionOk="0" h="543563" w="886026">
                    <a:moveTo>
                      <a:pt x="376544" y="391661"/>
                    </a:moveTo>
                    <a:cubicBezTo>
                      <a:pt x="134528" y="257467"/>
                      <a:pt x="-31361" y="94842"/>
                      <a:pt x="4998" y="27745"/>
                    </a:cubicBezTo>
                    <a:cubicBezTo>
                      <a:pt x="41357" y="-38215"/>
                      <a:pt x="267467" y="17509"/>
                      <a:pt x="509483" y="151703"/>
                    </a:cubicBezTo>
                    <a:cubicBezTo>
                      <a:pt x="751499" y="285898"/>
                      <a:pt x="917388" y="448523"/>
                      <a:pt x="881029" y="515620"/>
                    </a:cubicBezTo>
                    <a:cubicBezTo>
                      <a:pt x="844670" y="581579"/>
                      <a:pt x="618561" y="526992"/>
                      <a:pt x="376544" y="391661"/>
                    </a:cubicBezTo>
                    <a:close/>
                  </a:path>
                </a:pathLst>
              </a:custGeom>
              <a:noFill/>
              <a:ln cap="flat" cmpd="sng" w="198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4" name="Google Shape;2054;p53"/>
              <p:cNvSpPr/>
              <p:nvPr/>
            </p:nvSpPr>
            <p:spPr>
              <a:xfrm>
                <a:off x="5752255" y="1653146"/>
                <a:ext cx="93738" cy="93822"/>
              </a:xfrm>
              <a:custGeom>
                <a:rect b="b" l="l" r="r" t="t"/>
                <a:pathLst>
                  <a:path extrusionOk="0" h="125096" w="124984">
                    <a:moveTo>
                      <a:pt x="124985" y="62548"/>
                    </a:moveTo>
                    <a:cubicBezTo>
                      <a:pt x="124985" y="96665"/>
                      <a:pt x="96579" y="125096"/>
                      <a:pt x="62492" y="125096"/>
                    </a:cubicBezTo>
                    <a:cubicBezTo>
                      <a:pt x="28406" y="125096"/>
                      <a:pt x="0" y="96665"/>
                      <a:pt x="0" y="62548"/>
                    </a:cubicBezTo>
                    <a:cubicBezTo>
                      <a:pt x="0" y="28431"/>
                      <a:pt x="28406" y="0"/>
                      <a:pt x="62492" y="0"/>
                    </a:cubicBezTo>
                    <a:cubicBezTo>
                      <a:pt x="96579" y="0"/>
                      <a:pt x="124985" y="28431"/>
                      <a:pt x="124985" y="6254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5" name="Google Shape;2055;p53"/>
              <p:cNvSpPr/>
              <p:nvPr/>
            </p:nvSpPr>
            <p:spPr>
              <a:xfrm>
                <a:off x="6027506" y="1607941"/>
                <a:ext cx="57947" cy="57999"/>
              </a:xfrm>
              <a:custGeom>
                <a:rect b="b" l="l" r="r" t="t"/>
                <a:pathLst>
                  <a:path extrusionOk="0" h="77332" w="77263">
                    <a:moveTo>
                      <a:pt x="77263" y="38666"/>
                    </a:moveTo>
                    <a:cubicBezTo>
                      <a:pt x="77263" y="60274"/>
                      <a:pt x="60220" y="77332"/>
                      <a:pt x="38632" y="77332"/>
                    </a:cubicBezTo>
                    <a:cubicBezTo>
                      <a:pt x="17043" y="77332"/>
                      <a:pt x="0" y="60274"/>
                      <a:pt x="0" y="38666"/>
                    </a:cubicBezTo>
                    <a:cubicBezTo>
                      <a:pt x="0" y="17059"/>
                      <a:pt x="17043" y="0"/>
                      <a:pt x="38632" y="0"/>
                    </a:cubicBezTo>
                    <a:cubicBezTo>
                      <a:pt x="60220" y="0"/>
                      <a:pt x="77263" y="17059"/>
                      <a:pt x="77263" y="3866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6" name="Google Shape;2056;p53"/>
              <p:cNvSpPr/>
              <p:nvPr/>
            </p:nvSpPr>
            <p:spPr>
              <a:xfrm>
                <a:off x="5488934" y="1591735"/>
                <a:ext cx="51130" cy="51175"/>
              </a:xfrm>
              <a:custGeom>
                <a:rect b="b" l="l" r="r" t="t"/>
                <a:pathLst>
                  <a:path extrusionOk="0" h="68234" w="68173">
                    <a:moveTo>
                      <a:pt x="68174" y="34117"/>
                    </a:moveTo>
                    <a:cubicBezTo>
                      <a:pt x="68174" y="52960"/>
                      <a:pt x="52913" y="68234"/>
                      <a:pt x="34087" y="68234"/>
                    </a:cubicBezTo>
                    <a:cubicBezTo>
                      <a:pt x="15261" y="68234"/>
                      <a:pt x="0" y="52960"/>
                      <a:pt x="0" y="34117"/>
                    </a:cubicBezTo>
                    <a:cubicBezTo>
                      <a:pt x="0" y="15275"/>
                      <a:pt x="15261" y="0"/>
                      <a:pt x="34087" y="0"/>
                    </a:cubicBezTo>
                    <a:cubicBezTo>
                      <a:pt x="52913" y="0"/>
                      <a:pt x="68174" y="15275"/>
                      <a:pt x="68174" y="3411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7" name="Google Shape;2057;p53"/>
              <p:cNvSpPr/>
              <p:nvPr/>
            </p:nvSpPr>
            <p:spPr>
              <a:xfrm>
                <a:off x="5845141" y="1978112"/>
                <a:ext cx="52834" cy="52881"/>
              </a:xfrm>
              <a:custGeom>
                <a:rect b="b" l="l" r="r" t="t"/>
                <a:pathLst>
                  <a:path extrusionOk="0" h="70508" w="70445">
                    <a:moveTo>
                      <a:pt x="70446" y="35254"/>
                    </a:moveTo>
                    <a:cubicBezTo>
                      <a:pt x="70446" y="54587"/>
                      <a:pt x="54539" y="70509"/>
                      <a:pt x="35223" y="70509"/>
                    </a:cubicBezTo>
                    <a:cubicBezTo>
                      <a:pt x="15907" y="70509"/>
                      <a:pt x="0" y="54587"/>
                      <a:pt x="0" y="35254"/>
                    </a:cubicBezTo>
                    <a:cubicBezTo>
                      <a:pt x="0" y="15921"/>
                      <a:pt x="15907" y="0"/>
                      <a:pt x="35223" y="0"/>
                    </a:cubicBezTo>
                    <a:cubicBezTo>
                      <a:pt x="55675" y="0"/>
                      <a:pt x="70446" y="15921"/>
                      <a:pt x="70446" y="3525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058" name="Google Shape;2058;p53"/>
          <p:cNvGrpSpPr/>
          <p:nvPr/>
        </p:nvGrpSpPr>
        <p:grpSpPr>
          <a:xfrm>
            <a:off x="-1927111" y="-1368064"/>
            <a:ext cx="13485676" cy="8994614"/>
            <a:chOff x="-1717561" y="-1501414"/>
            <a:chExt cx="13485676" cy="8994614"/>
          </a:xfrm>
        </p:grpSpPr>
        <p:sp>
          <p:nvSpPr>
            <p:cNvPr id="2059" name="Google Shape;2059;p53"/>
            <p:cNvSpPr/>
            <p:nvPr/>
          </p:nvSpPr>
          <p:spPr>
            <a:xfrm rot="-10271592">
              <a:off x="8141304" y="-1250615"/>
              <a:ext cx="3462268" cy="2416065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0" name="Google Shape;2060;p53"/>
            <p:cNvSpPr/>
            <p:nvPr/>
          </p:nvSpPr>
          <p:spPr>
            <a:xfrm rot="-10272376">
              <a:off x="-1508103" y="4094450"/>
              <a:ext cx="4413017" cy="3079523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61" name="Google Shape;2061;p53"/>
          <p:cNvGrpSpPr/>
          <p:nvPr/>
        </p:nvGrpSpPr>
        <p:grpSpPr>
          <a:xfrm>
            <a:off x="-2169354" y="-672122"/>
            <a:ext cx="12063993" cy="6601284"/>
            <a:chOff x="-2169354" y="-672122"/>
            <a:chExt cx="12063993" cy="6601284"/>
          </a:xfrm>
        </p:grpSpPr>
        <p:sp>
          <p:nvSpPr>
            <p:cNvPr id="2062" name="Google Shape;2062;p53"/>
            <p:cNvSpPr/>
            <p:nvPr/>
          </p:nvSpPr>
          <p:spPr>
            <a:xfrm rot="1033734">
              <a:off x="7153204" y="-291079"/>
              <a:ext cx="2688657" cy="763696"/>
            </a:xfrm>
            <a:custGeom>
              <a:rect b="b" l="l" r="r" t="t"/>
              <a:pathLst>
                <a:path extrusionOk="0" h="1016625" w="3579114">
                  <a:moveTo>
                    <a:pt x="3579114" y="386740"/>
                  </a:moveTo>
                  <a:cubicBezTo>
                    <a:pt x="3507532" y="403799"/>
                    <a:pt x="3432541" y="407211"/>
                    <a:pt x="3359823" y="393564"/>
                  </a:cubicBezTo>
                  <a:cubicBezTo>
                    <a:pt x="3215522" y="365133"/>
                    <a:pt x="3082583" y="252546"/>
                    <a:pt x="3057586" y="106980"/>
                  </a:cubicBezTo>
                  <a:cubicBezTo>
                    <a:pt x="3050769" y="68314"/>
                    <a:pt x="3056450" y="20550"/>
                    <a:pt x="3092809" y="4629"/>
                  </a:cubicBezTo>
                  <a:cubicBezTo>
                    <a:pt x="3118942" y="-6744"/>
                    <a:pt x="3149621" y="4629"/>
                    <a:pt x="3173481" y="19413"/>
                  </a:cubicBezTo>
                  <a:cubicBezTo>
                    <a:pt x="3328008" y="116078"/>
                    <a:pt x="3353005" y="351486"/>
                    <a:pt x="3253017" y="505013"/>
                  </a:cubicBezTo>
                  <a:cubicBezTo>
                    <a:pt x="3153029" y="657403"/>
                    <a:pt x="2962143" y="731323"/>
                    <a:pt x="2779210" y="733598"/>
                  </a:cubicBezTo>
                  <a:cubicBezTo>
                    <a:pt x="2331537" y="739284"/>
                    <a:pt x="1942948" y="384466"/>
                    <a:pt x="1495274" y="378780"/>
                  </a:cubicBezTo>
                  <a:cubicBezTo>
                    <a:pt x="1299844" y="376505"/>
                    <a:pt x="1103276" y="444739"/>
                    <a:pt x="952158" y="568698"/>
                  </a:cubicBezTo>
                  <a:cubicBezTo>
                    <a:pt x="887393" y="621011"/>
                    <a:pt x="829445" y="686971"/>
                    <a:pt x="806721" y="766578"/>
                  </a:cubicBezTo>
                  <a:cubicBezTo>
                    <a:pt x="783996" y="846184"/>
                    <a:pt x="804448" y="942850"/>
                    <a:pt x="872622" y="991751"/>
                  </a:cubicBezTo>
                  <a:cubicBezTo>
                    <a:pt x="940796" y="1039515"/>
                    <a:pt x="1053282" y="1016770"/>
                    <a:pt x="1080551" y="938300"/>
                  </a:cubicBezTo>
                  <a:cubicBezTo>
                    <a:pt x="1093050" y="904183"/>
                    <a:pt x="1087369" y="865517"/>
                    <a:pt x="1077143" y="830263"/>
                  </a:cubicBezTo>
                  <a:cubicBezTo>
                    <a:pt x="1031694" y="681285"/>
                    <a:pt x="888529" y="580071"/>
                    <a:pt x="739684" y="531170"/>
                  </a:cubicBezTo>
                  <a:cubicBezTo>
                    <a:pt x="496531" y="450426"/>
                    <a:pt x="217019" y="484543"/>
                    <a:pt x="0" y="622149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3" name="Google Shape;2063;p53"/>
            <p:cNvSpPr/>
            <p:nvPr/>
          </p:nvSpPr>
          <p:spPr>
            <a:xfrm rot="1990946">
              <a:off x="-2185339" y="3683231"/>
              <a:ext cx="4201631" cy="1193447"/>
            </a:xfrm>
            <a:custGeom>
              <a:rect b="b" l="l" r="r" t="t"/>
              <a:pathLst>
                <a:path extrusionOk="0" h="1016625" w="3579114">
                  <a:moveTo>
                    <a:pt x="3579114" y="386740"/>
                  </a:moveTo>
                  <a:cubicBezTo>
                    <a:pt x="3507532" y="403799"/>
                    <a:pt x="3432541" y="407211"/>
                    <a:pt x="3359823" y="393564"/>
                  </a:cubicBezTo>
                  <a:cubicBezTo>
                    <a:pt x="3215522" y="365133"/>
                    <a:pt x="3082583" y="252546"/>
                    <a:pt x="3057586" y="106980"/>
                  </a:cubicBezTo>
                  <a:cubicBezTo>
                    <a:pt x="3050769" y="68314"/>
                    <a:pt x="3056450" y="20550"/>
                    <a:pt x="3092809" y="4629"/>
                  </a:cubicBezTo>
                  <a:cubicBezTo>
                    <a:pt x="3118942" y="-6744"/>
                    <a:pt x="3149621" y="4629"/>
                    <a:pt x="3173481" y="19413"/>
                  </a:cubicBezTo>
                  <a:cubicBezTo>
                    <a:pt x="3328008" y="116078"/>
                    <a:pt x="3353005" y="351486"/>
                    <a:pt x="3253017" y="505013"/>
                  </a:cubicBezTo>
                  <a:cubicBezTo>
                    <a:pt x="3153029" y="657403"/>
                    <a:pt x="2962143" y="731323"/>
                    <a:pt x="2779210" y="733598"/>
                  </a:cubicBezTo>
                  <a:cubicBezTo>
                    <a:pt x="2331537" y="739284"/>
                    <a:pt x="1942948" y="384466"/>
                    <a:pt x="1495274" y="378780"/>
                  </a:cubicBezTo>
                  <a:cubicBezTo>
                    <a:pt x="1299844" y="376505"/>
                    <a:pt x="1103276" y="444739"/>
                    <a:pt x="952158" y="568698"/>
                  </a:cubicBezTo>
                  <a:cubicBezTo>
                    <a:pt x="887393" y="621011"/>
                    <a:pt x="829445" y="686971"/>
                    <a:pt x="806721" y="766578"/>
                  </a:cubicBezTo>
                  <a:cubicBezTo>
                    <a:pt x="783996" y="846184"/>
                    <a:pt x="804448" y="942850"/>
                    <a:pt x="872622" y="991751"/>
                  </a:cubicBezTo>
                  <a:cubicBezTo>
                    <a:pt x="940796" y="1039515"/>
                    <a:pt x="1053282" y="1016770"/>
                    <a:pt x="1080551" y="938300"/>
                  </a:cubicBezTo>
                  <a:cubicBezTo>
                    <a:pt x="1093050" y="904183"/>
                    <a:pt x="1087369" y="865517"/>
                    <a:pt x="1077143" y="830263"/>
                  </a:cubicBezTo>
                  <a:cubicBezTo>
                    <a:pt x="1031694" y="681285"/>
                    <a:pt x="888529" y="580071"/>
                    <a:pt x="739684" y="531170"/>
                  </a:cubicBezTo>
                  <a:cubicBezTo>
                    <a:pt x="496531" y="450426"/>
                    <a:pt x="217019" y="484543"/>
                    <a:pt x="0" y="622149"/>
                  </a:cubicBezTo>
                </a:path>
              </a:pathLst>
            </a:custGeom>
            <a:noFill/>
            <a:ln cap="rnd" cmpd="sng" w="14400">
              <a:solidFill>
                <a:schemeClr val="dk1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64" name="Google Shape;2064;p53"/>
          <p:cNvGrpSpPr/>
          <p:nvPr/>
        </p:nvGrpSpPr>
        <p:grpSpPr>
          <a:xfrm>
            <a:off x="217400" y="415401"/>
            <a:ext cx="8617277" cy="654567"/>
            <a:chOff x="217400" y="415401"/>
            <a:chExt cx="8617277" cy="654567"/>
          </a:xfrm>
        </p:grpSpPr>
        <p:grpSp>
          <p:nvGrpSpPr>
            <p:cNvPr id="2065" name="Google Shape;2065;p53"/>
            <p:cNvGrpSpPr/>
            <p:nvPr/>
          </p:nvGrpSpPr>
          <p:grpSpPr>
            <a:xfrm>
              <a:off x="8499051" y="415401"/>
              <a:ext cx="335626" cy="508939"/>
              <a:chOff x="8499051" y="415401"/>
              <a:chExt cx="335626" cy="508939"/>
            </a:xfrm>
          </p:grpSpPr>
          <p:sp>
            <p:nvSpPr>
              <p:cNvPr id="2066" name="Google Shape;2066;p53"/>
              <p:cNvSpPr/>
              <p:nvPr/>
            </p:nvSpPr>
            <p:spPr>
              <a:xfrm>
                <a:off x="8520224" y="415401"/>
                <a:ext cx="314453" cy="393031"/>
              </a:xfrm>
              <a:custGeom>
                <a:rect b="b" l="l" r="r" t="t"/>
                <a:pathLst>
                  <a:path extrusionOk="0" h="689528" w="551672">
                    <a:moveTo>
                      <a:pt x="380102" y="689528"/>
                    </a:moveTo>
                    <a:cubicBezTo>
                      <a:pt x="491452" y="533726"/>
                      <a:pt x="547128" y="339259"/>
                      <a:pt x="536901" y="147066"/>
                    </a:cubicBezTo>
                    <a:cubicBezTo>
                      <a:pt x="534629" y="109537"/>
                      <a:pt x="530084" y="72008"/>
                      <a:pt x="509632" y="41303"/>
                    </a:cubicBezTo>
                    <a:cubicBezTo>
                      <a:pt x="489180" y="10597"/>
                      <a:pt x="448276" y="-9873"/>
                      <a:pt x="414189" y="4911"/>
                    </a:cubicBezTo>
                    <a:cubicBezTo>
                      <a:pt x="385783" y="16283"/>
                      <a:pt x="369876" y="48126"/>
                      <a:pt x="358514" y="76557"/>
                    </a:cubicBezTo>
                    <a:cubicBezTo>
                      <a:pt x="330108" y="147066"/>
                      <a:pt x="311929" y="220986"/>
                      <a:pt x="303975" y="296044"/>
                    </a:cubicBezTo>
                    <a:cubicBezTo>
                      <a:pt x="265343" y="249417"/>
                      <a:pt x="223303" y="201653"/>
                      <a:pt x="167628" y="180045"/>
                    </a:cubicBezTo>
                    <a:cubicBezTo>
                      <a:pt x="111953" y="158438"/>
                      <a:pt x="35826" y="172085"/>
                      <a:pt x="9692" y="226672"/>
                    </a:cubicBezTo>
                    <a:cubicBezTo>
                      <a:pt x="-23258" y="293769"/>
                      <a:pt x="33553" y="371102"/>
                      <a:pt x="93773" y="416591"/>
                    </a:cubicBezTo>
                    <a:cubicBezTo>
                      <a:pt x="224439" y="515531"/>
                      <a:pt x="386920" y="571255"/>
                      <a:pt x="551672" y="571255"/>
                    </a:cubicBezTo>
                  </a:path>
                </a:pathLst>
              </a:custGeom>
              <a:noFill/>
              <a:ln cap="flat" cmpd="sng" w="22700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7" name="Google Shape;2067;p53"/>
              <p:cNvSpPr/>
              <p:nvPr/>
            </p:nvSpPr>
            <p:spPr>
              <a:xfrm>
                <a:off x="8499051" y="783029"/>
                <a:ext cx="126086" cy="141311"/>
              </a:xfrm>
              <a:custGeom>
                <a:rect b="b" l="l" r="r" t="t"/>
                <a:pathLst>
                  <a:path extrusionOk="0" h="224303" w="200136">
                    <a:moveTo>
                      <a:pt x="173937" y="162643"/>
                    </a:moveTo>
                    <a:cubicBezTo>
                      <a:pt x="187572" y="129663"/>
                      <a:pt x="201207" y="94409"/>
                      <a:pt x="200071" y="59154"/>
                    </a:cubicBezTo>
                    <a:cubicBezTo>
                      <a:pt x="200071" y="40959"/>
                      <a:pt x="195526" y="21625"/>
                      <a:pt x="180755" y="9116"/>
                    </a:cubicBezTo>
                    <a:cubicBezTo>
                      <a:pt x="167120" y="-3394"/>
                      <a:pt x="142123" y="-3394"/>
                      <a:pt x="133033" y="11390"/>
                    </a:cubicBezTo>
                    <a:cubicBezTo>
                      <a:pt x="129625" y="17077"/>
                      <a:pt x="128488" y="22763"/>
                      <a:pt x="126216" y="29586"/>
                    </a:cubicBezTo>
                    <a:cubicBezTo>
                      <a:pt x="121671" y="52331"/>
                      <a:pt x="115990" y="75076"/>
                      <a:pt x="111445" y="98957"/>
                    </a:cubicBezTo>
                    <a:cubicBezTo>
                      <a:pt x="98946" y="76213"/>
                      <a:pt x="77358" y="58017"/>
                      <a:pt x="53497" y="48919"/>
                    </a:cubicBezTo>
                    <a:cubicBezTo>
                      <a:pt x="45544" y="45507"/>
                      <a:pt x="36454" y="43233"/>
                      <a:pt x="27364" y="45507"/>
                    </a:cubicBezTo>
                    <a:cubicBezTo>
                      <a:pt x="8048" y="50056"/>
                      <a:pt x="-1042" y="72801"/>
                      <a:pt x="95" y="93271"/>
                    </a:cubicBezTo>
                    <a:cubicBezTo>
                      <a:pt x="2367" y="137624"/>
                      <a:pt x="38726" y="172878"/>
                      <a:pt x="75086" y="199035"/>
                    </a:cubicBezTo>
                    <a:cubicBezTo>
                      <a:pt x="136442" y="244524"/>
                      <a:pt x="147804" y="226328"/>
                      <a:pt x="173937" y="1626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68" name="Google Shape;2068;p53"/>
            <p:cNvGrpSpPr/>
            <p:nvPr/>
          </p:nvGrpSpPr>
          <p:grpSpPr>
            <a:xfrm>
              <a:off x="217400" y="771960"/>
              <a:ext cx="205223" cy="298008"/>
              <a:chOff x="5660354" y="5884171"/>
              <a:chExt cx="115229" cy="167298"/>
            </a:xfrm>
          </p:grpSpPr>
          <p:sp>
            <p:nvSpPr>
              <p:cNvPr id="2069" name="Google Shape;2069;p53"/>
              <p:cNvSpPr/>
              <p:nvPr/>
            </p:nvSpPr>
            <p:spPr>
              <a:xfrm>
                <a:off x="5726726" y="5997911"/>
                <a:ext cx="48857" cy="53558"/>
              </a:xfrm>
              <a:custGeom>
                <a:rect b="b" l="l" r="r" t="t"/>
                <a:pathLst>
                  <a:path extrusionOk="0" h="53558" w="48857">
                    <a:moveTo>
                      <a:pt x="29542" y="53559"/>
                    </a:moveTo>
                    <a:cubicBezTo>
                      <a:pt x="24997" y="52422"/>
                      <a:pt x="20452" y="50147"/>
                      <a:pt x="17043" y="47873"/>
                    </a:cubicBezTo>
                    <a:cubicBezTo>
                      <a:pt x="13635" y="45598"/>
                      <a:pt x="10226" y="43324"/>
                      <a:pt x="7954" y="39912"/>
                    </a:cubicBezTo>
                    <a:cubicBezTo>
                      <a:pt x="5681" y="36500"/>
                      <a:pt x="3409" y="33088"/>
                      <a:pt x="2273" y="29677"/>
                    </a:cubicBezTo>
                    <a:cubicBezTo>
                      <a:pt x="1136" y="26265"/>
                      <a:pt x="0" y="21716"/>
                      <a:pt x="0" y="16030"/>
                    </a:cubicBezTo>
                    <a:cubicBezTo>
                      <a:pt x="1136" y="6932"/>
                      <a:pt x="9090" y="-1029"/>
                      <a:pt x="18180" y="109"/>
                    </a:cubicBezTo>
                    <a:cubicBezTo>
                      <a:pt x="19316" y="109"/>
                      <a:pt x="19316" y="109"/>
                      <a:pt x="20452" y="109"/>
                    </a:cubicBezTo>
                    <a:cubicBezTo>
                      <a:pt x="24997" y="1246"/>
                      <a:pt x="29542" y="3521"/>
                      <a:pt x="32951" y="5795"/>
                    </a:cubicBezTo>
                    <a:cubicBezTo>
                      <a:pt x="36359" y="8069"/>
                      <a:pt x="38632" y="11481"/>
                      <a:pt x="40904" y="13756"/>
                    </a:cubicBezTo>
                    <a:cubicBezTo>
                      <a:pt x="43176" y="17167"/>
                      <a:pt x="45449" y="20579"/>
                      <a:pt x="46585" y="23991"/>
                    </a:cubicBezTo>
                    <a:cubicBezTo>
                      <a:pt x="47722" y="28540"/>
                      <a:pt x="48858" y="31952"/>
                      <a:pt x="48858" y="37638"/>
                    </a:cubicBezTo>
                    <a:cubicBezTo>
                      <a:pt x="47722" y="46735"/>
                      <a:pt x="40904" y="52422"/>
                      <a:pt x="31814" y="52422"/>
                    </a:cubicBezTo>
                    <a:cubicBezTo>
                      <a:pt x="30678" y="53559"/>
                      <a:pt x="29542" y="53559"/>
                      <a:pt x="29542" y="535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0" name="Google Shape;2070;p53"/>
              <p:cNvSpPr/>
              <p:nvPr/>
            </p:nvSpPr>
            <p:spPr>
              <a:xfrm>
                <a:off x="5660354" y="5909315"/>
                <a:ext cx="41374" cy="41411"/>
              </a:xfrm>
              <a:custGeom>
                <a:rect b="b" l="l" r="r" t="t"/>
                <a:pathLst>
                  <a:path extrusionOk="0" h="41411" w="41374">
                    <a:moveTo>
                      <a:pt x="23195" y="40941"/>
                    </a:moveTo>
                    <a:cubicBezTo>
                      <a:pt x="18650" y="42078"/>
                      <a:pt x="15241" y="40941"/>
                      <a:pt x="12969" y="39803"/>
                    </a:cubicBezTo>
                    <a:cubicBezTo>
                      <a:pt x="9560" y="38666"/>
                      <a:pt x="7288" y="37529"/>
                      <a:pt x="6152" y="35254"/>
                    </a:cubicBezTo>
                    <a:cubicBezTo>
                      <a:pt x="3879" y="32980"/>
                      <a:pt x="2743" y="30705"/>
                      <a:pt x="1607" y="28431"/>
                    </a:cubicBezTo>
                    <a:cubicBezTo>
                      <a:pt x="471" y="26156"/>
                      <a:pt x="-666" y="22745"/>
                      <a:pt x="471" y="18196"/>
                    </a:cubicBezTo>
                    <a:cubicBezTo>
                      <a:pt x="1607" y="7960"/>
                      <a:pt x="9560" y="1137"/>
                      <a:pt x="18650" y="0"/>
                    </a:cubicBezTo>
                    <a:cubicBezTo>
                      <a:pt x="23195" y="0"/>
                      <a:pt x="26604" y="0"/>
                      <a:pt x="28876" y="1137"/>
                    </a:cubicBezTo>
                    <a:cubicBezTo>
                      <a:pt x="31149" y="2274"/>
                      <a:pt x="33421" y="3412"/>
                      <a:pt x="35693" y="5686"/>
                    </a:cubicBezTo>
                    <a:cubicBezTo>
                      <a:pt x="37966" y="7960"/>
                      <a:pt x="39102" y="10235"/>
                      <a:pt x="40239" y="12510"/>
                    </a:cubicBezTo>
                    <a:cubicBezTo>
                      <a:pt x="41375" y="15921"/>
                      <a:pt x="41375" y="18196"/>
                      <a:pt x="41375" y="22745"/>
                    </a:cubicBezTo>
                    <a:cubicBezTo>
                      <a:pt x="39102" y="32980"/>
                      <a:pt x="32285" y="39803"/>
                      <a:pt x="23195" y="4094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1" name="Google Shape;2071;p53"/>
              <p:cNvSpPr/>
              <p:nvPr/>
            </p:nvSpPr>
            <p:spPr>
              <a:xfrm>
                <a:off x="5719438" y="5884171"/>
                <a:ext cx="47056" cy="54836"/>
              </a:xfrm>
              <a:custGeom>
                <a:rect b="b" l="l" r="r" t="t"/>
                <a:pathLst>
                  <a:path extrusionOk="0" h="54836" w="47056">
                    <a:moveTo>
                      <a:pt x="27740" y="53574"/>
                    </a:moveTo>
                    <a:cubicBezTo>
                      <a:pt x="23195" y="52437"/>
                      <a:pt x="18650" y="50162"/>
                      <a:pt x="15242" y="47888"/>
                    </a:cubicBezTo>
                    <a:cubicBezTo>
                      <a:pt x="11833" y="45614"/>
                      <a:pt x="9561" y="42202"/>
                      <a:pt x="7288" y="38790"/>
                    </a:cubicBezTo>
                    <a:cubicBezTo>
                      <a:pt x="5016" y="35378"/>
                      <a:pt x="2743" y="31967"/>
                      <a:pt x="1607" y="28555"/>
                    </a:cubicBezTo>
                    <a:cubicBezTo>
                      <a:pt x="471" y="24006"/>
                      <a:pt x="-666" y="20595"/>
                      <a:pt x="471" y="14908"/>
                    </a:cubicBezTo>
                    <a:cubicBezTo>
                      <a:pt x="1607" y="5810"/>
                      <a:pt x="10697" y="-1013"/>
                      <a:pt x="19787" y="124"/>
                    </a:cubicBezTo>
                    <a:cubicBezTo>
                      <a:pt x="20923" y="124"/>
                      <a:pt x="22059" y="124"/>
                      <a:pt x="22059" y="124"/>
                    </a:cubicBezTo>
                    <a:cubicBezTo>
                      <a:pt x="26604" y="1261"/>
                      <a:pt x="31149" y="3536"/>
                      <a:pt x="33421" y="6948"/>
                    </a:cubicBezTo>
                    <a:cubicBezTo>
                      <a:pt x="36830" y="9222"/>
                      <a:pt x="39102" y="12634"/>
                      <a:pt x="41375" y="16045"/>
                    </a:cubicBezTo>
                    <a:cubicBezTo>
                      <a:pt x="43647" y="19457"/>
                      <a:pt x="44783" y="22869"/>
                      <a:pt x="45920" y="27418"/>
                    </a:cubicBezTo>
                    <a:cubicBezTo>
                      <a:pt x="47056" y="31967"/>
                      <a:pt x="47056" y="35378"/>
                      <a:pt x="47056" y="41065"/>
                    </a:cubicBezTo>
                    <a:cubicBezTo>
                      <a:pt x="45920" y="49025"/>
                      <a:pt x="37966" y="55849"/>
                      <a:pt x="30013" y="54712"/>
                    </a:cubicBezTo>
                    <a:cubicBezTo>
                      <a:pt x="28876" y="53574"/>
                      <a:pt x="27740" y="53574"/>
                      <a:pt x="27740" y="5357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072" name="Google Shape;2072;p53"/>
          <p:cNvGrpSpPr/>
          <p:nvPr/>
        </p:nvGrpSpPr>
        <p:grpSpPr>
          <a:xfrm rot="-1135975">
            <a:off x="-381400" y="-266897"/>
            <a:ext cx="3915691" cy="926347"/>
            <a:chOff x="6588852" y="-559632"/>
            <a:chExt cx="2787993" cy="659564"/>
          </a:xfrm>
        </p:grpSpPr>
        <p:sp>
          <p:nvSpPr>
            <p:cNvPr id="2073" name="Google Shape;2073;p53"/>
            <p:cNvSpPr/>
            <p:nvPr/>
          </p:nvSpPr>
          <p:spPr>
            <a:xfrm>
              <a:off x="8846455" y="-138933"/>
              <a:ext cx="299834" cy="238865"/>
            </a:xfrm>
            <a:custGeom>
              <a:rect b="b" l="l" r="r" t="t"/>
              <a:pathLst>
                <a:path extrusionOk="0" h="536776" w="673785">
                  <a:moveTo>
                    <a:pt x="673785" y="42078"/>
                  </a:moveTo>
                  <a:lnTo>
                    <a:pt x="294285" y="536776"/>
                  </a:lnTo>
                  <a:lnTo>
                    <a:pt x="3" y="0"/>
                  </a:lnTo>
                  <a:cubicBezTo>
                    <a:pt x="-1134" y="0"/>
                    <a:pt x="321555" y="25019"/>
                    <a:pt x="673785" y="4207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4" name="Google Shape;2074;p53"/>
            <p:cNvSpPr/>
            <p:nvPr/>
          </p:nvSpPr>
          <p:spPr>
            <a:xfrm>
              <a:off x="8458541" y="-176441"/>
              <a:ext cx="299327" cy="242914"/>
            </a:xfrm>
            <a:custGeom>
              <a:rect b="b" l="l" r="r" t="t"/>
              <a:pathLst>
                <a:path extrusionOk="0" h="545874" w="672646">
                  <a:moveTo>
                    <a:pt x="672646" y="63685"/>
                  </a:moveTo>
                  <a:lnTo>
                    <a:pt x="277240" y="545874"/>
                  </a:lnTo>
                  <a:lnTo>
                    <a:pt x="0" y="0"/>
                  </a:lnTo>
                  <a:cubicBezTo>
                    <a:pt x="0" y="0"/>
                    <a:pt x="321552" y="35254"/>
                    <a:pt x="672646" y="63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5" name="Google Shape;2075;p53"/>
            <p:cNvSpPr/>
            <p:nvPr/>
          </p:nvSpPr>
          <p:spPr>
            <a:xfrm>
              <a:off x="6879535" y="-464341"/>
              <a:ext cx="291743" cy="258602"/>
            </a:xfrm>
            <a:custGeom>
              <a:rect b="b" l="l" r="r" t="t"/>
              <a:pathLst>
                <a:path extrusionOk="0" h="581128" w="655602">
                  <a:moveTo>
                    <a:pt x="655603" y="162625"/>
                  </a:moveTo>
                  <a:lnTo>
                    <a:pt x="193159" y="581128"/>
                  </a:lnTo>
                  <a:lnTo>
                    <a:pt x="0" y="0"/>
                  </a:lnTo>
                  <a:cubicBezTo>
                    <a:pt x="0" y="0"/>
                    <a:pt x="312462" y="83018"/>
                    <a:pt x="655603" y="1626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6" name="Google Shape;2076;p53"/>
            <p:cNvSpPr/>
            <p:nvPr/>
          </p:nvSpPr>
          <p:spPr>
            <a:xfrm>
              <a:off x="8058472" y="-224096"/>
              <a:ext cx="298316" cy="246465"/>
            </a:xfrm>
            <a:custGeom>
              <a:rect b="b" l="l" r="r" t="t"/>
              <a:pathLst>
                <a:path extrusionOk="0" h="553855" w="670373">
                  <a:moveTo>
                    <a:pt x="670374" y="84177"/>
                  </a:moveTo>
                  <a:lnTo>
                    <a:pt x="260196" y="553856"/>
                  </a:lnTo>
                  <a:lnTo>
                    <a:pt x="0" y="21"/>
                  </a:lnTo>
                  <a:cubicBezTo>
                    <a:pt x="0" y="-1116"/>
                    <a:pt x="320416" y="44373"/>
                    <a:pt x="670374" y="841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7" name="Google Shape;2077;p53"/>
            <p:cNvSpPr/>
            <p:nvPr/>
          </p:nvSpPr>
          <p:spPr>
            <a:xfrm>
              <a:off x="7664987" y="-286938"/>
              <a:ext cx="296799" cy="251011"/>
            </a:xfrm>
            <a:custGeom>
              <a:rect b="b" l="l" r="r" t="t"/>
              <a:pathLst>
                <a:path extrusionOk="0" h="564069" w="666964">
                  <a:moveTo>
                    <a:pt x="666965" y="111449"/>
                  </a:moveTo>
                  <a:lnTo>
                    <a:pt x="237471" y="564070"/>
                  </a:lnTo>
                  <a:lnTo>
                    <a:pt x="0" y="0"/>
                  </a:lnTo>
                  <a:cubicBezTo>
                    <a:pt x="0" y="0"/>
                    <a:pt x="319280" y="59136"/>
                    <a:pt x="666965" y="1114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8" name="Google Shape;2078;p53"/>
            <p:cNvSpPr/>
            <p:nvPr/>
          </p:nvSpPr>
          <p:spPr>
            <a:xfrm>
              <a:off x="7270995" y="-371078"/>
              <a:ext cx="293765" cy="255565"/>
            </a:xfrm>
            <a:custGeom>
              <a:rect b="b" l="l" r="r" t="t"/>
              <a:pathLst>
                <a:path extrusionOk="0" h="574304" w="660147">
                  <a:moveTo>
                    <a:pt x="660148" y="142155"/>
                  </a:moveTo>
                  <a:lnTo>
                    <a:pt x="211338" y="574305"/>
                  </a:lnTo>
                  <a:lnTo>
                    <a:pt x="0" y="0"/>
                  </a:lnTo>
                  <a:cubicBezTo>
                    <a:pt x="0" y="1137"/>
                    <a:pt x="315871" y="73920"/>
                    <a:pt x="660148" y="1421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9" name="Google Shape;2079;p53"/>
            <p:cNvSpPr/>
            <p:nvPr/>
          </p:nvSpPr>
          <p:spPr>
            <a:xfrm>
              <a:off x="6588852" y="-559632"/>
              <a:ext cx="2787993" cy="448378"/>
            </a:xfrm>
            <a:custGeom>
              <a:rect b="b" l="l" r="r" t="t"/>
              <a:pathLst>
                <a:path extrusionOk="0" h="1007592" w="6265153">
                  <a:moveTo>
                    <a:pt x="6265154" y="1007593"/>
                  </a:moveTo>
                  <a:cubicBezTo>
                    <a:pt x="6265154" y="1007593"/>
                    <a:pt x="2679222" y="935947"/>
                    <a:pt x="0" y="0"/>
                  </a:cubicBezTo>
                </a:path>
              </a:pathLst>
            </a:custGeom>
            <a:noFill/>
            <a:ln cap="flat" cmpd="sng" w="152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80" name="Shape 2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1" name="Google Shape;2081;p54"/>
          <p:cNvSpPr txBox="1"/>
          <p:nvPr>
            <p:ph type="title"/>
          </p:nvPr>
        </p:nvSpPr>
        <p:spPr>
          <a:xfrm>
            <a:off x="720000" y="521208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082" name="Google Shape;2082;p54"/>
          <p:cNvSpPr txBox="1"/>
          <p:nvPr>
            <p:ph idx="1" type="subTitle"/>
          </p:nvPr>
        </p:nvSpPr>
        <p:spPr>
          <a:xfrm>
            <a:off x="5055244" y="3695200"/>
            <a:ext cx="2505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083" name="Google Shape;2083;p54"/>
          <p:cNvSpPr txBox="1"/>
          <p:nvPr>
            <p:ph idx="2" type="subTitle"/>
          </p:nvPr>
        </p:nvSpPr>
        <p:spPr>
          <a:xfrm>
            <a:off x="1583156" y="3695200"/>
            <a:ext cx="2505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084" name="Google Shape;2084;p54"/>
          <p:cNvSpPr txBox="1"/>
          <p:nvPr>
            <p:ph idx="3" type="subTitle"/>
          </p:nvPr>
        </p:nvSpPr>
        <p:spPr>
          <a:xfrm>
            <a:off x="5055244" y="3175000"/>
            <a:ext cx="2505600" cy="52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sp>
        <p:nvSpPr>
          <p:cNvPr id="2085" name="Google Shape;2085;p54"/>
          <p:cNvSpPr txBox="1"/>
          <p:nvPr>
            <p:ph idx="4" type="subTitle"/>
          </p:nvPr>
        </p:nvSpPr>
        <p:spPr>
          <a:xfrm>
            <a:off x="1583156" y="3175000"/>
            <a:ext cx="2505600" cy="52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priola"/>
              <a:buNone/>
              <a:defRPr sz="2400"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grpSp>
        <p:nvGrpSpPr>
          <p:cNvPr id="2086" name="Google Shape;2086;p54"/>
          <p:cNvGrpSpPr/>
          <p:nvPr/>
        </p:nvGrpSpPr>
        <p:grpSpPr>
          <a:xfrm>
            <a:off x="-1060298" y="-1134542"/>
            <a:ext cx="11457100" cy="2871983"/>
            <a:chOff x="-1060298" y="-1134542"/>
            <a:chExt cx="11457100" cy="2871983"/>
          </a:xfrm>
        </p:grpSpPr>
        <p:grpSp>
          <p:nvGrpSpPr>
            <p:cNvPr id="2087" name="Google Shape;2087;p54"/>
            <p:cNvGrpSpPr/>
            <p:nvPr/>
          </p:nvGrpSpPr>
          <p:grpSpPr>
            <a:xfrm rot="-2161776">
              <a:off x="-1156336" y="-134352"/>
              <a:ext cx="3684283" cy="871602"/>
              <a:chOff x="6588852" y="-559632"/>
              <a:chExt cx="2787993" cy="659564"/>
            </a:xfrm>
          </p:grpSpPr>
          <p:sp>
            <p:nvSpPr>
              <p:cNvPr id="2088" name="Google Shape;2088;p54"/>
              <p:cNvSpPr/>
              <p:nvPr/>
            </p:nvSpPr>
            <p:spPr>
              <a:xfrm>
                <a:off x="8846455" y="-138933"/>
                <a:ext cx="299834" cy="238865"/>
              </a:xfrm>
              <a:custGeom>
                <a:rect b="b" l="l" r="r" t="t"/>
                <a:pathLst>
                  <a:path extrusionOk="0" h="536776" w="673785">
                    <a:moveTo>
                      <a:pt x="673785" y="42078"/>
                    </a:moveTo>
                    <a:lnTo>
                      <a:pt x="294285" y="536776"/>
                    </a:lnTo>
                    <a:lnTo>
                      <a:pt x="3" y="0"/>
                    </a:lnTo>
                    <a:cubicBezTo>
                      <a:pt x="-1134" y="0"/>
                      <a:pt x="321555" y="25019"/>
                      <a:pt x="673785" y="420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9" name="Google Shape;2089;p54"/>
              <p:cNvSpPr/>
              <p:nvPr/>
            </p:nvSpPr>
            <p:spPr>
              <a:xfrm>
                <a:off x="8458541" y="-176441"/>
                <a:ext cx="299327" cy="242914"/>
              </a:xfrm>
              <a:custGeom>
                <a:rect b="b" l="l" r="r" t="t"/>
                <a:pathLst>
                  <a:path extrusionOk="0" h="545874" w="672646">
                    <a:moveTo>
                      <a:pt x="672646" y="63685"/>
                    </a:moveTo>
                    <a:lnTo>
                      <a:pt x="277240" y="545874"/>
                    </a:lnTo>
                    <a:lnTo>
                      <a:pt x="0" y="0"/>
                    </a:lnTo>
                    <a:cubicBezTo>
                      <a:pt x="0" y="0"/>
                      <a:pt x="321552" y="35254"/>
                      <a:pt x="672646" y="63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0" name="Google Shape;2090;p54"/>
              <p:cNvSpPr/>
              <p:nvPr/>
            </p:nvSpPr>
            <p:spPr>
              <a:xfrm>
                <a:off x="6879535" y="-464341"/>
                <a:ext cx="291743" cy="258602"/>
              </a:xfrm>
              <a:custGeom>
                <a:rect b="b" l="l" r="r" t="t"/>
                <a:pathLst>
                  <a:path extrusionOk="0" h="581128" w="655602">
                    <a:moveTo>
                      <a:pt x="655603" y="162625"/>
                    </a:moveTo>
                    <a:lnTo>
                      <a:pt x="193159" y="581128"/>
                    </a:lnTo>
                    <a:lnTo>
                      <a:pt x="0" y="0"/>
                    </a:lnTo>
                    <a:cubicBezTo>
                      <a:pt x="0" y="0"/>
                      <a:pt x="312462" y="83018"/>
                      <a:pt x="655603" y="162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1" name="Google Shape;2091;p54"/>
              <p:cNvSpPr/>
              <p:nvPr/>
            </p:nvSpPr>
            <p:spPr>
              <a:xfrm>
                <a:off x="8058472" y="-224096"/>
                <a:ext cx="298316" cy="246465"/>
              </a:xfrm>
              <a:custGeom>
                <a:rect b="b" l="l" r="r" t="t"/>
                <a:pathLst>
                  <a:path extrusionOk="0" h="553855" w="670373">
                    <a:moveTo>
                      <a:pt x="670374" y="84177"/>
                    </a:moveTo>
                    <a:lnTo>
                      <a:pt x="260196" y="553856"/>
                    </a:lnTo>
                    <a:lnTo>
                      <a:pt x="0" y="21"/>
                    </a:lnTo>
                    <a:cubicBezTo>
                      <a:pt x="0" y="-1116"/>
                      <a:pt x="320416" y="44373"/>
                      <a:pt x="670374" y="84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2" name="Google Shape;2092;p54"/>
              <p:cNvSpPr/>
              <p:nvPr/>
            </p:nvSpPr>
            <p:spPr>
              <a:xfrm>
                <a:off x="7664987" y="-286938"/>
                <a:ext cx="296799" cy="251011"/>
              </a:xfrm>
              <a:custGeom>
                <a:rect b="b" l="l" r="r" t="t"/>
                <a:pathLst>
                  <a:path extrusionOk="0" h="564069" w="666964">
                    <a:moveTo>
                      <a:pt x="666965" y="111449"/>
                    </a:moveTo>
                    <a:lnTo>
                      <a:pt x="237471" y="564070"/>
                    </a:lnTo>
                    <a:lnTo>
                      <a:pt x="0" y="0"/>
                    </a:lnTo>
                    <a:cubicBezTo>
                      <a:pt x="0" y="0"/>
                      <a:pt x="319280" y="59136"/>
                      <a:pt x="666965" y="1114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3" name="Google Shape;2093;p54"/>
              <p:cNvSpPr/>
              <p:nvPr/>
            </p:nvSpPr>
            <p:spPr>
              <a:xfrm>
                <a:off x="7270995" y="-371078"/>
                <a:ext cx="293765" cy="255565"/>
              </a:xfrm>
              <a:custGeom>
                <a:rect b="b" l="l" r="r" t="t"/>
                <a:pathLst>
                  <a:path extrusionOk="0" h="574304" w="660147">
                    <a:moveTo>
                      <a:pt x="660148" y="142155"/>
                    </a:moveTo>
                    <a:lnTo>
                      <a:pt x="211338" y="574305"/>
                    </a:lnTo>
                    <a:lnTo>
                      <a:pt x="0" y="0"/>
                    </a:lnTo>
                    <a:cubicBezTo>
                      <a:pt x="0" y="1137"/>
                      <a:pt x="315871" y="73920"/>
                      <a:pt x="660148" y="142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4" name="Google Shape;2094;p54"/>
              <p:cNvSpPr/>
              <p:nvPr/>
            </p:nvSpPr>
            <p:spPr>
              <a:xfrm>
                <a:off x="6588852" y="-559632"/>
                <a:ext cx="2787993" cy="448378"/>
              </a:xfrm>
              <a:custGeom>
                <a:rect b="b" l="l" r="r" t="t"/>
                <a:pathLst>
                  <a:path extrusionOk="0" h="1007592" w="6265153">
                    <a:moveTo>
                      <a:pt x="6265154" y="1007593"/>
                    </a:moveTo>
                    <a:cubicBezTo>
                      <a:pt x="6265154" y="1007593"/>
                      <a:pt x="2679222" y="935947"/>
                      <a:pt x="0" y="0"/>
                    </a:cubicBezTo>
                  </a:path>
                </a:pathLst>
              </a:custGeom>
              <a:noFill/>
              <a:ln cap="flat" cmpd="sng" w="152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95" name="Google Shape;2095;p54"/>
            <p:cNvGrpSpPr/>
            <p:nvPr/>
          </p:nvGrpSpPr>
          <p:grpSpPr>
            <a:xfrm rot="1182117">
              <a:off x="6673503" y="84196"/>
              <a:ext cx="3684220" cy="871587"/>
              <a:chOff x="6588852" y="-559632"/>
              <a:chExt cx="2787993" cy="659564"/>
            </a:xfrm>
          </p:grpSpPr>
          <p:sp>
            <p:nvSpPr>
              <p:cNvPr id="2096" name="Google Shape;2096;p54"/>
              <p:cNvSpPr/>
              <p:nvPr/>
            </p:nvSpPr>
            <p:spPr>
              <a:xfrm>
                <a:off x="8846455" y="-138933"/>
                <a:ext cx="299834" cy="238865"/>
              </a:xfrm>
              <a:custGeom>
                <a:rect b="b" l="l" r="r" t="t"/>
                <a:pathLst>
                  <a:path extrusionOk="0" h="536776" w="673785">
                    <a:moveTo>
                      <a:pt x="673785" y="42078"/>
                    </a:moveTo>
                    <a:lnTo>
                      <a:pt x="294285" y="536776"/>
                    </a:lnTo>
                    <a:lnTo>
                      <a:pt x="3" y="0"/>
                    </a:lnTo>
                    <a:cubicBezTo>
                      <a:pt x="-1134" y="0"/>
                      <a:pt x="321555" y="25019"/>
                      <a:pt x="673785" y="420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7" name="Google Shape;2097;p54"/>
              <p:cNvSpPr/>
              <p:nvPr/>
            </p:nvSpPr>
            <p:spPr>
              <a:xfrm>
                <a:off x="8458541" y="-176441"/>
                <a:ext cx="299327" cy="242914"/>
              </a:xfrm>
              <a:custGeom>
                <a:rect b="b" l="l" r="r" t="t"/>
                <a:pathLst>
                  <a:path extrusionOk="0" h="545874" w="672646">
                    <a:moveTo>
                      <a:pt x="672646" y="63685"/>
                    </a:moveTo>
                    <a:lnTo>
                      <a:pt x="277240" y="545874"/>
                    </a:lnTo>
                    <a:lnTo>
                      <a:pt x="0" y="0"/>
                    </a:lnTo>
                    <a:cubicBezTo>
                      <a:pt x="0" y="0"/>
                      <a:pt x="321552" y="35254"/>
                      <a:pt x="672646" y="63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8" name="Google Shape;2098;p54"/>
              <p:cNvSpPr/>
              <p:nvPr/>
            </p:nvSpPr>
            <p:spPr>
              <a:xfrm>
                <a:off x="6879535" y="-464341"/>
                <a:ext cx="291743" cy="258602"/>
              </a:xfrm>
              <a:custGeom>
                <a:rect b="b" l="l" r="r" t="t"/>
                <a:pathLst>
                  <a:path extrusionOk="0" h="581128" w="655602">
                    <a:moveTo>
                      <a:pt x="655603" y="162625"/>
                    </a:moveTo>
                    <a:lnTo>
                      <a:pt x="193159" y="581128"/>
                    </a:lnTo>
                    <a:lnTo>
                      <a:pt x="0" y="0"/>
                    </a:lnTo>
                    <a:cubicBezTo>
                      <a:pt x="0" y="0"/>
                      <a:pt x="312462" y="83018"/>
                      <a:pt x="655603" y="162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9" name="Google Shape;2099;p54"/>
              <p:cNvSpPr/>
              <p:nvPr/>
            </p:nvSpPr>
            <p:spPr>
              <a:xfrm>
                <a:off x="8058472" y="-224096"/>
                <a:ext cx="298316" cy="246465"/>
              </a:xfrm>
              <a:custGeom>
                <a:rect b="b" l="l" r="r" t="t"/>
                <a:pathLst>
                  <a:path extrusionOk="0" h="553855" w="670373">
                    <a:moveTo>
                      <a:pt x="670374" y="84177"/>
                    </a:moveTo>
                    <a:lnTo>
                      <a:pt x="260196" y="553856"/>
                    </a:lnTo>
                    <a:lnTo>
                      <a:pt x="0" y="21"/>
                    </a:lnTo>
                    <a:cubicBezTo>
                      <a:pt x="0" y="-1116"/>
                      <a:pt x="320416" y="44373"/>
                      <a:pt x="670374" y="84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0" name="Google Shape;2100;p54"/>
              <p:cNvSpPr/>
              <p:nvPr/>
            </p:nvSpPr>
            <p:spPr>
              <a:xfrm>
                <a:off x="7664987" y="-286938"/>
                <a:ext cx="296799" cy="251011"/>
              </a:xfrm>
              <a:custGeom>
                <a:rect b="b" l="l" r="r" t="t"/>
                <a:pathLst>
                  <a:path extrusionOk="0" h="564069" w="666964">
                    <a:moveTo>
                      <a:pt x="666965" y="111449"/>
                    </a:moveTo>
                    <a:lnTo>
                      <a:pt x="237471" y="564070"/>
                    </a:lnTo>
                    <a:lnTo>
                      <a:pt x="0" y="0"/>
                    </a:lnTo>
                    <a:cubicBezTo>
                      <a:pt x="0" y="0"/>
                      <a:pt x="319280" y="59136"/>
                      <a:pt x="666965" y="1114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1" name="Google Shape;2101;p54"/>
              <p:cNvSpPr/>
              <p:nvPr/>
            </p:nvSpPr>
            <p:spPr>
              <a:xfrm>
                <a:off x="7270995" y="-371078"/>
                <a:ext cx="293765" cy="255565"/>
              </a:xfrm>
              <a:custGeom>
                <a:rect b="b" l="l" r="r" t="t"/>
                <a:pathLst>
                  <a:path extrusionOk="0" h="574304" w="660147">
                    <a:moveTo>
                      <a:pt x="660148" y="142155"/>
                    </a:moveTo>
                    <a:lnTo>
                      <a:pt x="211338" y="574305"/>
                    </a:lnTo>
                    <a:lnTo>
                      <a:pt x="0" y="0"/>
                    </a:lnTo>
                    <a:cubicBezTo>
                      <a:pt x="0" y="1137"/>
                      <a:pt x="315871" y="73920"/>
                      <a:pt x="660148" y="142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2" name="Google Shape;2102;p54"/>
              <p:cNvSpPr/>
              <p:nvPr/>
            </p:nvSpPr>
            <p:spPr>
              <a:xfrm>
                <a:off x="6588852" y="-559632"/>
                <a:ext cx="2787993" cy="448378"/>
              </a:xfrm>
              <a:custGeom>
                <a:rect b="b" l="l" r="r" t="t"/>
                <a:pathLst>
                  <a:path extrusionOk="0" h="1007592" w="6265153">
                    <a:moveTo>
                      <a:pt x="6265154" y="1007593"/>
                    </a:moveTo>
                    <a:cubicBezTo>
                      <a:pt x="6265154" y="1007593"/>
                      <a:pt x="2679222" y="935947"/>
                      <a:pt x="0" y="0"/>
                    </a:cubicBezTo>
                  </a:path>
                </a:pathLst>
              </a:custGeom>
              <a:noFill/>
              <a:ln cap="flat" cmpd="sng" w="152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103" name="Google Shape;2103;p54"/>
          <p:cNvGrpSpPr/>
          <p:nvPr/>
        </p:nvGrpSpPr>
        <p:grpSpPr>
          <a:xfrm>
            <a:off x="-1924995" y="1103606"/>
            <a:ext cx="13514712" cy="8186281"/>
            <a:chOff x="-1924995" y="1103606"/>
            <a:chExt cx="13514712" cy="8186281"/>
          </a:xfrm>
        </p:grpSpPr>
        <p:sp>
          <p:nvSpPr>
            <p:cNvPr id="2104" name="Google Shape;2104;p54"/>
            <p:cNvSpPr/>
            <p:nvPr/>
          </p:nvSpPr>
          <p:spPr>
            <a:xfrm rot="-6947762">
              <a:off x="-1772157" y="4709213"/>
              <a:ext cx="4817074" cy="3361486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5" name="Google Shape;2105;p54"/>
            <p:cNvSpPr/>
            <p:nvPr/>
          </p:nvSpPr>
          <p:spPr>
            <a:xfrm rot="-2459750">
              <a:off x="7810880" y="1931721"/>
              <a:ext cx="3415844" cy="2383670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06" name="Google Shape;2106;p54"/>
          <p:cNvGrpSpPr/>
          <p:nvPr/>
        </p:nvGrpSpPr>
        <p:grpSpPr>
          <a:xfrm rot="1464930">
            <a:off x="330141" y="1395398"/>
            <a:ext cx="612452" cy="877818"/>
            <a:chOff x="4541362" y="1315866"/>
            <a:chExt cx="816637" cy="1170474"/>
          </a:xfrm>
        </p:grpSpPr>
        <p:sp>
          <p:nvSpPr>
            <p:cNvPr id="2107" name="Google Shape;2107;p54"/>
            <p:cNvSpPr/>
            <p:nvPr/>
          </p:nvSpPr>
          <p:spPr>
            <a:xfrm>
              <a:off x="4655072" y="1427237"/>
              <a:ext cx="611404" cy="838368"/>
            </a:xfrm>
            <a:custGeom>
              <a:rect b="b" l="l" r="r" t="t"/>
              <a:pathLst>
                <a:path extrusionOk="0" h="838368" w="611404">
                  <a:moveTo>
                    <a:pt x="49050" y="768997"/>
                  </a:moveTo>
                  <a:cubicBezTo>
                    <a:pt x="63821" y="712135"/>
                    <a:pt x="76320" y="652998"/>
                    <a:pt x="66094" y="594999"/>
                  </a:cubicBezTo>
                  <a:cubicBezTo>
                    <a:pt x="59276" y="555196"/>
                    <a:pt x="41097" y="518804"/>
                    <a:pt x="27462" y="480138"/>
                  </a:cubicBezTo>
                  <a:cubicBezTo>
                    <a:pt x="-11170" y="374375"/>
                    <a:pt x="-11170" y="253828"/>
                    <a:pt x="41097" y="153751"/>
                  </a:cubicBezTo>
                  <a:cubicBezTo>
                    <a:pt x="82001" y="76419"/>
                    <a:pt x="153583" y="11596"/>
                    <a:pt x="239936" y="1361"/>
                  </a:cubicBezTo>
                  <a:cubicBezTo>
                    <a:pt x="271751" y="-2050"/>
                    <a:pt x="303565" y="1361"/>
                    <a:pt x="334243" y="7047"/>
                  </a:cubicBezTo>
                  <a:cubicBezTo>
                    <a:pt x="418324" y="21831"/>
                    <a:pt x="502405" y="54811"/>
                    <a:pt x="555807" y="120771"/>
                  </a:cubicBezTo>
                  <a:cubicBezTo>
                    <a:pt x="598984" y="175359"/>
                    <a:pt x="616027" y="247004"/>
                    <a:pt x="610346" y="316376"/>
                  </a:cubicBezTo>
                  <a:cubicBezTo>
                    <a:pt x="603529" y="385748"/>
                    <a:pt x="573987" y="450570"/>
                    <a:pt x="533083" y="507432"/>
                  </a:cubicBezTo>
                  <a:cubicBezTo>
                    <a:pt x="508086" y="541549"/>
                    <a:pt x="479680" y="572255"/>
                    <a:pt x="452411" y="604097"/>
                  </a:cubicBezTo>
                  <a:cubicBezTo>
                    <a:pt x="395599" y="672331"/>
                    <a:pt x="339924" y="757624"/>
                    <a:pt x="301293" y="838368"/>
                  </a:cubicBezTo>
                  <a:lnTo>
                    <a:pt x="49050" y="768997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8" name="Google Shape;2108;p54"/>
            <p:cNvSpPr/>
            <p:nvPr/>
          </p:nvSpPr>
          <p:spPr>
            <a:xfrm>
              <a:off x="4668226" y="2195097"/>
              <a:ext cx="285865" cy="291243"/>
            </a:xfrm>
            <a:custGeom>
              <a:rect b="b" l="l" r="r" t="t"/>
              <a:pathLst>
                <a:path extrusionOk="0" h="291243" w="285865">
                  <a:moveTo>
                    <a:pt x="34759" y="0"/>
                  </a:moveTo>
                  <a:cubicBezTo>
                    <a:pt x="27942" y="34117"/>
                    <a:pt x="15443" y="65960"/>
                    <a:pt x="7490" y="100077"/>
                  </a:cubicBezTo>
                  <a:cubicBezTo>
                    <a:pt x="-464" y="134194"/>
                    <a:pt x="-3872" y="169448"/>
                    <a:pt x="6354" y="202428"/>
                  </a:cubicBezTo>
                  <a:cubicBezTo>
                    <a:pt x="19988" y="243369"/>
                    <a:pt x="55211" y="277486"/>
                    <a:pt x="97252" y="287721"/>
                  </a:cubicBezTo>
                  <a:cubicBezTo>
                    <a:pt x="139292" y="297956"/>
                    <a:pt x="185878" y="285447"/>
                    <a:pt x="217692" y="255878"/>
                  </a:cubicBezTo>
                  <a:cubicBezTo>
                    <a:pt x="241553" y="233134"/>
                    <a:pt x="255187" y="201291"/>
                    <a:pt x="264277" y="169448"/>
                  </a:cubicBezTo>
                  <a:cubicBezTo>
                    <a:pt x="273367" y="137606"/>
                    <a:pt x="277912" y="104626"/>
                    <a:pt x="285865" y="71646"/>
                  </a:cubicBezTo>
                  <a:lnTo>
                    <a:pt x="347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9" name="Google Shape;2109;p54"/>
            <p:cNvSpPr/>
            <p:nvPr/>
          </p:nvSpPr>
          <p:spPr>
            <a:xfrm>
              <a:off x="4791611" y="1843499"/>
              <a:ext cx="223552" cy="393675"/>
            </a:xfrm>
            <a:custGeom>
              <a:rect b="b" l="l" r="r" t="t"/>
              <a:pathLst>
                <a:path extrusionOk="0" h="393675" w="223552">
                  <a:moveTo>
                    <a:pt x="73855" y="393675"/>
                  </a:moveTo>
                  <a:cubicBezTo>
                    <a:pt x="80672" y="269717"/>
                    <a:pt x="122712" y="148032"/>
                    <a:pt x="192022" y="44544"/>
                  </a:cubicBezTo>
                  <a:cubicBezTo>
                    <a:pt x="196567" y="37720"/>
                    <a:pt x="202248" y="30897"/>
                    <a:pt x="209066" y="26348"/>
                  </a:cubicBezTo>
                  <a:cubicBezTo>
                    <a:pt x="212474" y="24073"/>
                    <a:pt x="217019" y="24073"/>
                    <a:pt x="220428" y="26348"/>
                  </a:cubicBezTo>
                  <a:cubicBezTo>
                    <a:pt x="224973" y="29759"/>
                    <a:pt x="223836" y="36583"/>
                    <a:pt x="221564" y="42269"/>
                  </a:cubicBezTo>
                  <a:cubicBezTo>
                    <a:pt x="210202" y="70700"/>
                    <a:pt x="192022" y="95719"/>
                    <a:pt x="168161" y="113915"/>
                  </a:cubicBezTo>
                  <a:cubicBezTo>
                    <a:pt x="151118" y="127562"/>
                    <a:pt x="131802" y="137797"/>
                    <a:pt x="111350" y="141209"/>
                  </a:cubicBezTo>
                  <a:cubicBezTo>
                    <a:pt x="90898" y="144620"/>
                    <a:pt x="67037" y="140072"/>
                    <a:pt x="51130" y="127562"/>
                  </a:cubicBezTo>
                  <a:cubicBezTo>
                    <a:pt x="40904" y="118464"/>
                    <a:pt x="32951" y="107092"/>
                    <a:pt x="27269" y="94582"/>
                  </a:cubicBezTo>
                  <a:cubicBezTo>
                    <a:pt x="18179" y="71837"/>
                    <a:pt x="18179" y="44544"/>
                    <a:pt x="27269" y="21799"/>
                  </a:cubicBezTo>
                  <a:cubicBezTo>
                    <a:pt x="31814" y="9289"/>
                    <a:pt x="45449" y="-4358"/>
                    <a:pt x="57947" y="1328"/>
                  </a:cubicBezTo>
                  <a:cubicBezTo>
                    <a:pt x="65901" y="5877"/>
                    <a:pt x="68174" y="16113"/>
                    <a:pt x="69310" y="25211"/>
                  </a:cubicBezTo>
                  <a:cubicBezTo>
                    <a:pt x="74991" y="75249"/>
                    <a:pt x="65901" y="124150"/>
                    <a:pt x="56811" y="173051"/>
                  </a:cubicBezTo>
                  <a:cubicBezTo>
                    <a:pt x="44313" y="242423"/>
                    <a:pt x="31814" y="311794"/>
                    <a:pt x="0" y="374342"/>
                  </a:cubicBezTo>
                </a:path>
              </a:pathLst>
            </a:custGeom>
            <a:noFill/>
            <a:ln cap="flat" cmpd="sng" w="180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0" name="Google Shape;2110;p54"/>
            <p:cNvSpPr/>
            <p:nvPr/>
          </p:nvSpPr>
          <p:spPr>
            <a:xfrm>
              <a:off x="4679125" y="2282664"/>
              <a:ext cx="259059" cy="60273"/>
            </a:xfrm>
            <a:custGeom>
              <a:rect b="b" l="l" r="r" t="t"/>
              <a:pathLst>
                <a:path extrusionOk="0" h="60273" w="259059">
                  <a:moveTo>
                    <a:pt x="259060" y="60274"/>
                  </a:moveTo>
                  <a:lnTo>
                    <a:pt x="0" y="0"/>
                  </a:lnTo>
                </a:path>
              </a:pathLst>
            </a:custGeom>
            <a:noFill/>
            <a:ln cap="flat" cmpd="sng" w="180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1" name="Google Shape;2111;p54"/>
            <p:cNvSpPr/>
            <p:nvPr/>
          </p:nvSpPr>
          <p:spPr>
            <a:xfrm>
              <a:off x="4668899" y="2357722"/>
              <a:ext cx="239743" cy="65959"/>
            </a:xfrm>
            <a:custGeom>
              <a:rect b="b" l="l" r="r" t="t"/>
              <a:pathLst>
                <a:path extrusionOk="0" h="65959" w="239743">
                  <a:moveTo>
                    <a:pt x="239744" y="65960"/>
                  </a:moveTo>
                  <a:lnTo>
                    <a:pt x="0" y="0"/>
                  </a:lnTo>
                </a:path>
              </a:pathLst>
            </a:custGeom>
            <a:noFill/>
            <a:ln cap="flat" cmpd="sng" w="180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112" name="Google Shape;2112;p54"/>
            <p:cNvGrpSpPr/>
            <p:nvPr/>
          </p:nvGrpSpPr>
          <p:grpSpPr>
            <a:xfrm>
              <a:off x="4541362" y="1315866"/>
              <a:ext cx="816637" cy="549111"/>
              <a:chOff x="4541362" y="1315866"/>
              <a:chExt cx="816637" cy="549111"/>
            </a:xfrm>
          </p:grpSpPr>
          <p:sp>
            <p:nvSpPr>
              <p:cNvPr id="2113" name="Google Shape;2113;p54"/>
              <p:cNvSpPr/>
              <p:nvPr/>
            </p:nvSpPr>
            <p:spPr>
              <a:xfrm>
                <a:off x="5052944" y="1322606"/>
                <a:ext cx="34510" cy="75571"/>
              </a:xfrm>
              <a:custGeom>
                <a:rect b="b" l="l" r="r" t="t"/>
                <a:pathLst>
                  <a:path extrusionOk="0" h="75571" w="34510">
                    <a:moveTo>
                      <a:pt x="34087" y="5915"/>
                    </a:moveTo>
                    <a:cubicBezTo>
                      <a:pt x="36359" y="29797"/>
                      <a:pt x="29542" y="54816"/>
                      <a:pt x="12498" y="73012"/>
                    </a:cubicBezTo>
                    <a:cubicBezTo>
                      <a:pt x="9090" y="76424"/>
                      <a:pt x="4545" y="76424"/>
                      <a:pt x="2272" y="73012"/>
                    </a:cubicBezTo>
                    <a:cubicBezTo>
                      <a:pt x="0" y="70738"/>
                      <a:pt x="0" y="68463"/>
                      <a:pt x="0" y="66189"/>
                    </a:cubicBezTo>
                    <a:cubicBezTo>
                      <a:pt x="2272" y="54816"/>
                      <a:pt x="5681" y="44581"/>
                      <a:pt x="9090" y="34346"/>
                    </a:cubicBezTo>
                    <a:cubicBezTo>
                      <a:pt x="12498" y="24111"/>
                      <a:pt x="15907" y="13876"/>
                      <a:pt x="21588" y="3641"/>
                    </a:cubicBezTo>
                    <a:cubicBezTo>
                      <a:pt x="23860" y="-2045"/>
                      <a:pt x="34087" y="-908"/>
                      <a:pt x="34087" y="5915"/>
                    </a:cubicBezTo>
                    <a:lnTo>
                      <a:pt x="34087" y="591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4" name="Google Shape;2114;p54"/>
              <p:cNvSpPr/>
              <p:nvPr/>
            </p:nvSpPr>
            <p:spPr>
              <a:xfrm>
                <a:off x="4934776" y="1315866"/>
                <a:ext cx="22724" cy="62739"/>
              </a:xfrm>
              <a:custGeom>
                <a:rect b="b" l="l" r="r" t="t"/>
                <a:pathLst>
                  <a:path extrusionOk="0" h="62739" w="22724">
                    <a:moveTo>
                      <a:pt x="15907" y="4695"/>
                    </a:moveTo>
                    <a:cubicBezTo>
                      <a:pt x="24997" y="21753"/>
                      <a:pt x="24997" y="42223"/>
                      <a:pt x="15907" y="59282"/>
                    </a:cubicBezTo>
                    <a:cubicBezTo>
                      <a:pt x="13635" y="62694"/>
                      <a:pt x="9090" y="63831"/>
                      <a:pt x="5681" y="61556"/>
                    </a:cubicBezTo>
                    <a:cubicBezTo>
                      <a:pt x="3409" y="60419"/>
                      <a:pt x="2273" y="59282"/>
                      <a:pt x="2273" y="57007"/>
                    </a:cubicBezTo>
                    <a:cubicBezTo>
                      <a:pt x="0" y="47910"/>
                      <a:pt x="0" y="39949"/>
                      <a:pt x="0" y="30851"/>
                    </a:cubicBezTo>
                    <a:cubicBezTo>
                      <a:pt x="1136" y="22890"/>
                      <a:pt x="-1136" y="-2129"/>
                      <a:pt x="11362" y="146"/>
                    </a:cubicBezTo>
                    <a:cubicBezTo>
                      <a:pt x="13635" y="2420"/>
                      <a:pt x="14771" y="3557"/>
                      <a:pt x="15907" y="4695"/>
                    </a:cubicBezTo>
                    <a:lnTo>
                      <a:pt x="15907" y="469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5" name="Google Shape;2115;p54"/>
              <p:cNvSpPr/>
              <p:nvPr/>
            </p:nvSpPr>
            <p:spPr>
              <a:xfrm>
                <a:off x="4786636" y="1345769"/>
                <a:ext cx="31684" cy="63496"/>
              </a:xfrm>
              <a:custGeom>
                <a:rect b="b" l="l" r="r" t="t"/>
                <a:pathLst>
                  <a:path extrusionOk="0" h="63496" w="31684">
                    <a:moveTo>
                      <a:pt x="12929" y="3223"/>
                    </a:moveTo>
                    <a:cubicBezTo>
                      <a:pt x="19747" y="12321"/>
                      <a:pt x="43607" y="61222"/>
                      <a:pt x="24291" y="63496"/>
                    </a:cubicBezTo>
                    <a:cubicBezTo>
                      <a:pt x="22019" y="63496"/>
                      <a:pt x="19747" y="62359"/>
                      <a:pt x="18610" y="61222"/>
                    </a:cubicBezTo>
                    <a:cubicBezTo>
                      <a:pt x="4976" y="46438"/>
                      <a:pt x="-1842" y="27105"/>
                      <a:pt x="431" y="6635"/>
                    </a:cubicBezTo>
                    <a:cubicBezTo>
                      <a:pt x="431" y="-189"/>
                      <a:pt x="9521" y="-2463"/>
                      <a:pt x="12929" y="3223"/>
                    </a:cubicBezTo>
                    <a:lnTo>
                      <a:pt x="12929" y="322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6" name="Google Shape;2116;p54"/>
              <p:cNvSpPr/>
              <p:nvPr/>
            </p:nvSpPr>
            <p:spPr>
              <a:xfrm>
                <a:off x="4656009" y="1453618"/>
                <a:ext cx="43004" cy="40306"/>
              </a:xfrm>
              <a:custGeom>
                <a:rect b="b" l="l" r="r" t="t"/>
                <a:pathLst>
                  <a:path extrusionOk="0" h="40306" w="43004">
                    <a:moveTo>
                      <a:pt x="9481" y="0"/>
                    </a:moveTo>
                    <a:cubicBezTo>
                      <a:pt x="20843" y="2274"/>
                      <a:pt x="56066" y="29568"/>
                      <a:pt x="37887" y="39803"/>
                    </a:cubicBezTo>
                    <a:cubicBezTo>
                      <a:pt x="24252" y="45490"/>
                      <a:pt x="-18925" y="1137"/>
                      <a:pt x="9481" y="0"/>
                    </a:cubicBezTo>
                    <a:lnTo>
                      <a:pt x="94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7" name="Google Shape;2117;p54"/>
              <p:cNvSpPr/>
              <p:nvPr/>
            </p:nvSpPr>
            <p:spPr>
              <a:xfrm>
                <a:off x="4575951" y="1578821"/>
                <a:ext cx="53331" cy="34345"/>
              </a:xfrm>
              <a:custGeom>
                <a:rect b="b" l="l" r="r" t="t"/>
                <a:pathLst>
                  <a:path extrusionOk="0" h="34345" w="53331">
                    <a:moveTo>
                      <a:pt x="10004" y="1030"/>
                    </a:moveTo>
                    <a:cubicBezTo>
                      <a:pt x="24774" y="7853"/>
                      <a:pt x="35001" y="11265"/>
                      <a:pt x="48635" y="19226"/>
                    </a:cubicBezTo>
                    <a:cubicBezTo>
                      <a:pt x="55453" y="21500"/>
                      <a:pt x="54316" y="31735"/>
                      <a:pt x="48635" y="32873"/>
                    </a:cubicBezTo>
                    <a:cubicBezTo>
                      <a:pt x="29319" y="38559"/>
                      <a:pt x="7731" y="27186"/>
                      <a:pt x="914" y="8991"/>
                    </a:cubicBezTo>
                    <a:cubicBezTo>
                      <a:pt x="-2495" y="3304"/>
                      <a:pt x="4323" y="-2382"/>
                      <a:pt x="10004" y="1030"/>
                    </a:cubicBezTo>
                    <a:lnTo>
                      <a:pt x="10004" y="103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8" name="Google Shape;2118;p54"/>
              <p:cNvSpPr/>
              <p:nvPr/>
            </p:nvSpPr>
            <p:spPr>
              <a:xfrm>
                <a:off x="5181305" y="1386938"/>
                <a:ext cx="36391" cy="58740"/>
              </a:xfrm>
              <a:custGeom>
                <a:rect b="b" l="l" r="r" t="t"/>
                <a:pathLst>
                  <a:path extrusionOk="0" h="58740" w="36391">
                    <a:moveTo>
                      <a:pt x="36391" y="7544"/>
                    </a:moveTo>
                    <a:cubicBezTo>
                      <a:pt x="36391" y="18916"/>
                      <a:pt x="18212" y="70092"/>
                      <a:pt x="2304" y="56445"/>
                    </a:cubicBezTo>
                    <a:cubicBezTo>
                      <a:pt x="1168" y="55308"/>
                      <a:pt x="32" y="53033"/>
                      <a:pt x="32" y="50759"/>
                    </a:cubicBezTo>
                    <a:cubicBezTo>
                      <a:pt x="-1104" y="39387"/>
                      <a:pt x="28438" y="-20887"/>
                      <a:pt x="36391" y="7544"/>
                    </a:cubicBezTo>
                    <a:lnTo>
                      <a:pt x="36391" y="754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9" name="Google Shape;2119;p54"/>
              <p:cNvSpPr/>
              <p:nvPr/>
            </p:nvSpPr>
            <p:spPr>
              <a:xfrm>
                <a:off x="5294960" y="1520185"/>
                <a:ext cx="60219" cy="32705"/>
              </a:xfrm>
              <a:custGeom>
                <a:rect b="b" l="l" r="r" t="t"/>
                <a:pathLst>
                  <a:path extrusionOk="0" h="32705" w="60219">
                    <a:moveTo>
                      <a:pt x="57948" y="13040"/>
                    </a:moveTo>
                    <a:cubicBezTo>
                      <a:pt x="49994" y="22137"/>
                      <a:pt x="1136" y="44882"/>
                      <a:pt x="0" y="24412"/>
                    </a:cubicBezTo>
                    <a:cubicBezTo>
                      <a:pt x="0" y="22137"/>
                      <a:pt x="1136" y="19863"/>
                      <a:pt x="2273" y="18726"/>
                    </a:cubicBezTo>
                    <a:cubicBezTo>
                      <a:pt x="9090" y="11902"/>
                      <a:pt x="18180" y="8491"/>
                      <a:pt x="26133" y="5079"/>
                    </a:cubicBezTo>
                    <a:cubicBezTo>
                      <a:pt x="34087" y="2804"/>
                      <a:pt x="59084" y="-6293"/>
                      <a:pt x="60220" y="7353"/>
                    </a:cubicBezTo>
                    <a:cubicBezTo>
                      <a:pt x="60220" y="9628"/>
                      <a:pt x="59084" y="11902"/>
                      <a:pt x="57948" y="13040"/>
                    </a:cubicBezTo>
                    <a:lnTo>
                      <a:pt x="57948" y="1304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0" name="Google Shape;2120;p54"/>
              <p:cNvSpPr/>
              <p:nvPr/>
            </p:nvSpPr>
            <p:spPr>
              <a:xfrm>
                <a:off x="5314312" y="1675783"/>
                <a:ext cx="43687" cy="22377"/>
              </a:xfrm>
              <a:custGeom>
                <a:rect b="b" l="l" r="r" t="t"/>
                <a:pathLst>
                  <a:path extrusionOk="0" h="22377" w="43687">
                    <a:moveTo>
                      <a:pt x="39732" y="17792"/>
                    </a:moveTo>
                    <a:cubicBezTo>
                      <a:pt x="30641" y="24615"/>
                      <a:pt x="-6854" y="25753"/>
                      <a:pt x="1100" y="7557"/>
                    </a:cubicBezTo>
                    <a:cubicBezTo>
                      <a:pt x="7917" y="-6090"/>
                      <a:pt x="57911" y="-404"/>
                      <a:pt x="39732" y="17792"/>
                    </a:cubicBezTo>
                    <a:lnTo>
                      <a:pt x="39732" y="1779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1" name="Google Shape;2121;p54"/>
              <p:cNvSpPr/>
              <p:nvPr/>
            </p:nvSpPr>
            <p:spPr>
              <a:xfrm>
                <a:off x="5299467" y="1839141"/>
                <a:ext cx="47244" cy="25836"/>
              </a:xfrm>
              <a:custGeom>
                <a:rect b="b" l="l" r="r" t="t"/>
                <a:pathLst>
                  <a:path extrusionOk="0" h="25836" w="47244">
                    <a:moveTo>
                      <a:pt x="44351" y="21608"/>
                    </a:moveTo>
                    <a:cubicBezTo>
                      <a:pt x="30716" y="29568"/>
                      <a:pt x="10264" y="26157"/>
                      <a:pt x="1174" y="12510"/>
                    </a:cubicBezTo>
                    <a:cubicBezTo>
                      <a:pt x="-2234" y="7961"/>
                      <a:pt x="2310" y="0"/>
                      <a:pt x="7992" y="0"/>
                    </a:cubicBezTo>
                    <a:cubicBezTo>
                      <a:pt x="21626" y="0"/>
                      <a:pt x="30716" y="3412"/>
                      <a:pt x="43215" y="9098"/>
                    </a:cubicBezTo>
                    <a:cubicBezTo>
                      <a:pt x="47759" y="11372"/>
                      <a:pt x="48896" y="19333"/>
                      <a:pt x="44351" y="21608"/>
                    </a:cubicBezTo>
                    <a:lnTo>
                      <a:pt x="44351" y="2160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2" name="Google Shape;2122;p54"/>
              <p:cNvSpPr/>
              <p:nvPr/>
            </p:nvSpPr>
            <p:spPr>
              <a:xfrm>
                <a:off x="4541362" y="1716604"/>
                <a:ext cx="54129" cy="36719"/>
              </a:xfrm>
              <a:custGeom>
                <a:rect b="b" l="l" r="r" t="t"/>
                <a:pathLst>
                  <a:path extrusionOk="0" h="36719" w="54129">
                    <a:moveTo>
                      <a:pt x="8232" y="853"/>
                    </a:moveTo>
                    <a:cubicBezTo>
                      <a:pt x="25276" y="5402"/>
                      <a:pt x="37774" y="12225"/>
                      <a:pt x="51409" y="22460"/>
                    </a:cubicBezTo>
                    <a:cubicBezTo>
                      <a:pt x="54818" y="24735"/>
                      <a:pt x="54818" y="30421"/>
                      <a:pt x="52545" y="33833"/>
                    </a:cubicBezTo>
                    <a:cubicBezTo>
                      <a:pt x="43456" y="40656"/>
                      <a:pt x="29821" y="33833"/>
                      <a:pt x="20731" y="29284"/>
                    </a:cubicBezTo>
                    <a:cubicBezTo>
                      <a:pt x="13914" y="24735"/>
                      <a:pt x="-8811" y="9951"/>
                      <a:pt x="3688" y="853"/>
                    </a:cubicBezTo>
                    <a:cubicBezTo>
                      <a:pt x="4824" y="-284"/>
                      <a:pt x="7096" y="-284"/>
                      <a:pt x="8232" y="853"/>
                    </a:cubicBezTo>
                    <a:lnTo>
                      <a:pt x="8232" y="85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123" name="Google Shape;2123;p54"/>
            <p:cNvSpPr/>
            <p:nvPr/>
          </p:nvSpPr>
          <p:spPr>
            <a:xfrm>
              <a:off x="4720668" y="1509900"/>
              <a:ext cx="304797" cy="461526"/>
            </a:xfrm>
            <a:custGeom>
              <a:rect b="b" l="l" r="r" t="t"/>
              <a:pathLst>
                <a:path extrusionOk="0" h="461526" w="304797">
                  <a:moveTo>
                    <a:pt x="298189" y="71089"/>
                  </a:moveTo>
                  <a:cubicBezTo>
                    <a:pt x="311823" y="108618"/>
                    <a:pt x="303870" y="152970"/>
                    <a:pt x="278873" y="182538"/>
                  </a:cubicBezTo>
                  <a:cubicBezTo>
                    <a:pt x="261829" y="201871"/>
                    <a:pt x="239105" y="215518"/>
                    <a:pt x="217516" y="229165"/>
                  </a:cubicBezTo>
                  <a:cubicBezTo>
                    <a:pt x="190247" y="247361"/>
                    <a:pt x="161841" y="267831"/>
                    <a:pt x="148207" y="297399"/>
                  </a:cubicBezTo>
                  <a:cubicBezTo>
                    <a:pt x="134572" y="326967"/>
                    <a:pt x="134572" y="359947"/>
                    <a:pt x="136844" y="392927"/>
                  </a:cubicBezTo>
                  <a:cubicBezTo>
                    <a:pt x="139117" y="414535"/>
                    <a:pt x="140253" y="438417"/>
                    <a:pt x="124346" y="453201"/>
                  </a:cubicBezTo>
                  <a:cubicBezTo>
                    <a:pt x="108439" y="466848"/>
                    <a:pt x="82305" y="462299"/>
                    <a:pt x="65262" y="449789"/>
                  </a:cubicBezTo>
                  <a:cubicBezTo>
                    <a:pt x="32311" y="425907"/>
                    <a:pt x="19813" y="382692"/>
                    <a:pt x="11859" y="342889"/>
                  </a:cubicBezTo>
                  <a:cubicBezTo>
                    <a:pt x="2769" y="292850"/>
                    <a:pt x="-4048" y="241674"/>
                    <a:pt x="2769" y="191636"/>
                  </a:cubicBezTo>
                  <a:cubicBezTo>
                    <a:pt x="8451" y="141598"/>
                    <a:pt x="27766" y="91559"/>
                    <a:pt x="62990" y="55167"/>
                  </a:cubicBezTo>
                  <a:cubicBezTo>
                    <a:pt x="125482" y="-10792"/>
                    <a:pt x="260693" y="-31263"/>
                    <a:pt x="298189" y="710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4" name="Google Shape;2124;p54"/>
            <p:cNvSpPr/>
            <p:nvPr/>
          </p:nvSpPr>
          <p:spPr>
            <a:xfrm>
              <a:off x="5090232" y="1580076"/>
              <a:ext cx="126345" cy="312799"/>
            </a:xfrm>
            <a:custGeom>
              <a:rect b="b" l="l" r="r" t="t"/>
              <a:pathLst>
                <a:path extrusionOk="0" h="312799" w="126345">
                  <a:moveTo>
                    <a:pt x="96786" y="267026"/>
                  </a:moveTo>
                  <a:cubicBezTo>
                    <a:pt x="88832" y="282947"/>
                    <a:pt x="77470" y="297731"/>
                    <a:pt x="62699" y="305692"/>
                  </a:cubicBezTo>
                  <a:cubicBezTo>
                    <a:pt x="47928" y="314790"/>
                    <a:pt x="27476" y="315927"/>
                    <a:pt x="13842" y="304555"/>
                  </a:cubicBezTo>
                  <a:cubicBezTo>
                    <a:pt x="2479" y="295457"/>
                    <a:pt x="-929" y="278398"/>
                    <a:pt x="207" y="263614"/>
                  </a:cubicBezTo>
                  <a:cubicBezTo>
                    <a:pt x="3615" y="240869"/>
                    <a:pt x="18387" y="220399"/>
                    <a:pt x="27476" y="199929"/>
                  </a:cubicBezTo>
                  <a:cubicBezTo>
                    <a:pt x="41111" y="168086"/>
                    <a:pt x="43383" y="129420"/>
                    <a:pt x="30885" y="96440"/>
                  </a:cubicBezTo>
                  <a:cubicBezTo>
                    <a:pt x="22931" y="73696"/>
                    <a:pt x="9297" y="50951"/>
                    <a:pt x="16114" y="28206"/>
                  </a:cubicBezTo>
                  <a:cubicBezTo>
                    <a:pt x="20659" y="14559"/>
                    <a:pt x="33157" y="3187"/>
                    <a:pt x="46792" y="912"/>
                  </a:cubicBezTo>
                  <a:cubicBezTo>
                    <a:pt x="99059" y="-9323"/>
                    <a:pt x="117238" y="69147"/>
                    <a:pt x="122919" y="106675"/>
                  </a:cubicBezTo>
                  <a:cubicBezTo>
                    <a:pt x="132009" y="161263"/>
                    <a:pt x="122919" y="218125"/>
                    <a:pt x="96786" y="2670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25" name="Google Shape;2125;p54"/>
          <p:cNvSpPr/>
          <p:nvPr/>
        </p:nvSpPr>
        <p:spPr>
          <a:xfrm rot="9955046">
            <a:off x="5948849" y="4531796"/>
            <a:ext cx="2176818" cy="1215269"/>
          </a:xfrm>
          <a:custGeom>
            <a:rect b="b" l="l" r="r" t="t"/>
            <a:pathLst>
              <a:path extrusionOk="0" h="1620268" w="2902263">
                <a:moveTo>
                  <a:pt x="2428117" y="0"/>
                </a:moveTo>
                <a:cubicBezTo>
                  <a:pt x="2415618" y="93253"/>
                  <a:pt x="2420163" y="186507"/>
                  <a:pt x="2453114" y="272937"/>
                </a:cubicBezTo>
                <a:cubicBezTo>
                  <a:pt x="2503107" y="402582"/>
                  <a:pt x="2634910" y="507208"/>
                  <a:pt x="2772393" y="489012"/>
                </a:cubicBezTo>
                <a:cubicBezTo>
                  <a:pt x="2801935" y="485600"/>
                  <a:pt x="2832613" y="475365"/>
                  <a:pt x="2855338" y="456032"/>
                </a:cubicBezTo>
                <a:cubicBezTo>
                  <a:pt x="2915558" y="407131"/>
                  <a:pt x="2914421" y="309329"/>
                  <a:pt x="2871245" y="245643"/>
                </a:cubicBezTo>
                <a:cubicBezTo>
                  <a:pt x="2828068" y="181958"/>
                  <a:pt x="2753077" y="146704"/>
                  <a:pt x="2678086" y="126233"/>
                </a:cubicBezTo>
                <a:cubicBezTo>
                  <a:pt x="2342900" y="31843"/>
                  <a:pt x="1954310" y="197879"/>
                  <a:pt x="1788421" y="503796"/>
                </a:cubicBezTo>
                <a:cubicBezTo>
                  <a:pt x="1732746" y="607285"/>
                  <a:pt x="1700931" y="722146"/>
                  <a:pt x="1649801" y="827909"/>
                </a:cubicBezTo>
                <a:cubicBezTo>
                  <a:pt x="1545268" y="1043984"/>
                  <a:pt x="1364608" y="1212295"/>
                  <a:pt x="1188493" y="1376058"/>
                </a:cubicBezTo>
                <a:cubicBezTo>
                  <a:pt x="1108957" y="1449978"/>
                  <a:pt x="1026013" y="1526173"/>
                  <a:pt x="926025" y="1568251"/>
                </a:cubicBezTo>
                <a:cubicBezTo>
                  <a:pt x="840808" y="1604642"/>
                  <a:pt x="746501" y="1616015"/>
                  <a:pt x="654467" y="1619426"/>
                </a:cubicBezTo>
                <a:cubicBezTo>
                  <a:pt x="554479" y="1622838"/>
                  <a:pt x="452218" y="1617152"/>
                  <a:pt x="359048" y="1578486"/>
                </a:cubicBezTo>
                <a:cubicBezTo>
                  <a:pt x="228382" y="1525036"/>
                  <a:pt x="127257" y="1404489"/>
                  <a:pt x="95443" y="1265745"/>
                </a:cubicBezTo>
                <a:cubicBezTo>
                  <a:pt x="63629" y="1127003"/>
                  <a:pt x="103397" y="975750"/>
                  <a:pt x="197703" y="869987"/>
                </a:cubicBezTo>
                <a:cubicBezTo>
                  <a:pt x="222700" y="842693"/>
                  <a:pt x="254515" y="816537"/>
                  <a:pt x="292010" y="816537"/>
                </a:cubicBezTo>
                <a:cubicBezTo>
                  <a:pt x="342004" y="817674"/>
                  <a:pt x="377227" y="866575"/>
                  <a:pt x="387453" y="915476"/>
                </a:cubicBezTo>
                <a:cubicBezTo>
                  <a:pt x="403360" y="990534"/>
                  <a:pt x="371546" y="1072415"/>
                  <a:pt x="311326" y="1117905"/>
                </a:cubicBezTo>
                <a:cubicBezTo>
                  <a:pt x="224973" y="1182727"/>
                  <a:pt x="102260" y="1169080"/>
                  <a:pt x="0" y="1133826"/>
                </a:cubicBezTo>
              </a:path>
            </a:pathLst>
          </a:custGeom>
          <a:noFill/>
          <a:ln cap="rnd" cmpd="sng" w="14400">
            <a:solidFill>
              <a:schemeClr val="dk1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2126" name="Shape 2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7" name="Google Shape;2127;p55"/>
          <p:cNvSpPr/>
          <p:nvPr/>
        </p:nvSpPr>
        <p:spPr>
          <a:xfrm rot="693343">
            <a:off x="119394" y="-419608"/>
            <a:ext cx="8783223" cy="6002272"/>
          </a:xfrm>
          <a:custGeom>
            <a:rect b="b" l="l" r="r" t="t"/>
            <a:pathLst>
              <a:path extrusionOk="0" h="164331" w="253616">
                <a:moveTo>
                  <a:pt x="0" y="46567"/>
                </a:moveTo>
                <a:lnTo>
                  <a:pt x="230525" y="0"/>
                </a:lnTo>
                <a:lnTo>
                  <a:pt x="253616" y="113146"/>
                </a:lnTo>
                <a:lnTo>
                  <a:pt x="23091" y="16433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rotWithShape="0" algn="bl" dir="2460000" dist="171450">
              <a:srgbClr val="000000">
                <a:alpha val="7840"/>
              </a:srgbClr>
            </a:outerShdw>
          </a:effectLst>
        </p:spPr>
      </p:sp>
      <p:sp>
        <p:nvSpPr>
          <p:cNvPr id="2128" name="Google Shape;2128;p55"/>
          <p:cNvSpPr txBox="1"/>
          <p:nvPr>
            <p:ph type="title"/>
          </p:nvPr>
        </p:nvSpPr>
        <p:spPr>
          <a:xfrm>
            <a:off x="1562850" y="539500"/>
            <a:ext cx="6018300" cy="139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129" name="Google Shape;2129;p55"/>
          <p:cNvSpPr txBox="1"/>
          <p:nvPr>
            <p:ph idx="1" type="subTitle"/>
          </p:nvPr>
        </p:nvSpPr>
        <p:spPr>
          <a:xfrm>
            <a:off x="1562700" y="1765250"/>
            <a:ext cx="6018600" cy="11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130" name="Google Shape;2130;p55"/>
          <p:cNvSpPr txBox="1"/>
          <p:nvPr/>
        </p:nvSpPr>
        <p:spPr>
          <a:xfrm>
            <a:off x="1786750" y="3611950"/>
            <a:ext cx="55704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CREDITS: This presentation template was created by </a:t>
            </a:r>
            <a:r>
              <a:rPr b="0" i="0" lang="en" sz="1200" u="none" cap="none" strike="noStrike">
                <a:solidFill>
                  <a:schemeClr val="hlink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2"/>
              </a:rPr>
              <a:t>Slidesgo</a:t>
            </a:r>
            <a:r>
              <a:rPr b="0" i="0" lang="en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and includes icons by </a:t>
            </a:r>
            <a:r>
              <a:rPr b="0" i="0" lang="en" sz="1200" u="none" cap="none" strike="noStrike">
                <a:solidFill>
                  <a:schemeClr val="hlink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3"/>
              </a:rPr>
              <a:t>Flaticon</a:t>
            </a:r>
            <a:r>
              <a:rPr b="0" i="0" lang="en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and infographics &amp; images by </a:t>
            </a:r>
            <a:r>
              <a:rPr b="0" i="0" lang="en" sz="1200" u="none" cap="none" strike="noStrike">
                <a:solidFill>
                  <a:schemeClr val="hlink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/>
              </a:rPr>
              <a:t>Freepik</a:t>
            </a:r>
            <a:r>
              <a:rPr b="0" i="0" lang="en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131" name="Google Shape;2131;p55"/>
          <p:cNvGrpSpPr/>
          <p:nvPr/>
        </p:nvGrpSpPr>
        <p:grpSpPr>
          <a:xfrm>
            <a:off x="-3162503" y="-2142248"/>
            <a:ext cx="16578179" cy="10595289"/>
            <a:chOff x="-3162503" y="-2142248"/>
            <a:chExt cx="16578179" cy="10595289"/>
          </a:xfrm>
        </p:grpSpPr>
        <p:sp>
          <p:nvSpPr>
            <p:cNvPr id="2132" name="Google Shape;2132;p55"/>
            <p:cNvSpPr/>
            <p:nvPr/>
          </p:nvSpPr>
          <p:spPr>
            <a:xfrm rot="-320993">
              <a:off x="5960203" y="3077348"/>
              <a:ext cx="7235838" cy="5049365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3" name="Google Shape;2133;p55"/>
            <p:cNvSpPr/>
            <p:nvPr/>
          </p:nvSpPr>
          <p:spPr>
            <a:xfrm rot="376460">
              <a:off x="-2999823" y="-1898930"/>
              <a:ext cx="4629822" cy="3230816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34" name="Google Shape;2134;p55"/>
          <p:cNvGrpSpPr/>
          <p:nvPr/>
        </p:nvGrpSpPr>
        <p:grpSpPr>
          <a:xfrm rot="-1448790">
            <a:off x="-412805" y="-11907"/>
            <a:ext cx="3684418" cy="871634"/>
            <a:chOff x="6588852" y="-559632"/>
            <a:chExt cx="2787993" cy="659564"/>
          </a:xfrm>
        </p:grpSpPr>
        <p:sp>
          <p:nvSpPr>
            <p:cNvPr id="2135" name="Google Shape;2135;p55"/>
            <p:cNvSpPr/>
            <p:nvPr/>
          </p:nvSpPr>
          <p:spPr>
            <a:xfrm>
              <a:off x="8846455" y="-138933"/>
              <a:ext cx="299834" cy="238865"/>
            </a:xfrm>
            <a:custGeom>
              <a:rect b="b" l="l" r="r" t="t"/>
              <a:pathLst>
                <a:path extrusionOk="0" h="536776" w="673785">
                  <a:moveTo>
                    <a:pt x="673785" y="42078"/>
                  </a:moveTo>
                  <a:lnTo>
                    <a:pt x="294285" y="536776"/>
                  </a:lnTo>
                  <a:lnTo>
                    <a:pt x="3" y="0"/>
                  </a:lnTo>
                  <a:cubicBezTo>
                    <a:pt x="-1134" y="0"/>
                    <a:pt x="321555" y="25019"/>
                    <a:pt x="673785" y="4207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6" name="Google Shape;2136;p55"/>
            <p:cNvSpPr/>
            <p:nvPr/>
          </p:nvSpPr>
          <p:spPr>
            <a:xfrm>
              <a:off x="8458541" y="-176441"/>
              <a:ext cx="299327" cy="242914"/>
            </a:xfrm>
            <a:custGeom>
              <a:rect b="b" l="l" r="r" t="t"/>
              <a:pathLst>
                <a:path extrusionOk="0" h="545874" w="672646">
                  <a:moveTo>
                    <a:pt x="672646" y="63685"/>
                  </a:moveTo>
                  <a:lnTo>
                    <a:pt x="277240" y="545874"/>
                  </a:lnTo>
                  <a:lnTo>
                    <a:pt x="0" y="0"/>
                  </a:lnTo>
                  <a:cubicBezTo>
                    <a:pt x="0" y="0"/>
                    <a:pt x="321552" y="35254"/>
                    <a:pt x="672646" y="63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7" name="Google Shape;2137;p55"/>
            <p:cNvSpPr/>
            <p:nvPr/>
          </p:nvSpPr>
          <p:spPr>
            <a:xfrm>
              <a:off x="6879535" y="-464341"/>
              <a:ext cx="291743" cy="258602"/>
            </a:xfrm>
            <a:custGeom>
              <a:rect b="b" l="l" r="r" t="t"/>
              <a:pathLst>
                <a:path extrusionOk="0" h="581128" w="655602">
                  <a:moveTo>
                    <a:pt x="655603" y="162625"/>
                  </a:moveTo>
                  <a:lnTo>
                    <a:pt x="193159" y="581128"/>
                  </a:lnTo>
                  <a:lnTo>
                    <a:pt x="0" y="0"/>
                  </a:lnTo>
                  <a:cubicBezTo>
                    <a:pt x="0" y="0"/>
                    <a:pt x="312462" y="83018"/>
                    <a:pt x="655603" y="1626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8" name="Google Shape;2138;p55"/>
            <p:cNvSpPr/>
            <p:nvPr/>
          </p:nvSpPr>
          <p:spPr>
            <a:xfrm>
              <a:off x="8058472" y="-224096"/>
              <a:ext cx="298316" cy="246465"/>
            </a:xfrm>
            <a:custGeom>
              <a:rect b="b" l="l" r="r" t="t"/>
              <a:pathLst>
                <a:path extrusionOk="0" h="553855" w="670373">
                  <a:moveTo>
                    <a:pt x="670374" y="84177"/>
                  </a:moveTo>
                  <a:lnTo>
                    <a:pt x="260196" y="553856"/>
                  </a:lnTo>
                  <a:lnTo>
                    <a:pt x="0" y="21"/>
                  </a:lnTo>
                  <a:cubicBezTo>
                    <a:pt x="0" y="-1116"/>
                    <a:pt x="320416" y="44373"/>
                    <a:pt x="670374" y="841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9" name="Google Shape;2139;p55"/>
            <p:cNvSpPr/>
            <p:nvPr/>
          </p:nvSpPr>
          <p:spPr>
            <a:xfrm>
              <a:off x="7664987" y="-286938"/>
              <a:ext cx="296799" cy="251011"/>
            </a:xfrm>
            <a:custGeom>
              <a:rect b="b" l="l" r="r" t="t"/>
              <a:pathLst>
                <a:path extrusionOk="0" h="564069" w="666964">
                  <a:moveTo>
                    <a:pt x="666965" y="111449"/>
                  </a:moveTo>
                  <a:lnTo>
                    <a:pt x="237471" y="564070"/>
                  </a:lnTo>
                  <a:lnTo>
                    <a:pt x="0" y="0"/>
                  </a:lnTo>
                  <a:cubicBezTo>
                    <a:pt x="0" y="0"/>
                    <a:pt x="319280" y="59136"/>
                    <a:pt x="666965" y="1114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0" name="Google Shape;2140;p55"/>
            <p:cNvSpPr/>
            <p:nvPr/>
          </p:nvSpPr>
          <p:spPr>
            <a:xfrm>
              <a:off x="7270995" y="-371078"/>
              <a:ext cx="293765" cy="255565"/>
            </a:xfrm>
            <a:custGeom>
              <a:rect b="b" l="l" r="r" t="t"/>
              <a:pathLst>
                <a:path extrusionOk="0" h="574304" w="660147">
                  <a:moveTo>
                    <a:pt x="660148" y="142155"/>
                  </a:moveTo>
                  <a:lnTo>
                    <a:pt x="211338" y="574305"/>
                  </a:lnTo>
                  <a:lnTo>
                    <a:pt x="0" y="0"/>
                  </a:lnTo>
                  <a:cubicBezTo>
                    <a:pt x="0" y="1137"/>
                    <a:pt x="315871" y="73920"/>
                    <a:pt x="660148" y="1421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1" name="Google Shape;2141;p55"/>
            <p:cNvSpPr/>
            <p:nvPr/>
          </p:nvSpPr>
          <p:spPr>
            <a:xfrm>
              <a:off x="6588852" y="-559632"/>
              <a:ext cx="2787993" cy="448378"/>
            </a:xfrm>
            <a:custGeom>
              <a:rect b="b" l="l" r="r" t="t"/>
              <a:pathLst>
                <a:path extrusionOk="0" h="1007592" w="6265153">
                  <a:moveTo>
                    <a:pt x="6265154" y="1007593"/>
                  </a:moveTo>
                  <a:cubicBezTo>
                    <a:pt x="6265154" y="1007593"/>
                    <a:pt x="2679222" y="935947"/>
                    <a:pt x="0" y="0"/>
                  </a:cubicBezTo>
                </a:path>
              </a:pathLst>
            </a:custGeom>
            <a:noFill/>
            <a:ln cap="flat" cmpd="sng" w="152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42" name="Google Shape;2142;p55"/>
          <p:cNvSpPr/>
          <p:nvPr/>
        </p:nvSpPr>
        <p:spPr>
          <a:xfrm rot="1841983">
            <a:off x="6072977" y="-379888"/>
            <a:ext cx="3329971" cy="945857"/>
          </a:xfrm>
          <a:custGeom>
            <a:rect b="b" l="l" r="r" t="t"/>
            <a:pathLst>
              <a:path extrusionOk="0" h="1016625" w="3579114">
                <a:moveTo>
                  <a:pt x="3579114" y="386740"/>
                </a:moveTo>
                <a:cubicBezTo>
                  <a:pt x="3507532" y="403799"/>
                  <a:pt x="3432541" y="407211"/>
                  <a:pt x="3359823" y="393564"/>
                </a:cubicBezTo>
                <a:cubicBezTo>
                  <a:pt x="3215522" y="365133"/>
                  <a:pt x="3082583" y="252546"/>
                  <a:pt x="3057586" y="106980"/>
                </a:cubicBezTo>
                <a:cubicBezTo>
                  <a:pt x="3050769" y="68314"/>
                  <a:pt x="3056450" y="20550"/>
                  <a:pt x="3092809" y="4629"/>
                </a:cubicBezTo>
                <a:cubicBezTo>
                  <a:pt x="3118942" y="-6744"/>
                  <a:pt x="3149621" y="4629"/>
                  <a:pt x="3173481" y="19413"/>
                </a:cubicBezTo>
                <a:cubicBezTo>
                  <a:pt x="3328008" y="116078"/>
                  <a:pt x="3353005" y="351486"/>
                  <a:pt x="3253017" y="505013"/>
                </a:cubicBezTo>
                <a:cubicBezTo>
                  <a:pt x="3153029" y="657403"/>
                  <a:pt x="2962143" y="731323"/>
                  <a:pt x="2779210" y="733598"/>
                </a:cubicBezTo>
                <a:cubicBezTo>
                  <a:pt x="2331537" y="739284"/>
                  <a:pt x="1942948" y="384466"/>
                  <a:pt x="1495274" y="378780"/>
                </a:cubicBezTo>
                <a:cubicBezTo>
                  <a:pt x="1299844" y="376505"/>
                  <a:pt x="1103276" y="444739"/>
                  <a:pt x="952158" y="568698"/>
                </a:cubicBezTo>
                <a:cubicBezTo>
                  <a:pt x="887393" y="621011"/>
                  <a:pt x="829445" y="686971"/>
                  <a:pt x="806721" y="766578"/>
                </a:cubicBezTo>
                <a:cubicBezTo>
                  <a:pt x="783996" y="846184"/>
                  <a:pt x="804448" y="942850"/>
                  <a:pt x="872622" y="991751"/>
                </a:cubicBezTo>
                <a:cubicBezTo>
                  <a:pt x="940796" y="1039515"/>
                  <a:pt x="1053282" y="1016770"/>
                  <a:pt x="1080551" y="938300"/>
                </a:cubicBezTo>
                <a:cubicBezTo>
                  <a:pt x="1093050" y="904183"/>
                  <a:pt x="1087369" y="865517"/>
                  <a:pt x="1077143" y="830263"/>
                </a:cubicBezTo>
                <a:cubicBezTo>
                  <a:pt x="1031694" y="681285"/>
                  <a:pt x="888529" y="580071"/>
                  <a:pt x="739684" y="531170"/>
                </a:cubicBezTo>
                <a:cubicBezTo>
                  <a:pt x="496531" y="450426"/>
                  <a:pt x="217019" y="484543"/>
                  <a:pt x="0" y="622149"/>
                </a:cubicBezTo>
              </a:path>
            </a:pathLst>
          </a:custGeom>
          <a:noFill/>
          <a:ln cap="rnd" cmpd="sng" w="14400">
            <a:solidFill>
              <a:schemeClr val="dk1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43" name="Google Shape;2143;p55"/>
          <p:cNvGrpSpPr/>
          <p:nvPr/>
        </p:nvGrpSpPr>
        <p:grpSpPr>
          <a:xfrm>
            <a:off x="-2243293" y="3768297"/>
            <a:ext cx="3697940" cy="2119651"/>
            <a:chOff x="1268172" y="1041938"/>
            <a:chExt cx="9019367" cy="5169881"/>
          </a:xfrm>
        </p:grpSpPr>
        <p:sp>
          <p:nvSpPr>
            <p:cNvPr id="2144" name="Google Shape;2144;p55"/>
            <p:cNvSpPr/>
            <p:nvPr/>
          </p:nvSpPr>
          <p:spPr>
            <a:xfrm>
              <a:off x="1268172" y="1370599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20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5" name="Google Shape;2145;p55"/>
            <p:cNvSpPr/>
            <p:nvPr/>
          </p:nvSpPr>
          <p:spPr>
            <a:xfrm>
              <a:off x="1345436" y="1766358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20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6" name="Google Shape;2146;p55"/>
            <p:cNvSpPr/>
            <p:nvPr/>
          </p:nvSpPr>
          <p:spPr>
            <a:xfrm>
              <a:off x="1422699" y="2162117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7" name="Google Shape;2147;p55"/>
            <p:cNvSpPr/>
            <p:nvPr/>
          </p:nvSpPr>
          <p:spPr>
            <a:xfrm>
              <a:off x="1499963" y="2557875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8" name="Google Shape;2148;p55"/>
            <p:cNvSpPr/>
            <p:nvPr/>
          </p:nvSpPr>
          <p:spPr>
            <a:xfrm>
              <a:off x="1577226" y="2953634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9" name="Google Shape;2149;p55"/>
            <p:cNvSpPr/>
            <p:nvPr/>
          </p:nvSpPr>
          <p:spPr>
            <a:xfrm>
              <a:off x="1654489" y="3350530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19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0" name="Google Shape;2150;p55"/>
            <p:cNvSpPr/>
            <p:nvPr/>
          </p:nvSpPr>
          <p:spPr>
            <a:xfrm>
              <a:off x="1731753" y="3746289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1" name="Google Shape;2151;p55"/>
            <p:cNvSpPr/>
            <p:nvPr/>
          </p:nvSpPr>
          <p:spPr>
            <a:xfrm>
              <a:off x="1809016" y="4142047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152" name="Google Shape;2152;p55"/>
            <p:cNvGrpSpPr/>
            <p:nvPr/>
          </p:nvGrpSpPr>
          <p:grpSpPr>
            <a:xfrm>
              <a:off x="1864691" y="1979022"/>
              <a:ext cx="3353004" cy="4232797"/>
              <a:chOff x="1864691" y="1979022"/>
              <a:chExt cx="3353004" cy="4232797"/>
            </a:xfrm>
          </p:grpSpPr>
          <p:sp>
            <p:nvSpPr>
              <p:cNvPr id="2153" name="Google Shape;2153;p55"/>
              <p:cNvSpPr/>
              <p:nvPr/>
            </p:nvSpPr>
            <p:spPr>
              <a:xfrm>
                <a:off x="4501873" y="1979022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4" name="Google Shape;2154;p55"/>
              <p:cNvSpPr/>
              <p:nvPr/>
            </p:nvSpPr>
            <p:spPr>
              <a:xfrm>
                <a:off x="4124646" y="2059765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5" name="Google Shape;2155;p55"/>
              <p:cNvSpPr/>
              <p:nvPr/>
            </p:nvSpPr>
            <p:spPr>
              <a:xfrm>
                <a:off x="3748555" y="2140509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6" name="Google Shape;2156;p55"/>
              <p:cNvSpPr/>
              <p:nvPr/>
            </p:nvSpPr>
            <p:spPr>
              <a:xfrm>
                <a:off x="3371328" y="2221253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7" name="Google Shape;2157;p55"/>
              <p:cNvSpPr/>
              <p:nvPr/>
            </p:nvSpPr>
            <p:spPr>
              <a:xfrm>
                <a:off x="2995237" y="2301997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8" name="Google Shape;2158;p55"/>
              <p:cNvSpPr/>
              <p:nvPr/>
            </p:nvSpPr>
            <p:spPr>
              <a:xfrm>
                <a:off x="2618010" y="2381604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9" name="Google Shape;2159;p55"/>
              <p:cNvSpPr/>
              <p:nvPr/>
            </p:nvSpPr>
            <p:spPr>
              <a:xfrm>
                <a:off x="2241919" y="2462348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0" name="Google Shape;2160;p55"/>
              <p:cNvSpPr/>
              <p:nvPr/>
            </p:nvSpPr>
            <p:spPr>
              <a:xfrm>
                <a:off x="1864691" y="2543091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61" name="Google Shape;2161;p55"/>
            <p:cNvGrpSpPr/>
            <p:nvPr/>
          </p:nvGrpSpPr>
          <p:grpSpPr>
            <a:xfrm>
              <a:off x="4906370" y="1354678"/>
              <a:ext cx="3351868" cy="4232798"/>
              <a:chOff x="4906370" y="1354678"/>
              <a:chExt cx="3351868" cy="4232798"/>
            </a:xfrm>
          </p:grpSpPr>
          <p:sp>
            <p:nvSpPr>
              <p:cNvPr id="2162" name="Google Shape;2162;p55"/>
              <p:cNvSpPr/>
              <p:nvPr/>
            </p:nvSpPr>
            <p:spPr>
              <a:xfrm>
                <a:off x="7542416" y="1354678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3" name="Google Shape;2163;p55"/>
              <p:cNvSpPr/>
              <p:nvPr/>
            </p:nvSpPr>
            <p:spPr>
              <a:xfrm>
                <a:off x="7165189" y="1435422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4" name="Google Shape;2164;p55"/>
              <p:cNvSpPr/>
              <p:nvPr/>
            </p:nvSpPr>
            <p:spPr>
              <a:xfrm>
                <a:off x="6789098" y="1516166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5" name="Google Shape;2165;p55"/>
              <p:cNvSpPr/>
              <p:nvPr/>
            </p:nvSpPr>
            <p:spPr>
              <a:xfrm>
                <a:off x="6411871" y="1596910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6" name="Google Shape;2166;p55"/>
              <p:cNvSpPr/>
              <p:nvPr/>
            </p:nvSpPr>
            <p:spPr>
              <a:xfrm>
                <a:off x="6035779" y="1676516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7" name="Google Shape;2167;p55"/>
              <p:cNvSpPr/>
              <p:nvPr/>
            </p:nvSpPr>
            <p:spPr>
              <a:xfrm>
                <a:off x="5658552" y="1757260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8" name="Google Shape;2168;p55"/>
              <p:cNvSpPr/>
              <p:nvPr/>
            </p:nvSpPr>
            <p:spPr>
              <a:xfrm>
                <a:off x="5282461" y="1838004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9" name="Google Shape;2169;p55"/>
              <p:cNvSpPr/>
              <p:nvPr/>
            </p:nvSpPr>
            <p:spPr>
              <a:xfrm>
                <a:off x="4906370" y="1918748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70" name="Google Shape;2170;p55"/>
            <p:cNvGrpSpPr/>
            <p:nvPr/>
          </p:nvGrpSpPr>
          <p:grpSpPr>
            <a:xfrm>
              <a:off x="7982136" y="1041938"/>
              <a:ext cx="2222459" cy="3991703"/>
              <a:chOff x="7982136" y="1041938"/>
              <a:chExt cx="2222459" cy="3991703"/>
            </a:xfrm>
          </p:grpSpPr>
          <p:sp>
            <p:nvSpPr>
              <p:cNvPr id="2171" name="Google Shape;2171;p55"/>
              <p:cNvSpPr/>
              <p:nvPr/>
            </p:nvSpPr>
            <p:spPr>
              <a:xfrm>
                <a:off x="9487636" y="1041938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2" name="Google Shape;2172;p55"/>
              <p:cNvSpPr/>
              <p:nvPr/>
            </p:nvSpPr>
            <p:spPr>
              <a:xfrm>
                <a:off x="9111545" y="1122682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3" name="Google Shape;2173;p55"/>
              <p:cNvSpPr/>
              <p:nvPr/>
            </p:nvSpPr>
            <p:spPr>
              <a:xfrm>
                <a:off x="8734318" y="1203426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4" name="Google Shape;2174;p55"/>
              <p:cNvSpPr/>
              <p:nvPr/>
            </p:nvSpPr>
            <p:spPr>
              <a:xfrm>
                <a:off x="8358227" y="1284169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5" name="Google Shape;2175;p55"/>
              <p:cNvSpPr/>
              <p:nvPr/>
            </p:nvSpPr>
            <p:spPr>
              <a:xfrm>
                <a:off x="7982136" y="1363776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76" name="Shape 2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7" name="Google Shape;2177;p56"/>
          <p:cNvSpPr txBox="1"/>
          <p:nvPr>
            <p:ph type="title"/>
          </p:nvPr>
        </p:nvSpPr>
        <p:spPr>
          <a:xfrm>
            <a:off x="720000" y="521208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178" name="Google Shape;2178;p56"/>
          <p:cNvSpPr txBox="1"/>
          <p:nvPr>
            <p:ph idx="1" type="body"/>
          </p:nvPr>
        </p:nvSpPr>
        <p:spPr>
          <a:xfrm>
            <a:off x="720000" y="1215822"/>
            <a:ext cx="7704000" cy="34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ato"/>
              <a:buChar char="●"/>
              <a:defRPr sz="1200"/>
            </a:lvl1pPr>
            <a:lvl2pPr indent="-4064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2800"/>
              <a:buFont typeface="Lato"/>
              <a:buChar char="○"/>
              <a:defRPr/>
            </a:lvl2pPr>
            <a:lvl3pPr indent="-4064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2800"/>
              <a:buFont typeface="Lato"/>
              <a:buChar char="■"/>
              <a:defRPr/>
            </a:lvl3pPr>
            <a:lvl4pPr indent="-4064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2800"/>
              <a:buFont typeface="Lato"/>
              <a:buChar char="●"/>
              <a:defRPr/>
            </a:lvl4pPr>
            <a:lvl5pPr indent="-4064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2800"/>
              <a:buFont typeface="Lato"/>
              <a:buChar char="○"/>
              <a:defRPr/>
            </a:lvl5pPr>
            <a:lvl6pPr indent="-4064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2800"/>
              <a:buFont typeface="Lato"/>
              <a:buChar char="■"/>
              <a:defRPr/>
            </a:lvl6pPr>
            <a:lvl7pPr indent="-4064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2800"/>
              <a:buFont typeface="Lato"/>
              <a:buChar char="●"/>
              <a:defRPr/>
            </a:lvl7pPr>
            <a:lvl8pPr indent="-4064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2800"/>
              <a:buFont typeface="Lato"/>
              <a:buChar char="○"/>
              <a:defRPr/>
            </a:lvl8pPr>
            <a:lvl9pPr indent="-4064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2800"/>
              <a:buFont typeface="Lato"/>
              <a:buChar char="■"/>
              <a:defRPr/>
            </a:lvl9pPr>
          </a:lstStyle>
          <a:p/>
        </p:txBody>
      </p:sp>
      <p:grpSp>
        <p:nvGrpSpPr>
          <p:cNvPr id="2179" name="Google Shape;2179;p56"/>
          <p:cNvGrpSpPr/>
          <p:nvPr/>
        </p:nvGrpSpPr>
        <p:grpSpPr>
          <a:xfrm>
            <a:off x="-550522" y="2984512"/>
            <a:ext cx="11649357" cy="6564609"/>
            <a:chOff x="-550522" y="2984512"/>
            <a:chExt cx="11649357" cy="6564609"/>
          </a:xfrm>
        </p:grpSpPr>
        <p:sp>
          <p:nvSpPr>
            <p:cNvPr id="2180" name="Google Shape;2180;p56"/>
            <p:cNvSpPr/>
            <p:nvPr/>
          </p:nvSpPr>
          <p:spPr>
            <a:xfrm rot="1380044">
              <a:off x="-57220" y="4151526"/>
              <a:ext cx="6413041" cy="3834944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1" name="Google Shape;2181;p56"/>
            <p:cNvSpPr/>
            <p:nvPr/>
          </p:nvSpPr>
          <p:spPr>
            <a:xfrm rot="1791326">
              <a:off x="4314176" y="4259504"/>
              <a:ext cx="6195339" cy="4014626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82" name="Google Shape;2182;p56"/>
          <p:cNvGrpSpPr/>
          <p:nvPr/>
        </p:nvGrpSpPr>
        <p:grpSpPr>
          <a:xfrm>
            <a:off x="-958715" y="-962826"/>
            <a:ext cx="11415893" cy="2835239"/>
            <a:chOff x="-958715" y="-962826"/>
            <a:chExt cx="11415893" cy="2835239"/>
          </a:xfrm>
        </p:grpSpPr>
        <p:grpSp>
          <p:nvGrpSpPr>
            <p:cNvPr id="2183" name="Google Shape;2183;p56"/>
            <p:cNvGrpSpPr/>
            <p:nvPr/>
          </p:nvGrpSpPr>
          <p:grpSpPr>
            <a:xfrm rot="-2110730">
              <a:off x="-1044096" y="18962"/>
              <a:ext cx="3684544" cy="871664"/>
              <a:chOff x="6588852" y="-559632"/>
              <a:chExt cx="2787993" cy="659564"/>
            </a:xfrm>
          </p:grpSpPr>
          <p:sp>
            <p:nvSpPr>
              <p:cNvPr id="2184" name="Google Shape;2184;p56"/>
              <p:cNvSpPr/>
              <p:nvPr/>
            </p:nvSpPr>
            <p:spPr>
              <a:xfrm>
                <a:off x="8846455" y="-138933"/>
                <a:ext cx="299834" cy="238865"/>
              </a:xfrm>
              <a:custGeom>
                <a:rect b="b" l="l" r="r" t="t"/>
                <a:pathLst>
                  <a:path extrusionOk="0" h="536776" w="673785">
                    <a:moveTo>
                      <a:pt x="673785" y="42078"/>
                    </a:moveTo>
                    <a:lnTo>
                      <a:pt x="294285" y="536776"/>
                    </a:lnTo>
                    <a:lnTo>
                      <a:pt x="3" y="0"/>
                    </a:lnTo>
                    <a:cubicBezTo>
                      <a:pt x="-1134" y="0"/>
                      <a:pt x="321555" y="25019"/>
                      <a:pt x="673785" y="420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5" name="Google Shape;2185;p56"/>
              <p:cNvSpPr/>
              <p:nvPr/>
            </p:nvSpPr>
            <p:spPr>
              <a:xfrm>
                <a:off x="8458541" y="-176441"/>
                <a:ext cx="299327" cy="242914"/>
              </a:xfrm>
              <a:custGeom>
                <a:rect b="b" l="l" r="r" t="t"/>
                <a:pathLst>
                  <a:path extrusionOk="0" h="545874" w="672646">
                    <a:moveTo>
                      <a:pt x="672646" y="63685"/>
                    </a:moveTo>
                    <a:lnTo>
                      <a:pt x="277240" y="545874"/>
                    </a:lnTo>
                    <a:lnTo>
                      <a:pt x="0" y="0"/>
                    </a:lnTo>
                    <a:cubicBezTo>
                      <a:pt x="0" y="0"/>
                      <a:pt x="321552" y="35254"/>
                      <a:pt x="672646" y="63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6" name="Google Shape;2186;p56"/>
              <p:cNvSpPr/>
              <p:nvPr/>
            </p:nvSpPr>
            <p:spPr>
              <a:xfrm>
                <a:off x="6879535" y="-464341"/>
                <a:ext cx="291743" cy="258602"/>
              </a:xfrm>
              <a:custGeom>
                <a:rect b="b" l="l" r="r" t="t"/>
                <a:pathLst>
                  <a:path extrusionOk="0" h="581128" w="655602">
                    <a:moveTo>
                      <a:pt x="655603" y="162625"/>
                    </a:moveTo>
                    <a:lnTo>
                      <a:pt x="193159" y="581128"/>
                    </a:lnTo>
                    <a:lnTo>
                      <a:pt x="0" y="0"/>
                    </a:lnTo>
                    <a:cubicBezTo>
                      <a:pt x="0" y="0"/>
                      <a:pt x="312462" y="83018"/>
                      <a:pt x="655603" y="162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7" name="Google Shape;2187;p56"/>
              <p:cNvSpPr/>
              <p:nvPr/>
            </p:nvSpPr>
            <p:spPr>
              <a:xfrm>
                <a:off x="8058472" y="-224096"/>
                <a:ext cx="298316" cy="246465"/>
              </a:xfrm>
              <a:custGeom>
                <a:rect b="b" l="l" r="r" t="t"/>
                <a:pathLst>
                  <a:path extrusionOk="0" h="553855" w="670373">
                    <a:moveTo>
                      <a:pt x="670374" y="84177"/>
                    </a:moveTo>
                    <a:lnTo>
                      <a:pt x="260196" y="553856"/>
                    </a:lnTo>
                    <a:lnTo>
                      <a:pt x="0" y="21"/>
                    </a:lnTo>
                    <a:cubicBezTo>
                      <a:pt x="0" y="-1116"/>
                      <a:pt x="320416" y="44373"/>
                      <a:pt x="670374" y="84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8" name="Google Shape;2188;p56"/>
              <p:cNvSpPr/>
              <p:nvPr/>
            </p:nvSpPr>
            <p:spPr>
              <a:xfrm>
                <a:off x="7664987" y="-286938"/>
                <a:ext cx="296799" cy="251011"/>
              </a:xfrm>
              <a:custGeom>
                <a:rect b="b" l="l" r="r" t="t"/>
                <a:pathLst>
                  <a:path extrusionOk="0" h="564069" w="666964">
                    <a:moveTo>
                      <a:pt x="666965" y="111449"/>
                    </a:moveTo>
                    <a:lnTo>
                      <a:pt x="237471" y="564070"/>
                    </a:lnTo>
                    <a:lnTo>
                      <a:pt x="0" y="0"/>
                    </a:lnTo>
                    <a:cubicBezTo>
                      <a:pt x="0" y="0"/>
                      <a:pt x="319280" y="59136"/>
                      <a:pt x="666965" y="1114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9" name="Google Shape;2189;p56"/>
              <p:cNvSpPr/>
              <p:nvPr/>
            </p:nvSpPr>
            <p:spPr>
              <a:xfrm>
                <a:off x="7270995" y="-371078"/>
                <a:ext cx="293765" cy="255565"/>
              </a:xfrm>
              <a:custGeom>
                <a:rect b="b" l="l" r="r" t="t"/>
                <a:pathLst>
                  <a:path extrusionOk="0" h="574304" w="660147">
                    <a:moveTo>
                      <a:pt x="660148" y="142155"/>
                    </a:moveTo>
                    <a:lnTo>
                      <a:pt x="211338" y="574305"/>
                    </a:lnTo>
                    <a:lnTo>
                      <a:pt x="0" y="0"/>
                    </a:lnTo>
                    <a:cubicBezTo>
                      <a:pt x="0" y="1137"/>
                      <a:pt x="315871" y="73920"/>
                      <a:pt x="660148" y="142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0" name="Google Shape;2190;p56"/>
              <p:cNvSpPr/>
              <p:nvPr/>
            </p:nvSpPr>
            <p:spPr>
              <a:xfrm>
                <a:off x="6588852" y="-559632"/>
                <a:ext cx="2787993" cy="448378"/>
              </a:xfrm>
              <a:custGeom>
                <a:rect b="b" l="l" r="r" t="t"/>
                <a:pathLst>
                  <a:path extrusionOk="0" h="1007592" w="6265153">
                    <a:moveTo>
                      <a:pt x="6265154" y="1007593"/>
                    </a:moveTo>
                    <a:cubicBezTo>
                      <a:pt x="6265154" y="1007593"/>
                      <a:pt x="2679222" y="935947"/>
                      <a:pt x="0" y="0"/>
                    </a:cubicBezTo>
                  </a:path>
                </a:pathLst>
              </a:custGeom>
              <a:noFill/>
              <a:ln cap="flat" cmpd="sng" w="152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91" name="Google Shape;2191;p56"/>
            <p:cNvGrpSpPr/>
            <p:nvPr/>
          </p:nvGrpSpPr>
          <p:grpSpPr>
            <a:xfrm rot="1734232">
              <a:off x="6791306" y="84422"/>
              <a:ext cx="3684704" cy="871702"/>
              <a:chOff x="6588852" y="-559632"/>
              <a:chExt cx="2787993" cy="659564"/>
            </a:xfrm>
          </p:grpSpPr>
          <p:sp>
            <p:nvSpPr>
              <p:cNvPr id="2192" name="Google Shape;2192;p56"/>
              <p:cNvSpPr/>
              <p:nvPr/>
            </p:nvSpPr>
            <p:spPr>
              <a:xfrm>
                <a:off x="8846455" y="-138933"/>
                <a:ext cx="299834" cy="238865"/>
              </a:xfrm>
              <a:custGeom>
                <a:rect b="b" l="l" r="r" t="t"/>
                <a:pathLst>
                  <a:path extrusionOk="0" h="536776" w="673785">
                    <a:moveTo>
                      <a:pt x="673785" y="42078"/>
                    </a:moveTo>
                    <a:lnTo>
                      <a:pt x="294285" y="536776"/>
                    </a:lnTo>
                    <a:lnTo>
                      <a:pt x="3" y="0"/>
                    </a:lnTo>
                    <a:cubicBezTo>
                      <a:pt x="-1134" y="0"/>
                      <a:pt x="321555" y="25019"/>
                      <a:pt x="673785" y="420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3" name="Google Shape;2193;p56"/>
              <p:cNvSpPr/>
              <p:nvPr/>
            </p:nvSpPr>
            <p:spPr>
              <a:xfrm>
                <a:off x="8458541" y="-176441"/>
                <a:ext cx="299327" cy="242914"/>
              </a:xfrm>
              <a:custGeom>
                <a:rect b="b" l="l" r="r" t="t"/>
                <a:pathLst>
                  <a:path extrusionOk="0" h="545874" w="672646">
                    <a:moveTo>
                      <a:pt x="672646" y="63685"/>
                    </a:moveTo>
                    <a:lnTo>
                      <a:pt x="277240" y="545874"/>
                    </a:lnTo>
                    <a:lnTo>
                      <a:pt x="0" y="0"/>
                    </a:lnTo>
                    <a:cubicBezTo>
                      <a:pt x="0" y="0"/>
                      <a:pt x="321552" y="35254"/>
                      <a:pt x="672646" y="63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4" name="Google Shape;2194;p56"/>
              <p:cNvSpPr/>
              <p:nvPr/>
            </p:nvSpPr>
            <p:spPr>
              <a:xfrm>
                <a:off x="6879535" y="-464341"/>
                <a:ext cx="291743" cy="258602"/>
              </a:xfrm>
              <a:custGeom>
                <a:rect b="b" l="l" r="r" t="t"/>
                <a:pathLst>
                  <a:path extrusionOk="0" h="581128" w="655602">
                    <a:moveTo>
                      <a:pt x="655603" y="162625"/>
                    </a:moveTo>
                    <a:lnTo>
                      <a:pt x="193159" y="581128"/>
                    </a:lnTo>
                    <a:lnTo>
                      <a:pt x="0" y="0"/>
                    </a:lnTo>
                    <a:cubicBezTo>
                      <a:pt x="0" y="0"/>
                      <a:pt x="312462" y="83018"/>
                      <a:pt x="655603" y="162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5" name="Google Shape;2195;p56"/>
              <p:cNvSpPr/>
              <p:nvPr/>
            </p:nvSpPr>
            <p:spPr>
              <a:xfrm>
                <a:off x="8058472" y="-224096"/>
                <a:ext cx="298316" cy="246465"/>
              </a:xfrm>
              <a:custGeom>
                <a:rect b="b" l="l" r="r" t="t"/>
                <a:pathLst>
                  <a:path extrusionOk="0" h="553855" w="670373">
                    <a:moveTo>
                      <a:pt x="670374" y="84177"/>
                    </a:moveTo>
                    <a:lnTo>
                      <a:pt x="260196" y="553856"/>
                    </a:lnTo>
                    <a:lnTo>
                      <a:pt x="0" y="21"/>
                    </a:lnTo>
                    <a:cubicBezTo>
                      <a:pt x="0" y="-1116"/>
                      <a:pt x="320416" y="44373"/>
                      <a:pt x="670374" y="841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6" name="Google Shape;2196;p56"/>
              <p:cNvSpPr/>
              <p:nvPr/>
            </p:nvSpPr>
            <p:spPr>
              <a:xfrm>
                <a:off x="7664987" y="-286938"/>
                <a:ext cx="296799" cy="251011"/>
              </a:xfrm>
              <a:custGeom>
                <a:rect b="b" l="l" r="r" t="t"/>
                <a:pathLst>
                  <a:path extrusionOk="0" h="564069" w="666964">
                    <a:moveTo>
                      <a:pt x="666965" y="111449"/>
                    </a:moveTo>
                    <a:lnTo>
                      <a:pt x="237471" y="564070"/>
                    </a:lnTo>
                    <a:lnTo>
                      <a:pt x="0" y="0"/>
                    </a:lnTo>
                    <a:cubicBezTo>
                      <a:pt x="0" y="0"/>
                      <a:pt x="319280" y="59136"/>
                      <a:pt x="666965" y="1114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7" name="Google Shape;2197;p56"/>
              <p:cNvSpPr/>
              <p:nvPr/>
            </p:nvSpPr>
            <p:spPr>
              <a:xfrm>
                <a:off x="7270995" y="-371078"/>
                <a:ext cx="293765" cy="255565"/>
              </a:xfrm>
              <a:custGeom>
                <a:rect b="b" l="l" r="r" t="t"/>
                <a:pathLst>
                  <a:path extrusionOk="0" h="574304" w="660147">
                    <a:moveTo>
                      <a:pt x="660148" y="142155"/>
                    </a:moveTo>
                    <a:lnTo>
                      <a:pt x="211338" y="574305"/>
                    </a:lnTo>
                    <a:lnTo>
                      <a:pt x="0" y="0"/>
                    </a:lnTo>
                    <a:cubicBezTo>
                      <a:pt x="0" y="1137"/>
                      <a:pt x="315871" y="73920"/>
                      <a:pt x="660148" y="14215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8" name="Google Shape;2198;p56"/>
              <p:cNvSpPr/>
              <p:nvPr/>
            </p:nvSpPr>
            <p:spPr>
              <a:xfrm>
                <a:off x="6588852" y="-559632"/>
                <a:ext cx="2787993" cy="448378"/>
              </a:xfrm>
              <a:custGeom>
                <a:rect b="b" l="l" r="r" t="t"/>
                <a:pathLst>
                  <a:path extrusionOk="0" h="1007592" w="6265153">
                    <a:moveTo>
                      <a:pt x="6265154" y="1007593"/>
                    </a:moveTo>
                    <a:cubicBezTo>
                      <a:pt x="6265154" y="1007593"/>
                      <a:pt x="2679222" y="935947"/>
                      <a:pt x="0" y="0"/>
                    </a:cubicBezTo>
                  </a:path>
                </a:pathLst>
              </a:custGeom>
              <a:noFill/>
              <a:ln cap="flat" cmpd="sng" w="152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199" name="Google Shape;2199;p56"/>
          <p:cNvGrpSpPr/>
          <p:nvPr/>
        </p:nvGrpSpPr>
        <p:grpSpPr>
          <a:xfrm>
            <a:off x="-1048090" y="3120222"/>
            <a:ext cx="4255051" cy="3797347"/>
            <a:chOff x="-1048090" y="3120222"/>
            <a:chExt cx="4255051" cy="3797347"/>
          </a:xfrm>
        </p:grpSpPr>
        <p:grpSp>
          <p:nvGrpSpPr>
            <p:cNvPr id="2200" name="Google Shape;2200;p56"/>
            <p:cNvGrpSpPr/>
            <p:nvPr/>
          </p:nvGrpSpPr>
          <p:grpSpPr>
            <a:xfrm rot="1990009">
              <a:off x="-769517" y="3959081"/>
              <a:ext cx="3697905" cy="2119631"/>
              <a:chOff x="1268172" y="1041938"/>
              <a:chExt cx="9019367" cy="5169881"/>
            </a:xfrm>
          </p:grpSpPr>
          <p:sp>
            <p:nvSpPr>
              <p:cNvPr id="2201" name="Google Shape;2201;p56"/>
              <p:cNvSpPr/>
              <p:nvPr/>
            </p:nvSpPr>
            <p:spPr>
              <a:xfrm>
                <a:off x="1268172" y="1370599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2" name="Google Shape;2202;p56"/>
              <p:cNvSpPr/>
              <p:nvPr/>
            </p:nvSpPr>
            <p:spPr>
              <a:xfrm>
                <a:off x="1345436" y="1766358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20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3" name="Google Shape;2203;p56"/>
              <p:cNvSpPr/>
              <p:nvPr/>
            </p:nvSpPr>
            <p:spPr>
              <a:xfrm>
                <a:off x="1422699" y="216211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4" name="Google Shape;2204;p56"/>
              <p:cNvSpPr/>
              <p:nvPr/>
            </p:nvSpPr>
            <p:spPr>
              <a:xfrm>
                <a:off x="1499963" y="2557875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5" name="Google Shape;2205;p56"/>
              <p:cNvSpPr/>
              <p:nvPr/>
            </p:nvSpPr>
            <p:spPr>
              <a:xfrm>
                <a:off x="1577226" y="2953634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6" name="Google Shape;2206;p56"/>
              <p:cNvSpPr/>
              <p:nvPr/>
            </p:nvSpPr>
            <p:spPr>
              <a:xfrm>
                <a:off x="1654489" y="3350530"/>
                <a:ext cx="8478523" cy="1811619"/>
              </a:xfrm>
              <a:custGeom>
                <a:rect b="b" l="l" r="r" t="t"/>
                <a:pathLst>
                  <a:path extrusionOk="0" h="1811619" w="8478523">
                    <a:moveTo>
                      <a:pt x="0" y="1811619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7" name="Google Shape;2207;p56"/>
              <p:cNvSpPr/>
              <p:nvPr/>
            </p:nvSpPr>
            <p:spPr>
              <a:xfrm>
                <a:off x="1731753" y="3746289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3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8" name="Google Shape;2208;p56"/>
              <p:cNvSpPr/>
              <p:nvPr/>
            </p:nvSpPr>
            <p:spPr>
              <a:xfrm>
                <a:off x="1809016" y="4142047"/>
                <a:ext cx="8478523" cy="1812756"/>
              </a:xfrm>
              <a:custGeom>
                <a:rect b="b" l="l" r="r" t="t"/>
                <a:pathLst>
                  <a:path extrusionOk="0" h="1812756" w="8478523">
                    <a:moveTo>
                      <a:pt x="0" y="1812757"/>
                    </a:moveTo>
                    <a:lnTo>
                      <a:pt x="8478524" y="0"/>
                    </a:lnTo>
                  </a:path>
                </a:pathLst>
              </a:custGeom>
              <a:noFill/>
              <a:ln cap="rnd" cmpd="sng" w="13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209" name="Google Shape;2209;p56"/>
              <p:cNvGrpSpPr/>
              <p:nvPr/>
            </p:nvGrpSpPr>
            <p:grpSpPr>
              <a:xfrm>
                <a:off x="1864691" y="1979022"/>
                <a:ext cx="3353004" cy="4232797"/>
                <a:chOff x="1864691" y="1979022"/>
                <a:chExt cx="3353004" cy="4232797"/>
              </a:xfrm>
            </p:grpSpPr>
            <p:sp>
              <p:nvSpPr>
                <p:cNvPr id="2210" name="Google Shape;2210;p56"/>
                <p:cNvSpPr/>
                <p:nvPr/>
              </p:nvSpPr>
              <p:spPr>
                <a:xfrm>
                  <a:off x="4501873" y="1979022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1" name="Google Shape;2211;p56"/>
                <p:cNvSpPr/>
                <p:nvPr/>
              </p:nvSpPr>
              <p:spPr>
                <a:xfrm>
                  <a:off x="4124646" y="2059765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2" name="Google Shape;2212;p56"/>
                <p:cNvSpPr/>
                <p:nvPr/>
              </p:nvSpPr>
              <p:spPr>
                <a:xfrm>
                  <a:off x="3748555" y="214050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3" name="Google Shape;2213;p56"/>
                <p:cNvSpPr/>
                <p:nvPr/>
              </p:nvSpPr>
              <p:spPr>
                <a:xfrm>
                  <a:off x="3371328" y="2221253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4" name="Google Shape;2214;p56"/>
                <p:cNvSpPr/>
                <p:nvPr/>
              </p:nvSpPr>
              <p:spPr>
                <a:xfrm>
                  <a:off x="2995237" y="2301997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5" name="Google Shape;2215;p56"/>
                <p:cNvSpPr/>
                <p:nvPr/>
              </p:nvSpPr>
              <p:spPr>
                <a:xfrm>
                  <a:off x="2618010" y="2381604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6" name="Google Shape;2216;p56"/>
                <p:cNvSpPr/>
                <p:nvPr/>
              </p:nvSpPr>
              <p:spPr>
                <a:xfrm>
                  <a:off x="2241919" y="246234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7" name="Google Shape;2217;p56"/>
                <p:cNvSpPr/>
                <p:nvPr/>
              </p:nvSpPr>
              <p:spPr>
                <a:xfrm>
                  <a:off x="1864691" y="2543091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18" name="Google Shape;2218;p56"/>
              <p:cNvGrpSpPr/>
              <p:nvPr/>
            </p:nvGrpSpPr>
            <p:grpSpPr>
              <a:xfrm>
                <a:off x="4906370" y="1354678"/>
                <a:ext cx="3351868" cy="4232798"/>
                <a:chOff x="4906370" y="1354678"/>
                <a:chExt cx="3351868" cy="4232798"/>
              </a:xfrm>
            </p:grpSpPr>
            <p:sp>
              <p:nvSpPr>
                <p:cNvPr id="2219" name="Google Shape;2219;p56"/>
                <p:cNvSpPr/>
                <p:nvPr/>
              </p:nvSpPr>
              <p:spPr>
                <a:xfrm>
                  <a:off x="7542416" y="1354678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0" name="Google Shape;2220;p56"/>
                <p:cNvSpPr/>
                <p:nvPr/>
              </p:nvSpPr>
              <p:spPr>
                <a:xfrm>
                  <a:off x="7165189" y="143542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1" name="Google Shape;2221;p56"/>
                <p:cNvSpPr/>
                <p:nvPr/>
              </p:nvSpPr>
              <p:spPr>
                <a:xfrm>
                  <a:off x="6789098" y="1516166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2" name="Google Shape;2222;p56"/>
                <p:cNvSpPr/>
                <p:nvPr/>
              </p:nvSpPr>
              <p:spPr>
                <a:xfrm>
                  <a:off x="6411871" y="1596910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3" name="Google Shape;2223;p56"/>
                <p:cNvSpPr/>
                <p:nvPr/>
              </p:nvSpPr>
              <p:spPr>
                <a:xfrm>
                  <a:off x="6035779" y="167651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4" name="Google Shape;2224;p56"/>
                <p:cNvSpPr/>
                <p:nvPr/>
              </p:nvSpPr>
              <p:spPr>
                <a:xfrm>
                  <a:off x="5658552" y="1757260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5" name="Google Shape;2225;p56"/>
                <p:cNvSpPr/>
                <p:nvPr/>
              </p:nvSpPr>
              <p:spPr>
                <a:xfrm>
                  <a:off x="5282461" y="1838004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6" name="Google Shape;2226;p56"/>
                <p:cNvSpPr/>
                <p:nvPr/>
              </p:nvSpPr>
              <p:spPr>
                <a:xfrm>
                  <a:off x="4906370" y="1918748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27" name="Google Shape;2227;p56"/>
              <p:cNvGrpSpPr/>
              <p:nvPr/>
            </p:nvGrpSpPr>
            <p:grpSpPr>
              <a:xfrm>
                <a:off x="7982136" y="1041938"/>
                <a:ext cx="2222459" cy="3991703"/>
                <a:chOff x="7982136" y="1041938"/>
                <a:chExt cx="2222459" cy="3991703"/>
              </a:xfrm>
            </p:grpSpPr>
            <p:sp>
              <p:nvSpPr>
                <p:cNvPr id="2228" name="Google Shape;2228;p56"/>
                <p:cNvSpPr/>
                <p:nvPr/>
              </p:nvSpPr>
              <p:spPr>
                <a:xfrm>
                  <a:off x="9487636" y="1041938"/>
                  <a:ext cx="716959" cy="3669865"/>
                </a:xfrm>
                <a:custGeom>
                  <a:rect b="b" l="l" r="r" t="t"/>
                  <a:pathLst>
                    <a:path extrusionOk="0" h="3669865" w="716959">
                      <a:moveTo>
                        <a:pt x="0" y="0"/>
                      </a:moveTo>
                      <a:lnTo>
                        <a:pt x="716959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9" name="Google Shape;2229;p56"/>
                <p:cNvSpPr/>
                <p:nvPr/>
              </p:nvSpPr>
              <p:spPr>
                <a:xfrm>
                  <a:off x="9111545" y="1122682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8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0" name="Google Shape;2230;p56"/>
                <p:cNvSpPr/>
                <p:nvPr/>
              </p:nvSpPr>
              <p:spPr>
                <a:xfrm>
                  <a:off x="8734318" y="1203426"/>
                  <a:ext cx="716959" cy="3668728"/>
                </a:xfrm>
                <a:custGeom>
                  <a:rect b="b" l="l" r="r" t="t"/>
                  <a:pathLst>
                    <a:path extrusionOk="0" h="3668728" w="716959">
                      <a:moveTo>
                        <a:pt x="0" y="0"/>
                      </a:moveTo>
                      <a:lnTo>
                        <a:pt x="716959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1" name="Google Shape;2231;p56"/>
                <p:cNvSpPr/>
                <p:nvPr/>
              </p:nvSpPr>
              <p:spPr>
                <a:xfrm>
                  <a:off x="8358227" y="1284169"/>
                  <a:ext cx="715822" cy="3668728"/>
                </a:xfrm>
                <a:custGeom>
                  <a:rect b="b" l="l" r="r" t="t"/>
                  <a:pathLst>
                    <a:path extrusionOk="0" h="3668728" w="715822">
                      <a:moveTo>
                        <a:pt x="0" y="0"/>
                      </a:moveTo>
                      <a:lnTo>
                        <a:pt x="715823" y="3668729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2" name="Google Shape;2232;p56"/>
                <p:cNvSpPr/>
                <p:nvPr/>
              </p:nvSpPr>
              <p:spPr>
                <a:xfrm>
                  <a:off x="7982136" y="1363776"/>
                  <a:ext cx="715822" cy="3669865"/>
                </a:xfrm>
                <a:custGeom>
                  <a:rect b="b" l="l" r="r" t="t"/>
                  <a:pathLst>
                    <a:path extrusionOk="0" h="3669865" w="715822">
                      <a:moveTo>
                        <a:pt x="0" y="0"/>
                      </a:moveTo>
                      <a:lnTo>
                        <a:pt x="715823" y="3669866"/>
                      </a:lnTo>
                    </a:path>
                  </a:pathLst>
                </a:custGeom>
                <a:noFill/>
                <a:ln cap="rnd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233" name="Google Shape;2233;p56"/>
            <p:cNvGrpSpPr/>
            <p:nvPr/>
          </p:nvGrpSpPr>
          <p:grpSpPr>
            <a:xfrm>
              <a:off x="536374" y="3812514"/>
              <a:ext cx="1086569" cy="1118150"/>
              <a:chOff x="2174801" y="4954035"/>
              <a:chExt cx="1281936" cy="1319195"/>
            </a:xfrm>
          </p:grpSpPr>
          <p:sp>
            <p:nvSpPr>
              <p:cNvPr id="2234" name="Google Shape;2234;p56"/>
              <p:cNvSpPr/>
              <p:nvPr/>
            </p:nvSpPr>
            <p:spPr>
              <a:xfrm>
                <a:off x="2174801" y="4954035"/>
                <a:ext cx="1281936" cy="1319195"/>
              </a:xfrm>
              <a:custGeom>
                <a:rect b="b" l="l" r="r" t="t"/>
                <a:pathLst>
                  <a:path extrusionOk="0" h="1319195" w="1281936">
                    <a:moveTo>
                      <a:pt x="201192" y="1318058"/>
                    </a:moveTo>
                    <a:cubicBezTo>
                      <a:pt x="114839" y="1180453"/>
                      <a:pt x="51211" y="1028063"/>
                      <a:pt x="12579" y="868849"/>
                    </a:cubicBezTo>
                    <a:cubicBezTo>
                      <a:pt x="2353" y="824497"/>
                      <a:pt x="-6737" y="777870"/>
                      <a:pt x="6898" y="734656"/>
                    </a:cubicBezTo>
                    <a:cubicBezTo>
                      <a:pt x="21669" y="691440"/>
                      <a:pt x="65981" y="655049"/>
                      <a:pt x="110294" y="666421"/>
                    </a:cubicBezTo>
                    <a:cubicBezTo>
                      <a:pt x="136428" y="673244"/>
                      <a:pt x="155743" y="692578"/>
                      <a:pt x="172787" y="713048"/>
                    </a:cubicBezTo>
                    <a:cubicBezTo>
                      <a:pt x="209146" y="758537"/>
                      <a:pt x="238688" y="809713"/>
                      <a:pt x="259140" y="864301"/>
                    </a:cubicBezTo>
                    <a:cubicBezTo>
                      <a:pt x="200056" y="623206"/>
                      <a:pt x="178468" y="371877"/>
                      <a:pt x="195511" y="123959"/>
                    </a:cubicBezTo>
                    <a:cubicBezTo>
                      <a:pt x="198920" y="69372"/>
                      <a:pt x="220508" y="0"/>
                      <a:pt x="275047" y="0"/>
                    </a:cubicBezTo>
                    <a:cubicBezTo>
                      <a:pt x="303453" y="0"/>
                      <a:pt x="327314" y="21607"/>
                      <a:pt x="344357" y="43215"/>
                    </a:cubicBezTo>
                    <a:cubicBezTo>
                      <a:pt x="407986" y="122822"/>
                      <a:pt x="428438" y="227448"/>
                      <a:pt x="447754" y="327524"/>
                    </a:cubicBezTo>
                    <a:cubicBezTo>
                      <a:pt x="471614" y="456032"/>
                      <a:pt x="495475" y="583403"/>
                      <a:pt x="519336" y="711911"/>
                    </a:cubicBezTo>
                    <a:cubicBezTo>
                      <a:pt x="527290" y="565207"/>
                      <a:pt x="567057" y="400307"/>
                      <a:pt x="626141" y="264976"/>
                    </a:cubicBezTo>
                    <a:cubicBezTo>
                      <a:pt x="644321" y="224036"/>
                      <a:pt x="674999" y="178546"/>
                      <a:pt x="719312" y="181958"/>
                    </a:cubicBezTo>
                    <a:cubicBezTo>
                      <a:pt x="770442" y="185370"/>
                      <a:pt x="790894" y="247918"/>
                      <a:pt x="796575" y="299093"/>
                    </a:cubicBezTo>
                    <a:cubicBezTo>
                      <a:pt x="811346" y="429876"/>
                      <a:pt x="810210" y="561795"/>
                      <a:pt x="793167" y="691440"/>
                    </a:cubicBezTo>
                    <a:cubicBezTo>
                      <a:pt x="832934" y="573168"/>
                      <a:pt x="909062" y="466267"/>
                      <a:pt x="1007913" y="391210"/>
                    </a:cubicBezTo>
                    <a:cubicBezTo>
                      <a:pt x="1022684" y="379837"/>
                      <a:pt x="1038592" y="369602"/>
                      <a:pt x="1056771" y="369602"/>
                    </a:cubicBezTo>
                    <a:cubicBezTo>
                      <a:pt x="1102220" y="369602"/>
                      <a:pt x="1119264" y="429876"/>
                      <a:pt x="1119264" y="475365"/>
                    </a:cubicBezTo>
                    <a:cubicBezTo>
                      <a:pt x="1119264" y="622069"/>
                      <a:pt x="1081768" y="768773"/>
                      <a:pt x="1013595" y="897280"/>
                    </a:cubicBezTo>
                    <a:cubicBezTo>
                      <a:pt x="1060180" y="838144"/>
                      <a:pt x="1119264" y="788106"/>
                      <a:pt x="1186301" y="752851"/>
                    </a:cubicBezTo>
                    <a:cubicBezTo>
                      <a:pt x="1203344" y="743753"/>
                      <a:pt x="1222660" y="735793"/>
                      <a:pt x="1240840" y="740342"/>
                    </a:cubicBezTo>
                    <a:cubicBezTo>
                      <a:pt x="1279472" y="749440"/>
                      <a:pt x="1285153" y="802890"/>
                      <a:pt x="1280608" y="842693"/>
                    </a:cubicBezTo>
                    <a:cubicBezTo>
                      <a:pt x="1262428" y="1003043"/>
                      <a:pt x="1218115" y="1171355"/>
                      <a:pt x="1155623" y="1319196"/>
                    </a:cubicBezTo>
                    <a:lnTo>
                      <a:pt x="201192" y="13180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235" name="Google Shape;2235;p56"/>
              <p:cNvGrpSpPr/>
              <p:nvPr/>
            </p:nvGrpSpPr>
            <p:grpSpPr>
              <a:xfrm>
                <a:off x="2266916" y="5090504"/>
                <a:ext cx="1111229" cy="1164531"/>
                <a:chOff x="2266916" y="5090504"/>
                <a:chExt cx="1111229" cy="1164531"/>
              </a:xfrm>
            </p:grpSpPr>
            <p:sp>
              <p:nvSpPr>
                <p:cNvPr id="2236" name="Google Shape;2236;p56"/>
                <p:cNvSpPr/>
                <p:nvPr/>
              </p:nvSpPr>
              <p:spPr>
                <a:xfrm>
                  <a:off x="2468028" y="5090504"/>
                  <a:ext cx="181164" cy="1153158"/>
                </a:xfrm>
                <a:custGeom>
                  <a:rect b="b" l="l" r="r" t="t"/>
                  <a:pathLst>
                    <a:path extrusionOk="0" h="1153158" w="181164">
                      <a:moveTo>
                        <a:pt x="3409" y="0"/>
                      </a:moveTo>
                      <a:lnTo>
                        <a:pt x="46585" y="288858"/>
                      </a:lnTo>
                      <a:lnTo>
                        <a:pt x="90898" y="577717"/>
                      </a:lnTo>
                      <a:lnTo>
                        <a:pt x="135211" y="866575"/>
                      </a:lnTo>
                      <a:lnTo>
                        <a:pt x="156799" y="1011004"/>
                      </a:lnTo>
                      <a:lnTo>
                        <a:pt x="167025" y="1083787"/>
                      </a:lnTo>
                      <a:lnTo>
                        <a:pt x="171570" y="1120179"/>
                      </a:lnTo>
                      <a:lnTo>
                        <a:pt x="173843" y="1138375"/>
                      </a:lnTo>
                      <a:lnTo>
                        <a:pt x="174979" y="1147473"/>
                      </a:lnTo>
                      <a:cubicBezTo>
                        <a:pt x="174979" y="1147473"/>
                        <a:pt x="174979" y="1147473"/>
                        <a:pt x="176115" y="1148610"/>
                      </a:cubicBezTo>
                      <a:lnTo>
                        <a:pt x="178388" y="1148610"/>
                      </a:lnTo>
                      <a:cubicBezTo>
                        <a:pt x="179524" y="1148610"/>
                        <a:pt x="178388" y="1148610"/>
                        <a:pt x="180660" y="1149747"/>
                      </a:cubicBezTo>
                      <a:cubicBezTo>
                        <a:pt x="180660" y="1149747"/>
                        <a:pt x="181796" y="1152022"/>
                        <a:pt x="180660" y="1152022"/>
                      </a:cubicBezTo>
                      <a:cubicBezTo>
                        <a:pt x="180660" y="1152022"/>
                        <a:pt x="180660" y="1152022"/>
                        <a:pt x="179524" y="1153159"/>
                      </a:cubicBezTo>
                      <a:lnTo>
                        <a:pt x="178388" y="1153159"/>
                      </a:lnTo>
                      <a:lnTo>
                        <a:pt x="176115" y="1149747"/>
                      </a:lnTo>
                      <a:lnTo>
                        <a:pt x="176115" y="1149747"/>
                      </a:lnTo>
                      <a:cubicBezTo>
                        <a:pt x="176115" y="1149747"/>
                        <a:pt x="176115" y="1149747"/>
                        <a:pt x="176115" y="1149747"/>
                      </a:cubicBezTo>
                      <a:cubicBezTo>
                        <a:pt x="176115" y="1149747"/>
                        <a:pt x="176115" y="1152022"/>
                        <a:pt x="176115" y="1152022"/>
                      </a:cubicBezTo>
                      <a:cubicBezTo>
                        <a:pt x="177251" y="1153159"/>
                        <a:pt x="176115" y="1152022"/>
                        <a:pt x="176115" y="1152022"/>
                      </a:cubicBezTo>
                      <a:cubicBezTo>
                        <a:pt x="174979" y="1152022"/>
                        <a:pt x="174979" y="1152022"/>
                        <a:pt x="173843" y="1152022"/>
                      </a:cubicBezTo>
                      <a:cubicBezTo>
                        <a:pt x="172706" y="1152022"/>
                        <a:pt x="171570" y="1152022"/>
                        <a:pt x="170434" y="1150884"/>
                      </a:cubicBezTo>
                      <a:cubicBezTo>
                        <a:pt x="169298" y="1150884"/>
                        <a:pt x="168162" y="1148610"/>
                        <a:pt x="168162" y="1147473"/>
                      </a:cubicBezTo>
                      <a:lnTo>
                        <a:pt x="167025" y="1138375"/>
                      </a:lnTo>
                      <a:lnTo>
                        <a:pt x="163617" y="1120179"/>
                      </a:lnTo>
                      <a:lnTo>
                        <a:pt x="157935" y="1083787"/>
                      </a:lnTo>
                      <a:lnTo>
                        <a:pt x="146573" y="1012141"/>
                      </a:lnTo>
                      <a:lnTo>
                        <a:pt x="123849" y="867712"/>
                      </a:lnTo>
                      <a:lnTo>
                        <a:pt x="85217" y="578854"/>
                      </a:lnTo>
                      <a:lnTo>
                        <a:pt x="43177" y="289996"/>
                      </a:lnTo>
                      <a:lnTo>
                        <a:pt x="0" y="1137"/>
                      </a:ln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7" name="Google Shape;2237;p56"/>
                <p:cNvSpPr/>
                <p:nvPr/>
              </p:nvSpPr>
              <p:spPr>
                <a:xfrm>
                  <a:off x="2266916" y="5703475"/>
                  <a:ext cx="223836" cy="551560"/>
                </a:xfrm>
                <a:custGeom>
                  <a:rect b="b" l="l" r="r" t="t"/>
                  <a:pathLst>
                    <a:path extrusionOk="0" h="551560" w="223836">
                      <a:moveTo>
                        <a:pt x="3409" y="0"/>
                      </a:moveTo>
                      <a:cubicBezTo>
                        <a:pt x="35223" y="93254"/>
                        <a:pt x="70446" y="186507"/>
                        <a:pt x="107942" y="277486"/>
                      </a:cubicBezTo>
                      <a:cubicBezTo>
                        <a:pt x="126121" y="322975"/>
                        <a:pt x="145437" y="368465"/>
                        <a:pt x="165889" y="413954"/>
                      </a:cubicBezTo>
                      <a:cubicBezTo>
                        <a:pt x="185205" y="459444"/>
                        <a:pt x="204521" y="504933"/>
                        <a:pt x="223837" y="550423"/>
                      </a:cubicBezTo>
                      <a:lnTo>
                        <a:pt x="220428" y="551560"/>
                      </a:lnTo>
                      <a:cubicBezTo>
                        <a:pt x="197703" y="507208"/>
                        <a:pt x="177251" y="462856"/>
                        <a:pt x="157936" y="417366"/>
                      </a:cubicBezTo>
                      <a:cubicBezTo>
                        <a:pt x="138620" y="371877"/>
                        <a:pt x="120440" y="326387"/>
                        <a:pt x="102260" y="279761"/>
                      </a:cubicBezTo>
                      <a:cubicBezTo>
                        <a:pt x="67037" y="187644"/>
                        <a:pt x="32951" y="94391"/>
                        <a:pt x="0" y="1137"/>
                      </a:cubicBez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8" name="Google Shape;2238;p56"/>
                <p:cNvSpPr/>
                <p:nvPr/>
              </p:nvSpPr>
              <p:spPr>
                <a:xfrm>
                  <a:off x="2782763" y="5257677"/>
                  <a:ext cx="117031" cy="987122"/>
                </a:xfrm>
                <a:custGeom>
                  <a:rect b="b" l="l" r="r" t="t"/>
                  <a:pathLst>
                    <a:path extrusionOk="0" h="987122" w="117031">
                      <a:moveTo>
                        <a:pt x="117031" y="1137"/>
                      </a:moveTo>
                      <a:lnTo>
                        <a:pt x="88626" y="247918"/>
                      </a:lnTo>
                      <a:lnTo>
                        <a:pt x="61356" y="494698"/>
                      </a:lnTo>
                      <a:lnTo>
                        <a:pt x="34087" y="741479"/>
                      </a:lnTo>
                      <a:cubicBezTo>
                        <a:pt x="24997" y="823360"/>
                        <a:pt x="14771" y="905241"/>
                        <a:pt x="3409" y="987122"/>
                      </a:cubicBezTo>
                      <a:lnTo>
                        <a:pt x="0" y="987122"/>
                      </a:lnTo>
                      <a:cubicBezTo>
                        <a:pt x="6817" y="905241"/>
                        <a:pt x="17043" y="822223"/>
                        <a:pt x="26133" y="740342"/>
                      </a:cubicBezTo>
                      <a:lnTo>
                        <a:pt x="55675" y="493561"/>
                      </a:lnTo>
                      <a:lnTo>
                        <a:pt x="85217" y="246781"/>
                      </a:lnTo>
                      <a:lnTo>
                        <a:pt x="113623" y="0"/>
                      </a:lnTo>
                      <a:lnTo>
                        <a:pt x="117031" y="113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9" name="Google Shape;2239;p56"/>
                <p:cNvSpPr/>
                <p:nvPr/>
              </p:nvSpPr>
              <p:spPr>
                <a:xfrm>
                  <a:off x="2871388" y="5443047"/>
                  <a:ext cx="356775" cy="806301"/>
                </a:xfrm>
                <a:custGeom>
                  <a:rect b="b" l="l" r="r" t="t"/>
                  <a:pathLst>
                    <a:path extrusionOk="0" h="806301" w="356775">
                      <a:moveTo>
                        <a:pt x="356775" y="2274"/>
                      </a:moveTo>
                      <a:lnTo>
                        <a:pt x="265877" y="202428"/>
                      </a:lnTo>
                      <a:cubicBezTo>
                        <a:pt x="236335" y="269525"/>
                        <a:pt x="206793" y="336622"/>
                        <a:pt x="178388" y="403719"/>
                      </a:cubicBezTo>
                      <a:lnTo>
                        <a:pt x="92034" y="605010"/>
                      </a:lnTo>
                      <a:cubicBezTo>
                        <a:pt x="62492" y="672108"/>
                        <a:pt x="34087" y="739204"/>
                        <a:pt x="3409" y="806301"/>
                      </a:cubicBezTo>
                      <a:lnTo>
                        <a:pt x="0" y="805164"/>
                      </a:lnTo>
                      <a:cubicBezTo>
                        <a:pt x="26133" y="736930"/>
                        <a:pt x="54539" y="669833"/>
                        <a:pt x="84081" y="601599"/>
                      </a:cubicBezTo>
                      <a:lnTo>
                        <a:pt x="172707" y="400307"/>
                      </a:lnTo>
                      <a:lnTo>
                        <a:pt x="353367" y="0"/>
                      </a:lnTo>
                      <a:lnTo>
                        <a:pt x="356775" y="22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40" name="Google Shape;2240;p56"/>
                <p:cNvSpPr/>
                <p:nvPr/>
              </p:nvSpPr>
              <p:spPr>
                <a:xfrm>
                  <a:off x="3064547" y="5784219"/>
                  <a:ext cx="313598" cy="470816"/>
                </a:xfrm>
                <a:custGeom>
                  <a:rect b="b" l="l" r="r" t="t"/>
                  <a:pathLst>
                    <a:path extrusionOk="0" h="470816" w="313598">
                      <a:moveTo>
                        <a:pt x="313599" y="3412"/>
                      </a:moveTo>
                      <a:cubicBezTo>
                        <a:pt x="309054" y="14784"/>
                        <a:pt x="303373" y="25019"/>
                        <a:pt x="296555" y="34117"/>
                      </a:cubicBezTo>
                      <a:lnTo>
                        <a:pt x="277239" y="63685"/>
                      </a:lnTo>
                      <a:lnTo>
                        <a:pt x="238608" y="121684"/>
                      </a:lnTo>
                      <a:lnTo>
                        <a:pt x="161344" y="238820"/>
                      </a:lnTo>
                      <a:lnTo>
                        <a:pt x="84081" y="355955"/>
                      </a:lnTo>
                      <a:cubicBezTo>
                        <a:pt x="57948" y="394621"/>
                        <a:pt x="31814" y="433288"/>
                        <a:pt x="3409" y="470816"/>
                      </a:cubicBezTo>
                      <a:lnTo>
                        <a:pt x="0" y="468542"/>
                      </a:lnTo>
                      <a:cubicBezTo>
                        <a:pt x="23861" y="428738"/>
                        <a:pt x="49994" y="390072"/>
                        <a:pt x="76127" y="350269"/>
                      </a:cubicBezTo>
                      <a:lnTo>
                        <a:pt x="155663" y="234271"/>
                      </a:lnTo>
                      <a:lnTo>
                        <a:pt x="235199" y="118273"/>
                      </a:lnTo>
                      <a:lnTo>
                        <a:pt x="274967" y="60273"/>
                      </a:lnTo>
                      <a:lnTo>
                        <a:pt x="294283" y="30705"/>
                      </a:lnTo>
                      <a:cubicBezTo>
                        <a:pt x="301100" y="20470"/>
                        <a:pt x="306781" y="11372"/>
                        <a:pt x="311326" y="0"/>
                      </a:cubicBezTo>
                      <a:lnTo>
                        <a:pt x="313599" y="34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2241" name="Shape 22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2242" name="Shape 2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3" name="Google Shape;2243;p58"/>
          <p:cNvGrpSpPr/>
          <p:nvPr/>
        </p:nvGrpSpPr>
        <p:grpSpPr>
          <a:xfrm>
            <a:off x="-2234810" y="3128405"/>
            <a:ext cx="15093463" cy="5726116"/>
            <a:chOff x="-2234810" y="3128405"/>
            <a:chExt cx="15093463" cy="5726116"/>
          </a:xfrm>
        </p:grpSpPr>
        <p:sp>
          <p:nvSpPr>
            <p:cNvPr id="2244" name="Google Shape;2244;p58"/>
            <p:cNvSpPr/>
            <p:nvPr/>
          </p:nvSpPr>
          <p:spPr>
            <a:xfrm rot="332387">
              <a:off x="5393630" y="3465982"/>
              <a:ext cx="7238124" cy="5050961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5" name="Google Shape;2245;p58"/>
            <p:cNvSpPr/>
            <p:nvPr/>
          </p:nvSpPr>
          <p:spPr>
            <a:xfrm rot="-703176">
              <a:off x="-1955159" y="3837519"/>
              <a:ext cx="4626247" cy="3228321"/>
            </a:xfrm>
            <a:custGeom>
              <a:rect b="b" l="l" r="r" t="t"/>
              <a:pathLst>
                <a:path extrusionOk="0" h="6725578" w="9637883">
                  <a:moveTo>
                    <a:pt x="2016833" y="1873758"/>
                  </a:moveTo>
                  <a:cubicBezTo>
                    <a:pt x="2330431" y="1889680"/>
                    <a:pt x="2614488" y="1683840"/>
                    <a:pt x="2813328" y="1441608"/>
                  </a:cubicBezTo>
                  <a:cubicBezTo>
                    <a:pt x="3012167" y="1199376"/>
                    <a:pt x="3154196" y="913930"/>
                    <a:pt x="3358717" y="675110"/>
                  </a:cubicBezTo>
                  <a:cubicBezTo>
                    <a:pt x="3742761" y="225901"/>
                    <a:pt x="4343825" y="-24291"/>
                    <a:pt x="4934663" y="1865"/>
                  </a:cubicBezTo>
                  <a:cubicBezTo>
                    <a:pt x="5525501" y="28022"/>
                    <a:pt x="6095887" y="325978"/>
                    <a:pt x="6468569" y="785422"/>
                  </a:cubicBezTo>
                  <a:cubicBezTo>
                    <a:pt x="6641276" y="999222"/>
                    <a:pt x="6773078" y="1243729"/>
                    <a:pt x="6951465" y="1452980"/>
                  </a:cubicBezTo>
                  <a:cubicBezTo>
                    <a:pt x="7198027" y="1740701"/>
                    <a:pt x="7532077" y="1953365"/>
                    <a:pt x="7896806" y="2054579"/>
                  </a:cubicBezTo>
                  <a:cubicBezTo>
                    <a:pt x="8189952" y="2135323"/>
                    <a:pt x="8502415" y="2146695"/>
                    <a:pt x="8786471" y="2258145"/>
                  </a:cubicBezTo>
                  <a:cubicBezTo>
                    <a:pt x="9268232" y="2449201"/>
                    <a:pt x="9611371" y="2942762"/>
                    <a:pt x="9636369" y="3460205"/>
                  </a:cubicBezTo>
                  <a:cubicBezTo>
                    <a:pt x="9661366" y="3978785"/>
                    <a:pt x="9375036" y="4496228"/>
                    <a:pt x="8929635" y="4763479"/>
                  </a:cubicBezTo>
                  <a:cubicBezTo>
                    <a:pt x="8509232" y="5014809"/>
                    <a:pt x="7942255" y="5080768"/>
                    <a:pt x="7682059" y="5495860"/>
                  </a:cubicBezTo>
                  <a:cubicBezTo>
                    <a:pt x="7399139" y="5948481"/>
                    <a:pt x="7071905" y="6464786"/>
                    <a:pt x="6573102" y="6653568"/>
                  </a:cubicBezTo>
                  <a:cubicBezTo>
                    <a:pt x="6087933" y="6836663"/>
                    <a:pt x="5490278" y="6660391"/>
                    <a:pt x="5183497" y="6240751"/>
                  </a:cubicBezTo>
                  <a:cubicBezTo>
                    <a:pt x="5075555" y="6092910"/>
                    <a:pt x="5001700" y="5922324"/>
                    <a:pt x="4907394" y="5765386"/>
                  </a:cubicBezTo>
                  <a:cubicBezTo>
                    <a:pt x="4616520" y="5285471"/>
                    <a:pt x="4080220" y="4935202"/>
                    <a:pt x="3518924" y="4961358"/>
                  </a:cubicBezTo>
                  <a:cubicBezTo>
                    <a:pt x="2882637" y="4990927"/>
                    <a:pt x="2365654" y="5460606"/>
                    <a:pt x="1790724" y="5734680"/>
                  </a:cubicBezTo>
                  <a:cubicBezTo>
                    <a:pt x="1679373" y="5788130"/>
                    <a:pt x="1562342" y="5834757"/>
                    <a:pt x="1439630" y="5844992"/>
                  </a:cubicBezTo>
                  <a:cubicBezTo>
                    <a:pt x="1076037" y="5875697"/>
                    <a:pt x="762438" y="5587976"/>
                    <a:pt x="564735" y="5282060"/>
                  </a:cubicBezTo>
                  <a:cubicBezTo>
                    <a:pt x="323855" y="4909045"/>
                    <a:pt x="178418" y="4482581"/>
                    <a:pt x="81839" y="4049294"/>
                  </a:cubicBezTo>
                  <a:cubicBezTo>
                    <a:pt x="-7923" y="3646712"/>
                    <a:pt x="-54509" y="3211150"/>
                    <a:pt x="106836" y="2831312"/>
                  </a:cubicBezTo>
                  <a:cubicBezTo>
                    <a:pt x="253409" y="2485592"/>
                    <a:pt x="561326" y="2225165"/>
                    <a:pt x="909012" y="2084147"/>
                  </a:cubicBezTo>
                  <a:cubicBezTo>
                    <a:pt x="1256697" y="1943130"/>
                    <a:pt x="1641878" y="1854425"/>
                    <a:pt x="2016833" y="18737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46" name="Google Shape;2246;p58"/>
          <p:cNvGrpSpPr/>
          <p:nvPr/>
        </p:nvGrpSpPr>
        <p:grpSpPr>
          <a:xfrm rot="-1448790">
            <a:off x="-412805" y="-11907"/>
            <a:ext cx="3684418" cy="871634"/>
            <a:chOff x="6588852" y="-559632"/>
            <a:chExt cx="2787993" cy="659564"/>
          </a:xfrm>
        </p:grpSpPr>
        <p:sp>
          <p:nvSpPr>
            <p:cNvPr id="2247" name="Google Shape;2247;p58"/>
            <p:cNvSpPr/>
            <p:nvPr/>
          </p:nvSpPr>
          <p:spPr>
            <a:xfrm>
              <a:off x="8846455" y="-138933"/>
              <a:ext cx="299834" cy="238865"/>
            </a:xfrm>
            <a:custGeom>
              <a:rect b="b" l="l" r="r" t="t"/>
              <a:pathLst>
                <a:path extrusionOk="0" h="536776" w="673785">
                  <a:moveTo>
                    <a:pt x="673785" y="42078"/>
                  </a:moveTo>
                  <a:lnTo>
                    <a:pt x="294285" y="536776"/>
                  </a:lnTo>
                  <a:lnTo>
                    <a:pt x="3" y="0"/>
                  </a:lnTo>
                  <a:cubicBezTo>
                    <a:pt x="-1134" y="0"/>
                    <a:pt x="321555" y="25019"/>
                    <a:pt x="673785" y="4207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8" name="Google Shape;2248;p58"/>
            <p:cNvSpPr/>
            <p:nvPr/>
          </p:nvSpPr>
          <p:spPr>
            <a:xfrm>
              <a:off x="8458541" y="-176441"/>
              <a:ext cx="299327" cy="242914"/>
            </a:xfrm>
            <a:custGeom>
              <a:rect b="b" l="l" r="r" t="t"/>
              <a:pathLst>
                <a:path extrusionOk="0" h="545874" w="672646">
                  <a:moveTo>
                    <a:pt x="672646" y="63685"/>
                  </a:moveTo>
                  <a:lnTo>
                    <a:pt x="277240" y="545874"/>
                  </a:lnTo>
                  <a:lnTo>
                    <a:pt x="0" y="0"/>
                  </a:lnTo>
                  <a:cubicBezTo>
                    <a:pt x="0" y="0"/>
                    <a:pt x="321552" y="35254"/>
                    <a:pt x="672646" y="63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9" name="Google Shape;2249;p58"/>
            <p:cNvSpPr/>
            <p:nvPr/>
          </p:nvSpPr>
          <p:spPr>
            <a:xfrm>
              <a:off x="6879535" y="-464341"/>
              <a:ext cx="291743" cy="258602"/>
            </a:xfrm>
            <a:custGeom>
              <a:rect b="b" l="l" r="r" t="t"/>
              <a:pathLst>
                <a:path extrusionOk="0" h="581128" w="655602">
                  <a:moveTo>
                    <a:pt x="655603" y="162625"/>
                  </a:moveTo>
                  <a:lnTo>
                    <a:pt x="193159" y="581128"/>
                  </a:lnTo>
                  <a:lnTo>
                    <a:pt x="0" y="0"/>
                  </a:lnTo>
                  <a:cubicBezTo>
                    <a:pt x="0" y="0"/>
                    <a:pt x="312462" y="83018"/>
                    <a:pt x="655603" y="1626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0" name="Google Shape;2250;p58"/>
            <p:cNvSpPr/>
            <p:nvPr/>
          </p:nvSpPr>
          <p:spPr>
            <a:xfrm>
              <a:off x="8058472" y="-224096"/>
              <a:ext cx="298316" cy="246465"/>
            </a:xfrm>
            <a:custGeom>
              <a:rect b="b" l="l" r="r" t="t"/>
              <a:pathLst>
                <a:path extrusionOk="0" h="553855" w="670373">
                  <a:moveTo>
                    <a:pt x="670374" y="84177"/>
                  </a:moveTo>
                  <a:lnTo>
                    <a:pt x="260196" y="553856"/>
                  </a:lnTo>
                  <a:lnTo>
                    <a:pt x="0" y="21"/>
                  </a:lnTo>
                  <a:cubicBezTo>
                    <a:pt x="0" y="-1116"/>
                    <a:pt x="320416" y="44373"/>
                    <a:pt x="670374" y="841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1" name="Google Shape;2251;p58"/>
            <p:cNvSpPr/>
            <p:nvPr/>
          </p:nvSpPr>
          <p:spPr>
            <a:xfrm>
              <a:off x="7664987" y="-286938"/>
              <a:ext cx="296799" cy="251011"/>
            </a:xfrm>
            <a:custGeom>
              <a:rect b="b" l="l" r="r" t="t"/>
              <a:pathLst>
                <a:path extrusionOk="0" h="564069" w="666964">
                  <a:moveTo>
                    <a:pt x="666965" y="111449"/>
                  </a:moveTo>
                  <a:lnTo>
                    <a:pt x="237471" y="564070"/>
                  </a:lnTo>
                  <a:lnTo>
                    <a:pt x="0" y="0"/>
                  </a:lnTo>
                  <a:cubicBezTo>
                    <a:pt x="0" y="0"/>
                    <a:pt x="319280" y="59136"/>
                    <a:pt x="666965" y="1114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2" name="Google Shape;2252;p58"/>
            <p:cNvSpPr/>
            <p:nvPr/>
          </p:nvSpPr>
          <p:spPr>
            <a:xfrm>
              <a:off x="7270995" y="-371078"/>
              <a:ext cx="293765" cy="255565"/>
            </a:xfrm>
            <a:custGeom>
              <a:rect b="b" l="l" r="r" t="t"/>
              <a:pathLst>
                <a:path extrusionOk="0" h="574304" w="660147">
                  <a:moveTo>
                    <a:pt x="660148" y="142155"/>
                  </a:moveTo>
                  <a:lnTo>
                    <a:pt x="211338" y="574305"/>
                  </a:lnTo>
                  <a:lnTo>
                    <a:pt x="0" y="0"/>
                  </a:lnTo>
                  <a:cubicBezTo>
                    <a:pt x="0" y="1137"/>
                    <a:pt x="315871" y="73920"/>
                    <a:pt x="660148" y="1421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3" name="Google Shape;2253;p58"/>
            <p:cNvSpPr/>
            <p:nvPr/>
          </p:nvSpPr>
          <p:spPr>
            <a:xfrm>
              <a:off x="6588852" y="-559632"/>
              <a:ext cx="2787993" cy="448378"/>
            </a:xfrm>
            <a:custGeom>
              <a:rect b="b" l="l" r="r" t="t"/>
              <a:pathLst>
                <a:path extrusionOk="0" h="1007592" w="6265153">
                  <a:moveTo>
                    <a:pt x="6265154" y="1007593"/>
                  </a:moveTo>
                  <a:cubicBezTo>
                    <a:pt x="6265154" y="1007593"/>
                    <a:pt x="2679222" y="935947"/>
                    <a:pt x="0" y="0"/>
                  </a:cubicBezTo>
                </a:path>
              </a:pathLst>
            </a:custGeom>
            <a:noFill/>
            <a:ln cap="flat" cmpd="sng" w="152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54" name="Google Shape;2254;p58"/>
          <p:cNvSpPr/>
          <p:nvPr/>
        </p:nvSpPr>
        <p:spPr>
          <a:xfrm rot="-8100000">
            <a:off x="4138975" y="-988662"/>
            <a:ext cx="6048650" cy="1718081"/>
          </a:xfrm>
          <a:custGeom>
            <a:rect b="b" l="l" r="r" t="t"/>
            <a:pathLst>
              <a:path extrusionOk="0" h="1016625" w="3579114">
                <a:moveTo>
                  <a:pt x="3579114" y="386740"/>
                </a:moveTo>
                <a:cubicBezTo>
                  <a:pt x="3507532" y="403799"/>
                  <a:pt x="3432541" y="407211"/>
                  <a:pt x="3359823" y="393564"/>
                </a:cubicBezTo>
                <a:cubicBezTo>
                  <a:pt x="3215522" y="365133"/>
                  <a:pt x="3082583" y="252546"/>
                  <a:pt x="3057586" y="106980"/>
                </a:cubicBezTo>
                <a:cubicBezTo>
                  <a:pt x="3050769" y="68314"/>
                  <a:pt x="3056450" y="20550"/>
                  <a:pt x="3092809" y="4629"/>
                </a:cubicBezTo>
                <a:cubicBezTo>
                  <a:pt x="3118942" y="-6744"/>
                  <a:pt x="3149621" y="4629"/>
                  <a:pt x="3173481" y="19413"/>
                </a:cubicBezTo>
                <a:cubicBezTo>
                  <a:pt x="3328008" y="116078"/>
                  <a:pt x="3353005" y="351486"/>
                  <a:pt x="3253017" y="505013"/>
                </a:cubicBezTo>
                <a:cubicBezTo>
                  <a:pt x="3153029" y="657403"/>
                  <a:pt x="2962143" y="731323"/>
                  <a:pt x="2779210" y="733598"/>
                </a:cubicBezTo>
                <a:cubicBezTo>
                  <a:pt x="2331537" y="739284"/>
                  <a:pt x="1942948" y="384466"/>
                  <a:pt x="1495274" y="378780"/>
                </a:cubicBezTo>
                <a:cubicBezTo>
                  <a:pt x="1299844" y="376505"/>
                  <a:pt x="1103276" y="444739"/>
                  <a:pt x="952158" y="568698"/>
                </a:cubicBezTo>
                <a:cubicBezTo>
                  <a:pt x="887393" y="621011"/>
                  <a:pt x="829445" y="686971"/>
                  <a:pt x="806721" y="766578"/>
                </a:cubicBezTo>
                <a:cubicBezTo>
                  <a:pt x="783996" y="846184"/>
                  <a:pt x="804448" y="942850"/>
                  <a:pt x="872622" y="991751"/>
                </a:cubicBezTo>
                <a:cubicBezTo>
                  <a:pt x="940796" y="1039515"/>
                  <a:pt x="1053282" y="1016770"/>
                  <a:pt x="1080551" y="938300"/>
                </a:cubicBezTo>
                <a:cubicBezTo>
                  <a:pt x="1093050" y="904183"/>
                  <a:pt x="1087369" y="865517"/>
                  <a:pt x="1077143" y="830263"/>
                </a:cubicBezTo>
                <a:cubicBezTo>
                  <a:pt x="1031694" y="681285"/>
                  <a:pt x="888529" y="580071"/>
                  <a:pt x="739684" y="531170"/>
                </a:cubicBezTo>
                <a:cubicBezTo>
                  <a:pt x="496531" y="450426"/>
                  <a:pt x="217019" y="484543"/>
                  <a:pt x="0" y="622149"/>
                </a:cubicBezTo>
              </a:path>
            </a:pathLst>
          </a:custGeom>
          <a:noFill/>
          <a:ln cap="rnd" cmpd="sng" w="14400">
            <a:solidFill>
              <a:schemeClr val="dk1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55" name="Google Shape;2255;p58"/>
          <p:cNvGrpSpPr/>
          <p:nvPr/>
        </p:nvGrpSpPr>
        <p:grpSpPr>
          <a:xfrm>
            <a:off x="8331526" y="1475575"/>
            <a:ext cx="812456" cy="827360"/>
            <a:chOff x="5437921" y="1334151"/>
            <a:chExt cx="738730" cy="752282"/>
          </a:xfrm>
        </p:grpSpPr>
        <p:sp>
          <p:nvSpPr>
            <p:cNvPr id="2256" name="Google Shape;2256;p58"/>
            <p:cNvSpPr/>
            <p:nvPr/>
          </p:nvSpPr>
          <p:spPr>
            <a:xfrm>
              <a:off x="5705386" y="1334151"/>
              <a:ext cx="206225" cy="752282"/>
            </a:xfrm>
            <a:custGeom>
              <a:rect b="b" l="l" r="r" t="t"/>
              <a:pathLst>
                <a:path extrusionOk="0" h="1003043" w="274966">
                  <a:moveTo>
                    <a:pt x="274967" y="501522"/>
                  </a:moveTo>
                  <a:cubicBezTo>
                    <a:pt x="274967" y="778505"/>
                    <a:pt x="213414" y="1003044"/>
                    <a:pt x="137484" y="1003044"/>
                  </a:cubicBezTo>
                  <a:cubicBezTo>
                    <a:pt x="61554" y="1003044"/>
                    <a:pt x="0" y="778505"/>
                    <a:pt x="0" y="501522"/>
                  </a:cubicBezTo>
                  <a:cubicBezTo>
                    <a:pt x="0" y="224539"/>
                    <a:pt x="61553" y="0"/>
                    <a:pt x="137484" y="0"/>
                  </a:cubicBezTo>
                  <a:cubicBezTo>
                    <a:pt x="213414" y="0"/>
                    <a:pt x="274967" y="224539"/>
                    <a:pt x="274967" y="501522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7" name="Google Shape;2257;p58"/>
            <p:cNvSpPr/>
            <p:nvPr/>
          </p:nvSpPr>
          <p:spPr>
            <a:xfrm rot="-2030944">
              <a:off x="5431714" y="1606922"/>
              <a:ext cx="751145" cy="206279"/>
            </a:xfrm>
            <a:custGeom>
              <a:rect b="b" l="l" r="r" t="t"/>
              <a:pathLst>
                <a:path extrusionOk="0" h="275207" w="1002139">
                  <a:moveTo>
                    <a:pt x="1002139" y="137604"/>
                  </a:moveTo>
                  <a:cubicBezTo>
                    <a:pt x="1002139" y="213601"/>
                    <a:pt x="777802" y="275208"/>
                    <a:pt x="501070" y="275208"/>
                  </a:cubicBezTo>
                  <a:cubicBezTo>
                    <a:pt x="224337" y="275208"/>
                    <a:pt x="0" y="213601"/>
                    <a:pt x="0" y="137604"/>
                  </a:cubicBezTo>
                  <a:cubicBezTo>
                    <a:pt x="0" y="61607"/>
                    <a:pt x="224336" y="0"/>
                    <a:pt x="501070" y="0"/>
                  </a:cubicBezTo>
                  <a:cubicBezTo>
                    <a:pt x="777803" y="0"/>
                    <a:pt x="1002139" y="61607"/>
                    <a:pt x="1002139" y="137604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8" name="Google Shape;2258;p58"/>
            <p:cNvSpPr/>
            <p:nvPr/>
          </p:nvSpPr>
          <p:spPr>
            <a:xfrm>
              <a:off x="5475812" y="1506104"/>
              <a:ext cx="664520" cy="407672"/>
            </a:xfrm>
            <a:custGeom>
              <a:rect b="b" l="l" r="r" t="t"/>
              <a:pathLst>
                <a:path extrusionOk="0" h="543563" w="886026">
                  <a:moveTo>
                    <a:pt x="376544" y="391661"/>
                  </a:moveTo>
                  <a:cubicBezTo>
                    <a:pt x="134528" y="257467"/>
                    <a:pt x="-31361" y="94842"/>
                    <a:pt x="4998" y="27745"/>
                  </a:cubicBezTo>
                  <a:cubicBezTo>
                    <a:pt x="41357" y="-38215"/>
                    <a:pt x="267467" y="17509"/>
                    <a:pt x="509483" y="151703"/>
                  </a:cubicBezTo>
                  <a:cubicBezTo>
                    <a:pt x="751499" y="285898"/>
                    <a:pt x="917388" y="448523"/>
                    <a:pt x="881029" y="515620"/>
                  </a:cubicBezTo>
                  <a:cubicBezTo>
                    <a:pt x="844670" y="581579"/>
                    <a:pt x="618561" y="526992"/>
                    <a:pt x="376544" y="391661"/>
                  </a:cubicBezTo>
                  <a:close/>
                </a:path>
              </a:pathLst>
            </a:custGeom>
            <a:noFill/>
            <a:ln cap="flat" cmpd="sng" w="198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9" name="Google Shape;2259;p58"/>
            <p:cNvSpPr/>
            <p:nvPr/>
          </p:nvSpPr>
          <p:spPr>
            <a:xfrm>
              <a:off x="5752255" y="1653146"/>
              <a:ext cx="93738" cy="93822"/>
            </a:xfrm>
            <a:custGeom>
              <a:rect b="b" l="l" r="r" t="t"/>
              <a:pathLst>
                <a:path extrusionOk="0" h="125096" w="124984">
                  <a:moveTo>
                    <a:pt x="124985" y="62548"/>
                  </a:moveTo>
                  <a:cubicBezTo>
                    <a:pt x="124985" y="96665"/>
                    <a:pt x="96579" y="125096"/>
                    <a:pt x="62492" y="125096"/>
                  </a:cubicBezTo>
                  <a:cubicBezTo>
                    <a:pt x="28406" y="125096"/>
                    <a:pt x="0" y="96665"/>
                    <a:pt x="0" y="62548"/>
                  </a:cubicBezTo>
                  <a:cubicBezTo>
                    <a:pt x="0" y="28431"/>
                    <a:pt x="28406" y="0"/>
                    <a:pt x="62492" y="0"/>
                  </a:cubicBezTo>
                  <a:cubicBezTo>
                    <a:pt x="96579" y="0"/>
                    <a:pt x="124985" y="28431"/>
                    <a:pt x="124985" y="625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0" name="Google Shape;2260;p58"/>
            <p:cNvSpPr/>
            <p:nvPr/>
          </p:nvSpPr>
          <p:spPr>
            <a:xfrm>
              <a:off x="6027506" y="1607941"/>
              <a:ext cx="57947" cy="57999"/>
            </a:xfrm>
            <a:custGeom>
              <a:rect b="b" l="l" r="r" t="t"/>
              <a:pathLst>
                <a:path extrusionOk="0" h="77332" w="77263">
                  <a:moveTo>
                    <a:pt x="77263" y="38666"/>
                  </a:moveTo>
                  <a:cubicBezTo>
                    <a:pt x="77263" y="60274"/>
                    <a:pt x="60220" y="77332"/>
                    <a:pt x="38632" y="77332"/>
                  </a:cubicBezTo>
                  <a:cubicBezTo>
                    <a:pt x="17043" y="77332"/>
                    <a:pt x="0" y="60274"/>
                    <a:pt x="0" y="38666"/>
                  </a:cubicBezTo>
                  <a:cubicBezTo>
                    <a:pt x="0" y="17059"/>
                    <a:pt x="17043" y="0"/>
                    <a:pt x="38632" y="0"/>
                  </a:cubicBezTo>
                  <a:cubicBezTo>
                    <a:pt x="60220" y="0"/>
                    <a:pt x="77263" y="17059"/>
                    <a:pt x="77263" y="3866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1" name="Google Shape;2261;p58"/>
            <p:cNvSpPr/>
            <p:nvPr/>
          </p:nvSpPr>
          <p:spPr>
            <a:xfrm>
              <a:off x="5488934" y="1591735"/>
              <a:ext cx="51130" cy="51175"/>
            </a:xfrm>
            <a:custGeom>
              <a:rect b="b" l="l" r="r" t="t"/>
              <a:pathLst>
                <a:path extrusionOk="0" h="68234" w="68173">
                  <a:moveTo>
                    <a:pt x="68174" y="34117"/>
                  </a:moveTo>
                  <a:cubicBezTo>
                    <a:pt x="68174" y="52960"/>
                    <a:pt x="52913" y="68234"/>
                    <a:pt x="34087" y="68234"/>
                  </a:cubicBezTo>
                  <a:cubicBezTo>
                    <a:pt x="15261" y="68234"/>
                    <a:pt x="0" y="52960"/>
                    <a:pt x="0" y="34117"/>
                  </a:cubicBezTo>
                  <a:cubicBezTo>
                    <a:pt x="0" y="15275"/>
                    <a:pt x="15261" y="0"/>
                    <a:pt x="34087" y="0"/>
                  </a:cubicBezTo>
                  <a:cubicBezTo>
                    <a:pt x="52913" y="0"/>
                    <a:pt x="68174" y="15275"/>
                    <a:pt x="68174" y="341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2" name="Google Shape;2262;p58"/>
            <p:cNvSpPr/>
            <p:nvPr/>
          </p:nvSpPr>
          <p:spPr>
            <a:xfrm>
              <a:off x="5845141" y="1978112"/>
              <a:ext cx="52834" cy="52881"/>
            </a:xfrm>
            <a:custGeom>
              <a:rect b="b" l="l" r="r" t="t"/>
              <a:pathLst>
                <a:path extrusionOk="0" h="70508" w="70445">
                  <a:moveTo>
                    <a:pt x="70446" y="35254"/>
                  </a:moveTo>
                  <a:cubicBezTo>
                    <a:pt x="70446" y="54587"/>
                    <a:pt x="54539" y="70509"/>
                    <a:pt x="35223" y="70509"/>
                  </a:cubicBezTo>
                  <a:cubicBezTo>
                    <a:pt x="15907" y="70509"/>
                    <a:pt x="0" y="54587"/>
                    <a:pt x="0" y="35254"/>
                  </a:cubicBezTo>
                  <a:cubicBezTo>
                    <a:pt x="0" y="15921"/>
                    <a:pt x="15907" y="0"/>
                    <a:pt x="35223" y="0"/>
                  </a:cubicBezTo>
                  <a:cubicBezTo>
                    <a:pt x="55675" y="0"/>
                    <a:pt x="70446" y="15921"/>
                    <a:pt x="70446" y="352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2263" name="Shape 2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4" name="Google Shape;2264;p59"/>
          <p:cNvSpPr/>
          <p:nvPr/>
        </p:nvSpPr>
        <p:spPr>
          <a:xfrm rot="-1153087">
            <a:off x="-3186020" y="4062042"/>
            <a:ext cx="7246741" cy="5056974"/>
          </a:xfrm>
          <a:custGeom>
            <a:rect b="b" l="l" r="r" t="t"/>
            <a:pathLst>
              <a:path extrusionOk="0" h="6725578" w="9637883">
                <a:moveTo>
                  <a:pt x="2016833" y="1873758"/>
                </a:moveTo>
                <a:cubicBezTo>
                  <a:pt x="2330431" y="1889680"/>
                  <a:pt x="2614488" y="1683840"/>
                  <a:pt x="2813328" y="1441608"/>
                </a:cubicBezTo>
                <a:cubicBezTo>
                  <a:pt x="3012167" y="1199376"/>
                  <a:pt x="3154196" y="913930"/>
                  <a:pt x="3358717" y="675110"/>
                </a:cubicBezTo>
                <a:cubicBezTo>
                  <a:pt x="3742761" y="225901"/>
                  <a:pt x="4343825" y="-24291"/>
                  <a:pt x="4934663" y="1865"/>
                </a:cubicBezTo>
                <a:cubicBezTo>
                  <a:pt x="5525501" y="28022"/>
                  <a:pt x="6095887" y="325978"/>
                  <a:pt x="6468569" y="785422"/>
                </a:cubicBezTo>
                <a:cubicBezTo>
                  <a:pt x="6641276" y="999222"/>
                  <a:pt x="6773078" y="1243729"/>
                  <a:pt x="6951465" y="1452980"/>
                </a:cubicBezTo>
                <a:cubicBezTo>
                  <a:pt x="7198027" y="1740701"/>
                  <a:pt x="7532077" y="1953365"/>
                  <a:pt x="7896806" y="2054579"/>
                </a:cubicBezTo>
                <a:cubicBezTo>
                  <a:pt x="8189952" y="2135323"/>
                  <a:pt x="8502415" y="2146695"/>
                  <a:pt x="8786471" y="2258145"/>
                </a:cubicBezTo>
                <a:cubicBezTo>
                  <a:pt x="9268232" y="2449201"/>
                  <a:pt x="9611371" y="2942762"/>
                  <a:pt x="9636369" y="3460205"/>
                </a:cubicBezTo>
                <a:cubicBezTo>
                  <a:pt x="9661366" y="3978785"/>
                  <a:pt x="9375036" y="4496228"/>
                  <a:pt x="8929635" y="4763479"/>
                </a:cubicBezTo>
                <a:cubicBezTo>
                  <a:pt x="8509232" y="5014809"/>
                  <a:pt x="7942255" y="5080768"/>
                  <a:pt x="7682059" y="5495860"/>
                </a:cubicBezTo>
                <a:cubicBezTo>
                  <a:pt x="7399139" y="5948481"/>
                  <a:pt x="7071905" y="6464786"/>
                  <a:pt x="6573102" y="6653568"/>
                </a:cubicBezTo>
                <a:cubicBezTo>
                  <a:pt x="6087933" y="6836663"/>
                  <a:pt x="5490278" y="6660391"/>
                  <a:pt x="5183497" y="6240751"/>
                </a:cubicBezTo>
                <a:cubicBezTo>
                  <a:pt x="5075555" y="6092910"/>
                  <a:pt x="5001700" y="5922324"/>
                  <a:pt x="4907394" y="5765386"/>
                </a:cubicBezTo>
                <a:cubicBezTo>
                  <a:pt x="4616520" y="5285471"/>
                  <a:pt x="4080220" y="4935202"/>
                  <a:pt x="3518924" y="4961358"/>
                </a:cubicBezTo>
                <a:cubicBezTo>
                  <a:pt x="2882637" y="4990927"/>
                  <a:pt x="2365654" y="5460606"/>
                  <a:pt x="1790724" y="5734680"/>
                </a:cubicBezTo>
                <a:cubicBezTo>
                  <a:pt x="1679373" y="5788130"/>
                  <a:pt x="1562342" y="5834757"/>
                  <a:pt x="1439630" y="5844992"/>
                </a:cubicBezTo>
                <a:cubicBezTo>
                  <a:pt x="1076037" y="5875697"/>
                  <a:pt x="762438" y="5587976"/>
                  <a:pt x="564735" y="5282060"/>
                </a:cubicBezTo>
                <a:cubicBezTo>
                  <a:pt x="323855" y="4909045"/>
                  <a:pt x="178418" y="4482581"/>
                  <a:pt x="81839" y="4049294"/>
                </a:cubicBezTo>
                <a:cubicBezTo>
                  <a:pt x="-7923" y="3646712"/>
                  <a:pt x="-54509" y="3211150"/>
                  <a:pt x="106836" y="2831312"/>
                </a:cubicBezTo>
                <a:cubicBezTo>
                  <a:pt x="253409" y="2485592"/>
                  <a:pt x="561326" y="2225165"/>
                  <a:pt x="909012" y="2084147"/>
                </a:cubicBezTo>
                <a:cubicBezTo>
                  <a:pt x="1256697" y="1943130"/>
                  <a:pt x="1641878" y="1854425"/>
                  <a:pt x="2016833" y="187375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65" name="Google Shape;2265;p59"/>
          <p:cNvGrpSpPr/>
          <p:nvPr/>
        </p:nvGrpSpPr>
        <p:grpSpPr>
          <a:xfrm>
            <a:off x="-1860474" y="4060632"/>
            <a:ext cx="3049448" cy="1747937"/>
            <a:chOff x="1268172" y="1041938"/>
            <a:chExt cx="9019367" cy="5169881"/>
          </a:xfrm>
        </p:grpSpPr>
        <p:sp>
          <p:nvSpPr>
            <p:cNvPr id="2266" name="Google Shape;2266;p59"/>
            <p:cNvSpPr/>
            <p:nvPr/>
          </p:nvSpPr>
          <p:spPr>
            <a:xfrm>
              <a:off x="1268172" y="1370599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20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7" name="Google Shape;2267;p59"/>
            <p:cNvSpPr/>
            <p:nvPr/>
          </p:nvSpPr>
          <p:spPr>
            <a:xfrm>
              <a:off x="1345436" y="1766358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20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8" name="Google Shape;2268;p59"/>
            <p:cNvSpPr/>
            <p:nvPr/>
          </p:nvSpPr>
          <p:spPr>
            <a:xfrm>
              <a:off x="1422699" y="2162117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9" name="Google Shape;2269;p59"/>
            <p:cNvSpPr/>
            <p:nvPr/>
          </p:nvSpPr>
          <p:spPr>
            <a:xfrm>
              <a:off x="1499963" y="2557875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0" name="Google Shape;2270;p59"/>
            <p:cNvSpPr/>
            <p:nvPr/>
          </p:nvSpPr>
          <p:spPr>
            <a:xfrm>
              <a:off x="1577226" y="2953634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1" name="Google Shape;2271;p59"/>
            <p:cNvSpPr/>
            <p:nvPr/>
          </p:nvSpPr>
          <p:spPr>
            <a:xfrm>
              <a:off x="1654489" y="3350530"/>
              <a:ext cx="8478523" cy="1811619"/>
            </a:xfrm>
            <a:custGeom>
              <a:rect b="b" l="l" r="r" t="t"/>
              <a:pathLst>
                <a:path extrusionOk="0" h="1811619" w="8478523">
                  <a:moveTo>
                    <a:pt x="0" y="1811619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2" name="Google Shape;2272;p59"/>
            <p:cNvSpPr/>
            <p:nvPr/>
          </p:nvSpPr>
          <p:spPr>
            <a:xfrm>
              <a:off x="1731753" y="3746289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3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3" name="Google Shape;2273;p59"/>
            <p:cNvSpPr/>
            <p:nvPr/>
          </p:nvSpPr>
          <p:spPr>
            <a:xfrm>
              <a:off x="1809016" y="4142047"/>
              <a:ext cx="8478523" cy="1812756"/>
            </a:xfrm>
            <a:custGeom>
              <a:rect b="b" l="l" r="r" t="t"/>
              <a:pathLst>
                <a:path extrusionOk="0" h="1812756" w="8478523">
                  <a:moveTo>
                    <a:pt x="0" y="1812757"/>
                  </a:moveTo>
                  <a:lnTo>
                    <a:pt x="8478524" y="0"/>
                  </a:lnTo>
                </a:path>
              </a:pathLst>
            </a:custGeom>
            <a:noFill/>
            <a:ln cap="rnd" cmpd="sng" w="13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274" name="Google Shape;2274;p59"/>
            <p:cNvGrpSpPr/>
            <p:nvPr/>
          </p:nvGrpSpPr>
          <p:grpSpPr>
            <a:xfrm>
              <a:off x="1864691" y="1979022"/>
              <a:ext cx="3353004" cy="4232797"/>
              <a:chOff x="1864691" y="1979022"/>
              <a:chExt cx="3353004" cy="4232797"/>
            </a:xfrm>
          </p:grpSpPr>
          <p:sp>
            <p:nvSpPr>
              <p:cNvPr id="2275" name="Google Shape;2275;p59"/>
              <p:cNvSpPr/>
              <p:nvPr/>
            </p:nvSpPr>
            <p:spPr>
              <a:xfrm>
                <a:off x="4501873" y="1979022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6" name="Google Shape;2276;p59"/>
              <p:cNvSpPr/>
              <p:nvPr/>
            </p:nvSpPr>
            <p:spPr>
              <a:xfrm>
                <a:off x="4124646" y="2059765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7" name="Google Shape;2277;p59"/>
              <p:cNvSpPr/>
              <p:nvPr/>
            </p:nvSpPr>
            <p:spPr>
              <a:xfrm>
                <a:off x="3748555" y="2140509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8" name="Google Shape;2278;p59"/>
              <p:cNvSpPr/>
              <p:nvPr/>
            </p:nvSpPr>
            <p:spPr>
              <a:xfrm>
                <a:off x="3371328" y="2221253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9" name="Google Shape;2279;p59"/>
              <p:cNvSpPr/>
              <p:nvPr/>
            </p:nvSpPr>
            <p:spPr>
              <a:xfrm>
                <a:off x="2995237" y="2301997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0" name="Google Shape;2280;p59"/>
              <p:cNvSpPr/>
              <p:nvPr/>
            </p:nvSpPr>
            <p:spPr>
              <a:xfrm>
                <a:off x="2618010" y="2381604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1" name="Google Shape;2281;p59"/>
              <p:cNvSpPr/>
              <p:nvPr/>
            </p:nvSpPr>
            <p:spPr>
              <a:xfrm>
                <a:off x="2241919" y="2462348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2" name="Google Shape;2282;p59"/>
              <p:cNvSpPr/>
              <p:nvPr/>
            </p:nvSpPr>
            <p:spPr>
              <a:xfrm>
                <a:off x="1864691" y="2543091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83" name="Google Shape;2283;p59"/>
            <p:cNvGrpSpPr/>
            <p:nvPr/>
          </p:nvGrpSpPr>
          <p:grpSpPr>
            <a:xfrm>
              <a:off x="4906370" y="1354678"/>
              <a:ext cx="3351868" cy="4232798"/>
              <a:chOff x="4906370" y="1354678"/>
              <a:chExt cx="3351868" cy="4232798"/>
            </a:xfrm>
          </p:grpSpPr>
          <p:sp>
            <p:nvSpPr>
              <p:cNvPr id="2284" name="Google Shape;2284;p59"/>
              <p:cNvSpPr/>
              <p:nvPr/>
            </p:nvSpPr>
            <p:spPr>
              <a:xfrm>
                <a:off x="7542416" y="1354678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5" name="Google Shape;2285;p59"/>
              <p:cNvSpPr/>
              <p:nvPr/>
            </p:nvSpPr>
            <p:spPr>
              <a:xfrm>
                <a:off x="7165189" y="1435422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6" name="Google Shape;2286;p59"/>
              <p:cNvSpPr/>
              <p:nvPr/>
            </p:nvSpPr>
            <p:spPr>
              <a:xfrm>
                <a:off x="6789098" y="1516166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7" name="Google Shape;2287;p59"/>
              <p:cNvSpPr/>
              <p:nvPr/>
            </p:nvSpPr>
            <p:spPr>
              <a:xfrm>
                <a:off x="6411871" y="1596910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8" name="Google Shape;2288;p59"/>
              <p:cNvSpPr/>
              <p:nvPr/>
            </p:nvSpPr>
            <p:spPr>
              <a:xfrm>
                <a:off x="6035779" y="1676516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9" name="Google Shape;2289;p59"/>
              <p:cNvSpPr/>
              <p:nvPr/>
            </p:nvSpPr>
            <p:spPr>
              <a:xfrm>
                <a:off x="5658552" y="1757260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0" name="Google Shape;2290;p59"/>
              <p:cNvSpPr/>
              <p:nvPr/>
            </p:nvSpPr>
            <p:spPr>
              <a:xfrm>
                <a:off x="5282461" y="1838004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1" name="Google Shape;2291;p59"/>
              <p:cNvSpPr/>
              <p:nvPr/>
            </p:nvSpPr>
            <p:spPr>
              <a:xfrm>
                <a:off x="4906370" y="1918748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92" name="Google Shape;2292;p59"/>
            <p:cNvGrpSpPr/>
            <p:nvPr/>
          </p:nvGrpSpPr>
          <p:grpSpPr>
            <a:xfrm>
              <a:off x="7982136" y="1041938"/>
              <a:ext cx="2222459" cy="3991703"/>
              <a:chOff x="7982136" y="1041938"/>
              <a:chExt cx="2222459" cy="3991703"/>
            </a:xfrm>
          </p:grpSpPr>
          <p:sp>
            <p:nvSpPr>
              <p:cNvPr id="2293" name="Google Shape;2293;p59"/>
              <p:cNvSpPr/>
              <p:nvPr/>
            </p:nvSpPr>
            <p:spPr>
              <a:xfrm>
                <a:off x="9487636" y="1041938"/>
                <a:ext cx="716959" cy="3669865"/>
              </a:xfrm>
              <a:custGeom>
                <a:rect b="b" l="l" r="r" t="t"/>
                <a:pathLst>
                  <a:path extrusionOk="0" h="3669865" w="716959">
                    <a:moveTo>
                      <a:pt x="0" y="0"/>
                    </a:moveTo>
                    <a:lnTo>
                      <a:pt x="716959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4" name="Google Shape;2294;p59"/>
              <p:cNvSpPr/>
              <p:nvPr/>
            </p:nvSpPr>
            <p:spPr>
              <a:xfrm>
                <a:off x="9111545" y="1122682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8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5" name="Google Shape;2295;p59"/>
              <p:cNvSpPr/>
              <p:nvPr/>
            </p:nvSpPr>
            <p:spPr>
              <a:xfrm>
                <a:off x="8734318" y="1203426"/>
                <a:ext cx="716959" cy="3668728"/>
              </a:xfrm>
              <a:custGeom>
                <a:rect b="b" l="l" r="r" t="t"/>
                <a:pathLst>
                  <a:path extrusionOk="0" h="3668728" w="716959">
                    <a:moveTo>
                      <a:pt x="0" y="0"/>
                    </a:moveTo>
                    <a:lnTo>
                      <a:pt x="716959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6" name="Google Shape;2296;p59"/>
              <p:cNvSpPr/>
              <p:nvPr/>
            </p:nvSpPr>
            <p:spPr>
              <a:xfrm>
                <a:off x="8358227" y="1284169"/>
                <a:ext cx="715822" cy="3668728"/>
              </a:xfrm>
              <a:custGeom>
                <a:rect b="b" l="l" r="r" t="t"/>
                <a:pathLst>
                  <a:path extrusionOk="0" h="3668728" w="715822">
                    <a:moveTo>
                      <a:pt x="0" y="0"/>
                    </a:moveTo>
                    <a:lnTo>
                      <a:pt x="715823" y="3668729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7" name="Google Shape;2297;p59"/>
              <p:cNvSpPr/>
              <p:nvPr/>
            </p:nvSpPr>
            <p:spPr>
              <a:xfrm>
                <a:off x="7982136" y="1363776"/>
                <a:ext cx="715822" cy="3669865"/>
              </a:xfrm>
              <a:custGeom>
                <a:rect b="b" l="l" r="r" t="t"/>
                <a:pathLst>
                  <a:path extrusionOk="0" h="3669865" w="715822">
                    <a:moveTo>
                      <a:pt x="0" y="0"/>
                    </a:moveTo>
                    <a:lnTo>
                      <a:pt x="715823" y="3669866"/>
                    </a:lnTo>
                  </a:path>
                </a:pathLst>
              </a:custGeom>
              <a:noFill/>
              <a:ln cap="rnd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298" name="Google Shape;2298;p59"/>
          <p:cNvGrpSpPr/>
          <p:nvPr/>
        </p:nvGrpSpPr>
        <p:grpSpPr>
          <a:xfrm>
            <a:off x="7098571" y="3784529"/>
            <a:ext cx="1848925" cy="1359167"/>
            <a:chOff x="7098571" y="3784529"/>
            <a:chExt cx="1848925" cy="1359167"/>
          </a:xfrm>
        </p:grpSpPr>
        <p:grpSp>
          <p:nvGrpSpPr>
            <p:cNvPr id="2299" name="Google Shape;2299;p59"/>
            <p:cNvGrpSpPr/>
            <p:nvPr/>
          </p:nvGrpSpPr>
          <p:grpSpPr>
            <a:xfrm>
              <a:off x="7772089" y="3784529"/>
              <a:ext cx="1175407" cy="1359167"/>
              <a:chOff x="2174801" y="4954035"/>
              <a:chExt cx="1281936" cy="1319195"/>
            </a:xfrm>
          </p:grpSpPr>
          <p:sp>
            <p:nvSpPr>
              <p:cNvPr id="2300" name="Google Shape;2300;p59"/>
              <p:cNvSpPr/>
              <p:nvPr/>
            </p:nvSpPr>
            <p:spPr>
              <a:xfrm>
                <a:off x="2174801" y="4954035"/>
                <a:ext cx="1281936" cy="1319195"/>
              </a:xfrm>
              <a:custGeom>
                <a:rect b="b" l="l" r="r" t="t"/>
                <a:pathLst>
                  <a:path extrusionOk="0" h="1319195" w="1281936">
                    <a:moveTo>
                      <a:pt x="201192" y="1318058"/>
                    </a:moveTo>
                    <a:cubicBezTo>
                      <a:pt x="114839" y="1180453"/>
                      <a:pt x="51211" y="1028063"/>
                      <a:pt x="12579" y="868849"/>
                    </a:cubicBezTo>
                    <a:cubicBezTo>
                      <a:pt x="2353" y="824497"/>
                      <a:pt x="-6737" y="777870"/>
                      <a:pt x="6898" y="734656"/>
                    </a:cubicBezTo>
                    <a:cubicBezTo>
                      <a:pt x="21669" y="691440"/>
                      <a:pt x="65981" y="655049"/>
                      <a:pt x="110294" y="666421"/>
                    </a:cubicBezTo>
                    <a:cubicBezTo>
                      <a:pt x="136428" y="673244"/>
                      <a:pt x="155743" y="692578"/>
                      <a:pt x="172787" y="713048"/>
                    </a:cubicBezTo>
                    <a:cubicBezTo>
                      <a:pt x="209146" y="758537"/>
                      <a:pt x="238688" y="809713"/>
                      <a:pt x="259140" y="864301"/>
                    </a:cubicBezTo>
                    <a:cubicBezTo>
                      <a:pt x="200056" y="623206"/>
                      <a:pt x="178468" y="371877"/>
                      <a:pt x="195511" y="123959"/>
                    </a:cubicBezTo>
                    <a:cubicBezTo>
                      <a:pt x="198920" y="69372"/>
                      <a:pt x="220508" y="0"/>
                      <a:pt x="275047" y="0"/>
                    </a:cubicBezTo>
                    <a:cubicBezTo>
                      <a:pt x="303453" y="0"/>
                      <a:pt x="327314" y="21607"/>
                      <a:pt x="344357" y="43215"/>
                    </a:cubicBezTo>
                    <a:cubicBezTo>
                      <a:pt x="407986" y="122822"/>
                      <a:pt x="428438" y="227448"/>
                      <a:pt x="447754" y="327524"/>
                    </a:cubicBezTo>
                    <a:cubicBezTo>
                      <a:pt x="471614" y="456032"/>
                      <a:pt x="495475" y="583403"/>
                      <a:pt x="519336" y="711911"/>
                    </a:cubicBezTo>
                    <a:cubicBezTo>
                      <a:pt x="527290" y="565207"/>
                      <a:pt x="567057" y="400307"/>
                      <a:pt x="626141" y="264976"/>
                    </a:cubicBezTo>
                    <a:cubicBezTo>
                      <a:pt x="644321" y="224036"/>
                      <a:pt x="674999" y="178546"/>
                      <a:pt x="719312" y="181958"/>
                    </a:cubicBezTo>
                    <a:cubicBezTo>
                      <a:pt x="770442" y="185370"/>
                      <a:pt x="790894" y="247918"/>
                      <a:pt x="796575" y="299093"/>
                    </a:cubicBezTo>
                    <a:cubicBezTo>
                      <a:pt x="811346" y="429876"/>
                      <a:pt x="810210" y="561795"/>
                      <a:pt x="793167" y="691440"/>
                    </a:cubicBezTo>
                    <a:cubicBezTo>
                      <a:pt x="832934" y="573168"/>
                      <a:pt x="909062" y="466267"/>
                      <a:pt x="1007913" y="391210"/>
                    </a:cubicBezTo>
                    <a:cubicBezTo>
                      <a:pt x="1022684" y="379837"/>
                      <a:pt x="1038592" y="369602"/>
                      <a:pt x="1056771" y="369602"/>
                    </a:cubicBezTo>
                    <a:cubicBezTo>
                      <a:pt x="1102220" y="369602"/>
                      <a:pt x="1119264" y="429876"/>
                      <a:pt x="1119264" y="475365"/>
                    </a:cubicBezTo>
                    <a:cubicBezTo>
                      <a:pt x="1119264" y="622069"/>
                      <a:pt x="1081768" y="768773"/>
                      <a:pt x="1013595" y="897280"/>
                    </a:cubicBezTo>
                    <a:cubicBezTo>
                      <a:pt x="1060180" y="838144"/>
                      <a:pt x="1119264" y="788106"/>
                      <a:pt x="1186301" y="752851"/>
                    </a:cubicBezTo>
                    <a:cubicBezTo>
                      <a:pt x="1203344" y="743753"/>
                      <a:pt x="1222660" y="735793"/>
                      <a:pt x="1240840" y="740342"/>
                    </a:cubicBezTo>
                    <a:cubicBezTo>
                      <a:pt x="1279472" y="749440"/>
                      <a:pt x="1285153" y="802890"/>
                      <a:pt x="1280608" y="842693"/>
                    </a:cubicBezTo>
                    <a:cubicBezTo>
                      <a:pt x="1262428" y="1003043"/>
                      <a:pt x="1218115" y="1171355"/>
                      <a:pt x="1155623" y="1319196"/>
                    </a:cubicBezTo>
                    <a:lnTo>
                      <a:pt x="201192" y="13180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301" name="Google Shape;2301;p59"/>
              <p:cNvGrpSpPr/>
              <p:nvPr/>
            </p:nvGrpSpPr>
            <p:grpSpPr>
              <a:xfrm>
                <a:off x="2266916" y="5090504"/>
                <a:ext cx="1111229" cy="1164531"/>
                <a:chOff x="2266916" y="5090504"/>
                <a:chExt cx="1111229" cy="1164531"/>
              </a:xfrm>
            </p:grpSpPr>
            <p:sp>
              <p:nvSpPr>
                <p:cNvPr id="2302" name="Google Shape;2302;p59"/>
                <p:cNvSpPr/>
                <p:nvPr/>
              </p:nvSpPr>
              <p:spPr>
                <a:xfrm>
                  <a:off x="2468028" y="5090504"/>
                  <a:ext cx="181164" cy="1153158"/>
                </a:xfrm>
                <a:custGeom>
                  <a:rect b="b" l="l" r="r" t="t"/>
                  <a:pathLst>
                    <a:path extrusionOk="0" h="1153158" w="181164">
                      <a:moveTo>
                        <a:pt x="3409" y="0"/>
                      </a:moveTo>
                      <a:lnTo>
                        <a:pt x="46585" y="288858"/>
                      </a:lnTo>
                      <a:lnTo>
                        <a:pt x="90898" y="577717"/>
                      </a:lnTo>
                      <a:lnTo>
                        <a:pt x="135211" y="866575"/>
                      </a:lnTo>
                      <a:lnTo>
                        <a:pt x="156799" y="1011004"/>
                      </a:lnTo>
                      <a:lnTo>
                        <a:pt x="167025" y="1083787"/>
                      </a:lnTo>
                      <a:lnTo>
                        <a:pt x="171570" y="1120179"/>
                      </a:lnTo>
                      <a:lnTo>
                        <a:pt x="173843" y="1138375"/>
                      </a:lnTo>
                      <a:lnTo>
                        <a:pt x="174979" y="1147473"/>
                      </a:lnTo>
                      <a:cubicBezTo>
                        <a:pt x="174979" y="1147473"/>
                        <a:pt x="174979" y="1147473"/>
                        <a:pt x="176115" y="1148610"/>
                      </a:cubicBezTo>
                      <a:lnTo>
                        <a:pt x="178388" y="1148610"/>
                      </a:lnTo>
                      <a:cubicBezTo>
                        <a:pt x="179524" y="1148610"/>
                        <a:pt x="178388" y="1148610"/>
                        <a:pt x="180660" y="1149747"/>
                      </a:cubicBezTo>
                      <a:cubicBezTo>
                        <a:pt x="180660" y="1149747"/>
                        <a:pt x="181796" y="1152022"/>
                        <a:pt x="180660" y="1152022"/>
                      </a:cubicBezTo>
                      <a:cubicBezTo>
                        <a:pt x="180660" y="1152022"/>
                        <a:pt x="180660" y="1152022"/>
                        <a:pt x="179524" y="1153159"/>
                      </a:cubicBezTo>
                      <a:lnTo>
                        <a:pt x="178388" y="1153159"/>
                      </a:lnTo>
                      <a:lnTo>
                        <a:pt x="176115" y="1149747"/>
                      </a:lnTo>
                      <a:lnTo>
                        <a:pt x="176115" y="1149747"/>
                      </a:lnTo>
                      <a:cubicBezTo>
                        <a:pt x="176115" y="1149747"/>
                        <a:pt x="176115" y="1149747"/>
                        <a:pt x="176115" y="1149747"/>
                      </a:cubicBezTo>
                      <a:cubicBezTo>
                        <a:pt x="176115" y="1149747"/>
                        <a:pt x="176115" y="1152022"/>
                        <a:pt x="176115" y="1152022"/>
                      </a:cubicBezTo>
                      <a:cubicBezTo>
                        <a:pt x="177251" y="1153159"/>
                        <a:pt x="176115" y="1152022"/>
                        <a:pt x="176115" y="1152022"/>
                      </a:cubicBezTo>
                      <a:cubicBezTo>
                        <a:pt x="174979" y="1152022"/>
                        <a:pt x="174979" y="1152022"/>
                        <a:pt x="173843" y="1152022"/>
                      </a:cubicBezTo>
                      <a:cubicBezTo>
                        <a:pt x="172706" y="1152022"/>
                        <a:pt x="171570" y="1152022"/>
                        <a:pt x="170434" y="1150884"/>
                      </a:cubicBezTo>
                      <a:cubicBezTo>
                        <a:pt x="169298" y="1150884"/>
                        <a:pt x="168162" y="1148610"/>
                        <a:pt x="168162" y="1147473"/>
                      </a:cubicBezTo>
                      <a:lnTo>
                        <a:pt x="167025" y="1138375"/>
                      </a:lnTo>
                      <a:lnTo>
                        <a:pt x="163617" y="1120179"/>
                      </a:lnTo>
                      <a:lnTo>
                        <a:pt x="157935" y="1083787"/>
                      </a:lnTo>
                      <a:lnTo>
                        <a:pt x="146573" y="1012141"/>
                      </a:lnTo>
                      <a:lnTo>
                        <a:pt x="123849" y="867712"/>
                      </a:lnTo>
                      <a:lnTo>
                        <a:pt x="85217" y="578854"/>
                      </a:lnTo>
                      <a:lnTo>
                        <a:pt x="43177" y="289996"/>
                      </a:lnTo>
                      <a:lnTo>
                        <a:pt x="0" y="1137"/>
                      </a:ln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03" name="Google Shape;2303;p59"/>
                <p:cNvSpPr/>
                <p:nvPr/>
              </p:nvSpPr>
              <p:spPr>
                <a:xfrm>
                  <a:off x="2266916" y="5703475"/>
                  <a:ext cx="223836" cy="551560"/>
                </a:xfrm>
                <a:custGeom>
                  <a:rect b="b" l="l" r="r" t="t"/>
                  <a:pathLst>
                    <a:path extrusionOk="0" h="551560" w="223836">
                      <a:moveTo>
                        <a:pt x="3409" y="0"/>
                      </a:moveTo>
                      <a:cubicBezTo>
                        <a:pt x="35223" y="93254"/>
                        <a:pt x="70446" y="186507"/>
                        <a:pt x="107942" y="277486"/>
                      </a:cubicBezTo>
                      <a:cubicBezTo>
                        <a:pt x="126121" y="322975"/>
                        <a:pt x="145437" y="368465"/>
                        <a:pt x="165889" y="413954"/>
                      </a:cubicBezTo>
                      <a:cubicBezTo>
                        <a:pt x="185205" y="459444"/>
                        <a:pt x="204521" y="504933"/>
                        <a:pt x="223837" y="550423"/>
                      </a:cubicBezTo>
                      <a:lnTo>
                        <a:pt x="220428" y="551560"/>
                      </a:lnTo>
                      <a:cubicBezTo>
                        <a:pt x="197703" y="507208"/>
                        <a:pt x="177251" y="462856"/>
                        <a:pt x="157936" y="417366"/>
                      </a:cubicBezTo>
                      <a:cubicBezTo>
                        <a:pt x="138620" y="371877"/>
                        <a:pt x="120440" y="326387"/>
                        <a:pt x="102260" y="279761"/>
                      </a:cubicBezTo>
                      <a:cubicBezTo>
                        <a:pt x="67037" y="187644"/>
                        <a:pt x="32951" y="94391"/>
                        <a:pt x="0" y="1137"/>
                      </a:cubicBez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04" name="Google Shape;2304;p59"/>
                <p:cNvSpPr/>
                <p:nvPr/>
              </p:nvSpPr>
              <p:spPr>
                <a:xfrm>
                  <a:off x="2782763" y="5257677"/>
                  <a:ext cx="117031" cy="987122"/>
                </a:xfrm>
                <a:custGeom>
                  <a:rect b="b" l="l" r="r" t="t"/>
                  <a:pathLst>
                    <a:path extrusionOk="0" h="987122" w="117031">
                      <a:moveTo>
                        <a:pt x="117031" y="1137"/>
                      </a:moveTo>
                      <a:lnTo>
                        <a:pt x="88626" y="247918"/>
                      </a:lnTo>
                      <a:lnTo>
                        <a:pt x="61356" y="494698"/>
                      </a:lnTo>
                      <a:lnTo>
                        <a:pt x="34087" y="741479"/>
                      </a:lnTo>
                      <a:cubicBezTo>
                        <a:pt x="24997" y="823360"/>
                        <a:pt x="14771" y="905241"/>
                        <a:pt x="3409" y="987122"/>
                      </a:cubicBezTo>
                      <a:lnTo>
                        <a:pt x="0" y="987122"/>
                      </a:lnTo>
                      <a:cubicBezTo>
                        <a:pt x="6817" y="905241"/>
                        <a:pt x="17043" y="822223"/>
                        <a:pt x="26133" y="740342"/>
                      </a:cubicBezTo>
                      <a:lnTo>
                        <a:pt x="55675" y="493561"/>
                      </a:lnTo>
                      <a:lnTo>
                        <a:pt x="85217" y="246781"/>
                      </a:lnTo>
                      <a:lnTo>
                        <a:pt x="113623" y="0"/>
                      </a:lnTo>
                      <a:lnTo>
                        <a:pt x="117031" y="113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05" name="Google Shape;2305;p59"/>
                <p:cNvSpPr/>
                <p:nvPr/>
              </p:nvSpPr>
              <p:spPr>
                <a:xfrm>
                  <a:off x="2871388" y="5443047"/>
                  <a:ext cx="356775" cy="806301"/>
                </a:xfrm>
                <a:custGeom>
                  <a:rect b="b" l="l" r="r" t="t"/>
                  <a:pathLst>
                    <a:path extrusionOk="0" h="806301" w="356775">
                      <a:moveTo>
                        <a:pt x="356775" y="2274"/>
                      </a:moveTo>
                      <a:lnTo>
                        <a:pt x="265877" y="202428"/>
                      </a:lnTo>
                      <a:cubicBezTo>
                        <a:pt x="236335" y="269525"/>
                        <a:pt x="206793" y="336622"/>
                        <a:pt x="178388" y="403719"/>
                      </a:cubicBezTo>
                      <a:lnTo>
                        <a:pt x="92034" y="605010"/>
                      </a:lnTo>
                      <a:cubicBezTo>
                        <a:pt x="62492" y="672108"/>
                        <a:pt x="34087" y="739204"/>
                        <a:pt x="3409" y="806301"/>
                      </a:cubicBezTo>
                      <a:lnTo>
                        <a:pt x="0" y="805164"/>
                      </a:lnTo>
                      <a:cubicBezTo>
                        <a:pt x="26133" y="736930"/>
                        <a:pt x="54539" y="669833"/>
                        <a:pt x="84081" y="601599"/>
                      </a:cubicBezTo>
                      <a:lnTo>
                        <a:pt x="172707" y="400307"/>
                      </a:lnTo>
                      <a:lnTo>
                        <a:pt x="353367" y="0"/>
                      </a:lnTo>
                      <a:lnTo>
                        <a:pt x="356775" y="22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06" name="Google Shape;2306;p59"/>
                <p:cNvSpPr/>
                <p:nvPr/>
              </p:nvSpPr>
              <p:spPr>
                <a:xfrm>
                  <a:off x="3064547" y="5784219"/>
                  <a:ext cx="313598" cy="470816"/>
                </a:xfrm>
                <a:custGeom>
                  <a:rect b="b" l="l" r="r" t="t"/>
                  <a:pathLst>
                    <a:path extrusionOk="0" h="470816" w="313598">
                      <a:moveTo>
                        <a:pt x="313599" y="3412"/>
                      </a:moveTo>
                      <a:cubicBezTo>
                        <a:pt x="309054" y="14784"/>
                        <a:pt x="303373" y="25019"/>
                        <a:pt x="296555" y="34117"/>
                      </a:cubicBezTo>
                      <a:lnTo>
                        <a:pt x="277239" y="63685"/>
                      </a:lnTo>
                      <a:lnTo>
                        <a:pt x="238608" y="121684"/>
                      </a:lnTo>
                      <a:lnTo>
                        <a:pt x="161344" y="238820"/>
                      </a:lnTo>
                      <a:lnTo>
                        <a:pt x="84081" y="355955"/>
                      </a:lnTo>
                      <a:cubicBezTo>
                        <a:pt x="57948" y="394621"/>
                        <a:pt x="31814" y="433288"/>
                        <a:pt x="3409" y="470816"/>
                      </a:cubicBezTo>
                      <a:lnTo>
                        <a:pt x="0" y="468542"/>
                      </a:lnTo>
                      <a:cubicBezTo>
                        <a:pt x="23861" y="428738"/>
                        <a:pt x="49994" y="390072"/>
                        <a:pt x="76127" y="350269"/>
                      </a:cubicBezTo>
                      <a:lnTo>
                        <a:pt x="155663" y="234271"/>
                      </a:lnTo>
                      <a:lnTo>
                        <a:pt x="235199" y="118273"/>
                      </a:lnTo>
                      <a:lnTo>
                        <a:pt x="274967" y="60273"/>
                      </a:lnTo>
                      <a:lnTo>
                        <a:pt x="294283" y="30705"/>
                      </a:lnTo>
                      <a:cubicBezTo>
                        <a:pt x="301100" y="20470"/>
                        <a:pt x="306781" y="11372"/>
                        <a:pt x="311326" y="0"/>
                      </a:cubicBezTo>
                      <a:lnTo>
                        <a:pt x="313599" y="34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307" name="Google Shape;2307;p59"/>
            <p:cNvGrpSpPr/>
            <p:nvPr/>
          </p:nvGrpSpPr>
          <p:grpSpPr>
            <a:xfrm>
              <a:off x="7098571" y="4279158"/>
              <a:ext cx="673529" cy="864337"/>
              <a:chOff x="2174801" y="4954035"/>
              <a:chExt cx="1281936" cy="1319195"/>
            </a:xfrm>
          </p:grpSpPr>
          <p:sp>
            <p:nvSpPr>
              <p:cNvPr id="2308" name="Google Shape;2308;p59"/>
              <p:cNvSpPr/>
              <p:nvPr/>
            </p:nvSpPr>
            <p:spPr>
              <a:xfrm>
                <a:off x="2174801" y="4954035"/>
                <a:ext cx="1281936" cy="1319195"/>
              </a:xfrm>
              <a:custGeom>
                <a:rect b="b" l="l" r="r" t="t"/>
                <a:pathLst>
                  <a:path extrusionOk="0" h="1319195" w="1281936">
                    <a:moveTo>
                      <a:pt x="201192" y="1318058"/>
                    </a:moveTo>
                    <a:cubicBezTo>
                      <a:pt x="114839" y="1180453"/>
                      <a:pt x="51211" y="1028063"/>
                      <a:pt x="12579" y="868849"/>
                    </a:cubicBezTo>
                    <a:cubicBezTo>
                      <a:pt x="2353" y="824497"/>
                      <a:pt x="-6737" y="777870"/>
                      <a:pt x="6898" y="734656"/>
                    </a:cubicBezTo>
                    <a:cubicBezTo>
                      <a:pt x="21669" y="691440"/>
                      <a:pt x="65981" y="655049"/>
                      <a:pt x="110294" y="666421"/>
                    </a:cubicBezTo>
                    <a:cubicBezTo>
                      <a:pt x="136428" y="673244"/>
                      <a:pt x="155743" y="692578"/>
                      <a:pt x="172787" y="713048"/>
                    </a:cubicBezTo>
                    <a:cubicBezTo>
                      <a:pt x="209146" y="758537"/>
                      <a:pt x="238688" y="809713"/>
                      <a:pt x="259140" y="864301"/>
                    </a:cubicBezTo>
                    <a:cubicBezTo>
                      <a:pt x="200056" y="623206"/>
                      <a:pt x="178468" y="371877"/>
                      <a:pt x="195511" y="123959"/>
                    </a:cubicBezTo>
                    <a:cubicBezTo>
                      <a:pt x="198920" y="69372"/>
                      <a:pt x="220508" y="0"/>
                      <a:pt x="275047" y="0"/>
                    </a:cubicBezTo>
                    <a:cubicBezTo>
                      <a:pt x="303453" y="0"/>
                      <a:pt x="327314" y="21607"/>
                      <a:pt x="344357" y="43215"/>
                    </a:cubicBezTo>
                    <a:cubicBezTo>
                      <a:pt x="407986" y="122822"/>
                      <a:pt x="428438" y="227448"/>
                      <a:pt x="447754" y="327524"/>
                    </a:cubicBezTo>
                    <a:cubicBezTo>
                      <a:pt x="471614" y="456032"/>
                      <a:pt x="495475" y="583403"/>
                      <a:pt x="519336" y="711911"/>
                    </a:cubicBezTo>
                    <a:cubicBezTo>
                      <a:pt x="527290" y="565207"/>
                      <a:pt x="567057" y="400307"/>
                      <a:pt x="626141" y="264976"/>
                    </a:cubicBezTo>
                    <a:cubicBezTo>
                      <a:pt x="644321" y="224036"/>
                      <a:pt x="674999" y="178546"/>
                      <a:pt x="719312" y="181958"/>
                    </a:cubicBezTo>
                    <a:cubicBezTo>
                      <a:pt x="770442" y="185370"/>
                      <a:pt x="790894" y="247918"/>
                      <a:pt x="796575" y="299093"/>
                    </a:cubicBezTo>
                    <a:cubicBezTo>
                      <a:pt x="811346" y="429876"/>
                      <a:pt x="810210" y="561795"/>
                      <a:pt x="793167" y="691440"/>
                    </a:cubicBezTo>
                    <a:cubicBezTo>
                      <a:pt x="832934" y="573168"/>
                      <a:pt x="909062" y="466267"/>
                      <a:pt x="1007913" y="391210"/>
                    </a:cubicBezTo>
                    <a:cubicBezTo>
                      <a:pt x="1022684" y="379837"/>
                      <a:pt x="1038592" y="369602"/>
                      <a:pt x="1056771" y="369602"/>
                    </a:cubicBezTo>
                    <a:cubicBezTo>
                      <a:pt x="1102220" y="369602"/>
                      <a:pt x="1119264" y="429876"/>
                      <a:pt x="1119264" y="475365"/>
                    </a:cubicBezTo>
                    <a:cubicBezTo>
                      <a:pt x="1119264" y="622069"/>
                      <a:pt x="1081768" y="768773"/>
                      <a:pt x="1013595" y="897280"/>
                    </a:cubicBezTo>
                    <a:cubicBezTo>
                      <a:pt x="1060180" y="838144"/>
                      <a:pt x="1119264" y="788106"/>
                      <a:pt x="1186301" y="752851"/>
                    </a:cubicBezTo>
                    <a:cubicBezTo>
                      <a:pt x="1203344" y="743753"/>
                      <a:pt x="1222660" y="735793"/>
                      <a:pt x="1240840" y="740342"/>
                    </a:cubicBezTo>
                    <a:cubicBezTo>
                      <a:pt x="1279472" y="749440"/>
                      <a:pt x="1285153" y="802890"/>
                      <a:pt x="1280608" y="842693"/>
                    </a:cubicBezTo>
                    <a:cubicBezTo>
                      <a:pt x="1262428" y="1003043"/>
                      <a:pt x="1218115" y="1171355"/>
                      <a:pt x="1155623" y="1319196"/>
                    </a:cubicBezTo>
                    <a:lnTo>
                      <a:pt x="201192" y="13180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309" name="Google Shape;2309;p59"/>
              <p:cNvGrpSpPr/>
              <p:nvPr/>
            </p:nvGrpSpPr>
            <p:grpSpPr>
              <a:xfrm>
                <a:off x="2266916" y="5090504"/>
                <a:ext cx="1111229" cy="1164531"/>
                <a:chOff x="2266916" y="5090504"/>
                <a:chExt cx="1111229" cy="1164531"/>
              </a:xfrm>
            </p:grpSpPr>
            <p:sp>
              <p:nvSpPr>
                <p:cNvPr id="2310" name="Google Shape;2310;p59"/>
                <p:cNvSpPr/>
                <p:nvPr/>
              </p:nvSpPr>
              <p:spPr>
                <a:xfrm>
                  <a:off x="2468028" y="5090504"/>
                  <a:ext cx="181164" cy="1153158"/>
                </a:xfrm>
                <a:custGeom>
                  <a:rect b="b" l="l" r="r" t="t"/>
                  <a:pathLst>
                    <a:path extrusionOk="0" h="1153158" w="181164">
                      <a:moveTo>
                        <a:pt x="3409" y="0"/>
                      </a:moveTo>
                      <a:lnTo>
                        <a:pt x="46585" y="288858"/>
                      </a:lnTo>
                      <a:lnTo>
                        <a:pt x="90898" y="577717"/>
                      </a:lnTo>
                      <a:lnTo>
                        <a:pt x="135211" y="866575"/>
                      </a:lnTo>
                      <a:lnTo>
                        <a:pt x="156799" y="1011004"/>
                      </a:lnTo>
                      <a:lnTo>
                        <a:pt x="167025" y="1083787"/>
                      </a:lnTo>
                      <a:lnTo>
                        <a:pt x="171570" y="1120179"/>
                      </a:lnTo>
                      <a:lnTo>
                        <a:pt x="173843" y="1138375"/>
                      </a:lnTo>
                      <a:lnTo>
                        <a:pt x="174979" y="1147473"/>
                      </a:lnTo>
                      <a:cubicBezTo>
                        <a:pt x="174979" y="1147473"/>
                        <a:pt x="174979" y="1147473"/>
                        <a:pt x="176115" y="1148610"/>
                      </a:cubicBezTo>
                      <a:lnTo>
                        <a:pt x="178388" y="1148610"/>
                      </a:lnTo>
                      <a:cubicBezTo>
                        <a:pt x="179524" y="1148610"/>
                        <a:pt x="178388" y="1148610"/>
                        <a:pt x="180660" y="1149747"/>
                      </a:cubicBezTo>
                      <a:cubicBezTo>
                        <a:pt x="180660" y="1149747"/>
                        <a:pt x="181796" y="1152022"/>
                        <a:pt x="180660" y="1152022"/>
                      </a:cubicBezTo>
                      <a:cubicBezTo>
                        <a:pt x="180660" y="1152022"/>
                        <a:pt x="180660" y="1152022"/>
                        <a:pt x="179524" y="1153159"/>
                      </a:cubicBezTo>
                      <a:lnTo>
                        <a:pt x="178388" y="1153159"/>
                      </a:lnTo>
                      <a:lnTo>
                        <a:pt x="176115" y="1149747"/>
                      </a:lnTo>
                      <a:lnTo>
                        <a:pt x="176115" y="1149747"/>
                      </a:lnTo>
                      <a:cubicBezTo>
                        <a:pt x="176115" y="1149747"/>
                        <a:pt x="176115" y="1149747"/>
                        <a:pt x="176115" y="1149747"/>
                      </a:cubicBezTo>
                      <a:cubicBezTo>
                        <a:pt x="176115" y="1149747"/>
                        <a:pt x="176115" y="1152022"/>
                        <a:pt x="176115" y="1152022"/>
                      </a:cubicBezTo>
                      <a:cubicBezTo>
                        <a:pt x="177251" y="1153159"/>
                        <a:pt x="176115" y="1152022"/>
                        <a:pt x="176115" y="1152022"/>
                      </a:cubicBezTo>
                      <a:cubicBezTo>
                        <a:pt x="174979" y="1152022"/>
                        <a:pt x="174979" y="1152022"/>
                        <a:pt x="173843" y="1152022"/>
                      </a:cubicBezTo>
                      <a:cubicBezTo>
                        <a:pt x="172706" y="1152022"/>
                        <a:pt x="171570" y="1152022"/>
                        <a:pt x="170434" y="1150884"/>
                      </a:cubicBezTo>
                      <a:cubicBezTo>
                        <a:pt x="169298" y="1150884"/>
                        <a:pt x="168162" y="1148610"/>
                        <a:pt x="168162" y="1147473"/>
                      </a:cubicBezTo>
                      <a:lnTo>
                        <a:pt x="167025" y="1138375"/>
                      </a:lnTo>
                      <a:lnTo>
                        <a:pt x="163617" y="1120179"/>
                      </a:lnTo>
                      <a:lnTo>
                        <a:pt x="157935" y="1083787"/>
                      </a:lnTo>
                      <a:lnTo>
                        <a:pt x="146573" y="1012141"/>
                      </a:lnTo>
                      <a:lnTo>
                        <a:pt x="123849" y="867712"/>
                      </a:lnTo>
                      <a:lnTo>
                        <a:pt x="85217" y="578854"/>
                      </a:lnTo>
                      <a:lnTo>
                        <a:pt x="43177" y="289996"/>
                      </a:lnTo>
                      <a:lnTo>
                        <a:pt x="0" y="1137"/>
                      </a:ln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11" name="Google Shape;2311;p59"/>
                <p:cNvSpPr/>
                <p:nvPr/>
              </p:nvSpPr>
              <p:spPr>
                <a:xfrm>
                  <a:off x="2266916" y="5703475"/>
                  <a:ext cx="223836" cy="551560"/>
                </a:xfrm>
                <a:custGeom>
                  <a:rect b="b" l="l" r="r" t="t"/>
                  <a:pathLst>
                    <a:path extrusionOk="0" h="551560" w="223836">
                      <a:moveTo>
                        <a:pt x="3409" y="0"/>
                      </a:moveTo>
                      <a:cubicBezTo>
                        <a:pt x="35223" y="93254"/>
                        <a:pt x="70446" y="186507"/>
                        <a:pt x="107942" y="277486"/>
                      </a:cubicBezTo>
                      <a:cubicBezTo>
                        <a:pt x="126121" y="322975"/>
                        <a:pt x="145437" y="368465"/>
                        <a:pt x="165889" y="413954"/>
                      </a:cubicBezTo>
                      <a:cubicBezTo>
                        <a:pt x="185205" y="459444"/>
                        <a:pt x="204521" y="504933"/>
                        <a:pt x="223837" y="550423"/>
                      </a:cubicBezTo>
                      <a:lnTo>
                        <a:pt x="220428" y="551560"/>
                      </a:lnTo>
                      <a:cubicBezTo>
                        <a:pt x="197703" y="507208"/>
                        <a:pt x="177251" y="462856"/>
                        <a:pt x="157936" y="417366"/>
                      </a:cubicBezTo>
                      <a:cubicBezTo>
                        <a:pt x="138620" y="371877"/>
                        <a:pt x="120440" y="326387"/>
                        <a:pt x="102260" y="279761"/>
                      </a:cubicBezTo>
                      <a:cubicBezTo>
                        <a:pt x="67037" y="187644"/>
                        <a:pt x="32951" y="94391"/>
                        <a:pt x="0" y="1137"/>
                      </a:cubicBezTo>
                      <a:lnTo>
                        <a:pt x="34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12" name="Google Shape;2312;p59"/>
                <p:cNvSpPr/>
                <p:nvPr/>
              </p:nvSpPr>
              <p:spPr>
                <a:xfrm>
                  <a:off x="2782763" y="5257677"/>
                  <a:ext cx="117031" cy="987122"/>
                </a:xfrm>
                <a:custGeom>
                  <a:rect b="b" l="l" r="r" t="t"/>
                  <a:pathLst>
                    <a:path extrusionOk="0" h="987122" w="117031">
                      <a:moveTo>
                        <a:pt x="117031" y="1137"/>
                      </a:moveTo>
                      <a:lnTo>
                        <a:pt x="88626" y="247918"/>
                      </a:lnTo>
                      <a:lnTo>
                        <a:pt x="61356" y="494698"/>
                      </a:lnTo>
                      <a:lnTo>
                        <a:pt x="34087" y="741479"/>
                      </a:lnTo>
                      <a:cubicBezTo>
                        <a:pt x="24997" y="823360"/>
                        <a:pt x="14771" y="905241"/>
                        <a:pt x="3409" y="987122"/>
                      </a:cubicBezTo>
                      <a:lnTo>
                        <a:pt x="0" y="987122"/>
                      </a:lnTo>
                      <a:cubicBezTo>
                        <a:pt x="6817" y="905241"/>
                        <a:pt x="17043" y="822223"/>
                        <a:pt x="26133" y="740342"/>
                      </a:cubicBezTo>
                      <a:lnTo>
                        <a:pt x="55675" y="493561"/>
                      </a:lnTo>
                      <a:lnTo>
                        <a:pt x="85217" y="246781"/>
                      </a:lnTo>
                      <a:lnTo>
                        <a:pt x="113623" y="0"/>
                      </a:lnTo>
                      <a:lnTo>
                        <a:pt x="117031" y="113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13" name="Google Shape;2313;p59"/>
                <p:cNvSpPr/>
                <p:nvPr/>
              </p:nvSpPr>
              <p:spPr>
                <a:xfrm>
                  <a:off x="2871388" y="5443047"/>
                  <a:ext cx="356775" cy="806301"/>
                </a:xfrm>
                <a:custGeom>
                  <a:rect b="b" l="l" r="r" t="t"/>
                  <a:pathLst>
                    <a:path extrusionOk="0" h="806301" w="356775">
                      <a:moveTo>
                        <a:pt x="356775" y="2274"/>
                      </a:moveTo>
                      <a:lnTo>
                        <a:pt x="265877" y="202428"/>
                      </a:lnTo>
                      <a:cubicBezTo>
                        <a:pt x="236335" y="269525"/>
                        <a:pt x="206793" y="336622"/>
                        <a:pt x="178388" y="403719"/>
                      </a:cubicBezTo>
                      <a:lnTo>
                        <a:pt x="92034" y="605010"/>
                      </a:lnTo>
                      <a:cubicBezTo>
                        <a:pt x="62492" y="672108"/>
                        <a:pt x="34087" y="739204"/>
                        <a:pt x="3409" y="806301"/>
                      </a:cubicBezTo>
                      <a:lnTo>
                        <a:pt x="0" y="805164"/>
                      </a:lnTo>
                      <a:cubicBezTo>
                        <a:pt x="26133" y="736930"/>
                        <a:pt x="54539" y="669833"/>
                        <a:pt x="84081" y="601599"/>
                      </a:cubicBezTo>
                      <a:lnTo>
                        <a:pt x="172707" y="400307"/>
                      </a:lnTo>
                      <a:lnTo>
                        <a:pt x="353367" y="0"/>
                      </a:lnTo>
                      <a:lnTo>
                        <a:pt x="356775" y="22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14" name="Google Shape;2314;p59"/>
                <p:cNvSpPr/>
                <p:nvPr/>
              </p:nvSpPr>
              <p:spPr>
                <a:xfrm>
                  <a:off x="3064547" y="5784219"/>
                  <a:ext cx="313598" cy="470816"/>
                </a:xfrm>
                <a:custGeom>
                  <a:rect b="b" l="l" r="r" t="t"/>
                  <a:pathLst>
                    <a:path extrusionOk="0" h="470816" w="313598">
                      <a:moveTo>
                        <a:pt x="313599" y="3412"/>
                      </a:moveTo>
                      <a:cubicBezTo>
                        <a:pt x="309054" y="14784"/>
                        <a:pt x="303373" y="25019"/>
                        <a:pt x="296555" y="34117"/>
                      </a:cubicBezTo>
                      <a:lnTo>
                        <a:pt x="277239" y="63685"/>
                      </a:lnTo>
                      <a:lnTo>
                        <a:pt x="238608" y="121684"/>
                      </a:lnTo>
                      <a:lnTo>
                        <a:pt x="161344" y="238820"/>
                      </a:lnTo>
                      <a:lnTo>
                        <a:pt x="84081" y="355955"/>
                      </a:lnTo>
                      <a:cubicBezTo>
                        <a:pt x="57948" y="394621"/>
                        <a:pt x="31814" y="433288"/>
                        <a:pt x="3409" y="470816"/>
                      </a:cubicBezTo>
                      <a:lnTo>
                        <a:pt x="0" y="468542"/>
                      </a:lnTo>
                      <a:cubicBezTo>
                        <a:pt x="23861" y="428738"/>
                        <a:pt x="49994" y="390072"/>
                        <a:pt x="76127" y="350269"/>
                      </a:cubicBezTo>
                      <a:lnTo>
                        <a:pt x="155663" y="234271"/>
                      </a:lnTo>
                      <a:lnTo>
                        <a:pt x="235199" y="118273"/>
                      </a:lnTo>
                      <a:lnTo>
                        <a:pt x="274967" y="60273"/>
                      </a:lnTo>
                      <a:lnTo>
                        <a:pt x="294283" y="30705"/>
                      </a:lnTo>
                      <a:cubicBezTo>
                        <a:pt x="301100" y="20470"/>
                        <a:pt x="306781" y="11372"/>
                        <a:pt x="311326" y="0"/>
                      </a:cubicBezTo>
                      <a:lnTo>
                        <a:pt x="313599" y="34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2315" name="Google Shape;2315;p59"/>
          <p:cNvGrpSpPr/>
          <p:nvPr/>
        </p:nvGrpSpPr>
        <p:grpSpPr>
          <a:xfrm>
            <a:off x="159200" y="573972"/>
            <a:ext cx="8901904" cy="1062783"/>
            <a:chOff x="159200" y="573972"/>
            <a:chExt cx="8901904" cy="1062783"/>
          </a:xfrm>
        </p:grpSpPr>
        <p:grpSp>
          <p:nvGrpSpPr>
            <p:cNvPr id="2316" name="Google Shape;2316;p59"/>
            <p:cNvGrpSpPr/>
            <p:nvPr/>
          </p:nvGrpSpPr>
          <p:grpSpPr>
            <a:xfrm>
              <a:off x="159200" y="573972"/>
              <a:ext cx="413753" cy="600867"/>
              <a:chOff x="5660354" y="5884171"/>
              <a:chExt cx="115229" cy="167298"/>
            </a:xfrm>
          </p:grpSpPr>
          <p:sp>
            <p:nvSpPr>
              <p:cNvPr id="2317" name="Google Shape;2317;p59"/>
              <p:cNvSpPr/>
              <p:nvPr/>
            </p:nvSpPr>
            <p:spPr>
              <a:xfrm>
                <a:off x="5726726" y="5997911"/>
                <a:ext cx="48857" cy="53558"/>
              </a:xfrm>
              <a:custGeom>
                <a:rect b="b" l="l" r="r" t="t"/>
                <a:pathLst>
                  <a:path extrusionOk="0" h="53558" w="48857">
                    <a:moveTo>
                      <a:pt x="29542" y="53559"/>
                    </a:moveTo>
                    <a:cubicBezTo>
                      <a:pt x="24997" y="52422"/>
                      <a:pt x="20452" y="50147"/>
                      <a:pt x="17043" y="47873"/>
                    </a:cubicBezTo>
                    <a:cubicBezTo>
                      <a:pt x="13635" y="45598"/>
                      <a:pt x="10226" y="43324"/>
                      <a:pt x="7954" y="39912"/>
                    </a:cubicBezTo>
                    <a:cubicBezTo>
                      <a:pt x="5681" y="36500"/>
                      <a:pt x="3409" y="33088"/>
                      <a:pt x="2273" y="29677"/>
                    </a:cubicBezTo>
                    <a:cubicBezTo>
                      <a:pt x="1136" y="26265"/>
                      <a:pt x="0" y="21716"/>
                      <a:pt x="0" y="16030"/>
                    </a:cubicBezTo>
                    <a:cubicBezTo>
                      <a:pt x="1136" y="6932"/>
                      <a:pt x="9090" y="-1029"/>
                      <a:pt x="18180" y="109"/>
                    </a:cubicBezTo>
                    <a:cubicBezTo>
                      <a:pt x="19316" y="109"/>
                      <a:pt x="19316" y="109"/>
                      <a:pt x="20452" y="109"/>
                    </a:cubicBezTo>
                    <a:cubicBezTo>
                      <a:pt x="24997" y="1246"/>
                      <a:pt x="29542" y="3521"/>
                      <a:pt x="32951" y="5795"/>
                    </a:cubicBezTo>
                    <a:cubicBezTo>
                      <a:pt x="36359" y="8069"/>
                      <a:pt x="38632" y="11481"/>
                      <a:pt x="40904" y="13756"/>
                    </a:cubicBezTo>
                    <a:cubicBezTo>
                      <a:pt x="43176" y="17167"/>
                      <a:pt x="45449" y="20579"/>
                      <a:pt x="46585" y="23991"/>
                    </a:cubicBezTo>
                    <a:cubicBezTo>
                      <a:pt x="47722" y="28540"/>
                      <a:pt x="48858" y="31952"/>
                      <a:pt x="48858" y="37638"/>
                    </a:cubicBezTo>
                    <a:cubicBezTo>
                      <a:pt x="47722" y="46735"/>
                      <a:pt x="40904" y="52422"/>
                      <a:pt x="31814" y="52422"/>
                    </a:cubicBezTo>
                    <a:cubicBezTo>
                      <a:pt x="30678" y="53559"/>
                      <a:pt x="29542" y="53559"/>
                      <a:pt x="29542" y="5355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8" name="Google Shape;2318;p59"/>
              <p:cNvSpPr/>
              <p:nvPr/>
            </p:nvSpPr>
            <p:spPr>
              <a:xfrm>
                <a:off x="5660354" y="5909315"/>
                <a:ext cx="41374" cy="41411"/>
              </a:xfrm>
              <a:custGeom>
                <a:rect b="b" l="l" r="r" t="t"/>
                <a:pathLst>
                  <a:path extrusionOk="0" h="41411" w="41374">
                    <a:moveTo>
                      <a:pt x="23195" y="40941"/>
                    </a:moveTo>
                    <a:cubicBezTo>
                      <a:pt x="18650" y="42078"/>
                      <a:pt x="15241" y="40941"/>
                      <a:pt x="12969" y="39803"/>
                    </a:cubicBezTo>
                    <a:cubicBezTo>
                      <a:pt x="9560" y="38666"/>
                      <a:pt x="7288" y="37529"/>
                      <a:pt x="6152" y="35254"/>
                    </a:cubicBezTo>
                    <a:cubicBezTo>
                      <a:pt x="3879" y="32980"/>
                      <a:pt x="2743" y="30705"/>
                      <a:pt x="1607" y="28431"/>
                    </a:cubicBezTo>
                    <a:cubicBezTo>
                      <a:pt x="471" y="26156"/>
                      <a:pt x="-666" y="22745"/>
                      <a:pt x="471" y="18196"/>
                    </a:cubicBezTo>
                    <a:cubicBezTo>
                      <a:pt x="1607" y="7960"/>
                      <a:pt x="9560" y="1137"/>
                      <a:pt x="18650" y="0"/>
                    </a:cubicBezTo>
                    <a:cubicBezTo>
                      <a:pt x="23195" y="0"/>
                      <a:pt x="26604" y="0"/>
                      <a:pt x="28876" y="1137"/>
                    </a:cubicBezTo>
                    <a:cubicBezTo>
                      <a:pt x="31149" y="2274"/>
                      <a:pt x="33421" y="3412"/>
                      <a:pt x="35693" y="5686"/>
                    </a:cubicBezTo>
                    <a:cubicBezTo>
                      <a:pt x="37966" y="7960"/>
                      <a:pt x="39102" y="10235"/>
                      <a:pt x="40239" y="12510"/>
                    </a:cubicBezTo>
                    <a:cubicBezTo>
                      <a:pt x="41375" y="15921"/>
                      <a:pt x="41375" y="18196"/>
                      <a:pt x="41375" y="22745"/>
                    </a:cubicBezTo>
                    <a:cubicBezTo>
                      <a:pt x="39102" y="32980"/>
                      <a:pt x="32285" y="39803"/>
                      <a:pt x="23195" y="4094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9" name="Google Shape;2319;p59"/>
              <p:cNvSpPr/>
              <p:nvPr/>
            </p:nvSpPr>
            <p:spPr>
              <a:xfrm>
                <a:off x="5719438" y="5884171"/>
                <a:ext cx="47056" cy="54836"/>
              </a:xfrm>
              <a:custGeom>
                <a:rect b="b" l="l" r="r" t="t"/>
                <a:pathLst>
                  <a:path extrusionOk="0" h="54836" w="47056">
                    <a:moveTo>
                      <a:pt x="27740" y="53574"/>
                    </a:moveTo>
                    <a:cubicBezTo>
                      <a:pt x="23195" y="52437"/>
                      <a:pt x="18650" y="50162"/>
                      <a:pt x="15242" y="47888"/>
                    </a:cubicBezTo>
                    <a:cubicBezTo>
                      <a:pt x="11833" y="45614"/>
                      <a:pt x="9561" y="42202"/>
                      <a:pt x="7288" y="38790"/>
                    </a:cubicBezTo>
                    <a:cubicBezTo>
                      <a:pt x="5016" y="35378"/>
                      <a:pt x="2743" y="31967"/>
                      <a:pt x="1607" y="28555"/>
                    </a:cubicBezTo>
                    <a:cubicBezTo>
                      <a:pt x="471" y="24006"/>
                      <a:pt x="-666" y="20595"/>
                      <a:pt x="471" y="14908"/>
                    </a:cubicBezTo>
                    <a:cubicBezTo>
                      <a:pt x="1607" y="5810"/>
                      <a:pt x="10697" y="-1013"/>
                      <a:pt x="19787" y="124"/>
                    </a:cubicBezTo>
                    <a:cubicBezTo>
                      <a:pt x="20923" y="124"/>
                      <a:pt x="22059" y="124"/>
                      <a:pt x="22059" y="124"/>
                    </a:cubicBezTo>
                    <a:cubicBezTo>
                      <a:pt x="26604" y="1261"/>
                      <a:pt x="31149" y="3536"/>
                      <a:pt x="33421" y="6948"/>
                    </a:cubicBezTo>
                    <a:cubicBezTo>
                      <a:pt x="36830" y="9222"/>
                      <a:pt x="39102" y="12634"/>
                      <a:pt x="41375" y="16045"/>
                    </a:cubicBezTo>
                    <a:cubicBezTo>
                      <a:pt x="43647" y="19457"/>
                      <a:pt x="44783" y="22869"/>
                      <a:pt x="45920" y="27418"/>
                    </a:cubicBezTo>
                    <a:cubicBezTo>
                      <a:pt x="47056" y="31967"/>
                      <a:pt x="47056" y="35378"/>
                      <a:pt x="47056" y="41065"/>
                    </a:cubicBezTo>
                    <a:cubicBezTo>
                      <a:pt x="45920" y="49025"/>
                      <a:pt x="37966" y="55849"/>
                      <a:pt x="30013" y="54712"/>
                    </a:cubicBezTo>
                    <a:cubicBezTo>
                      <a:pt x="28876" y="53574"/>
                      <a:pt x="27740" y="53574"/>
                      <a:pt x="27740" y="5357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20" name="Google Shape;2320;p59"/>
            <p:cNvGrpSpPr/>
            <p:nvPr/>
          </p:nvGrpSpPr>
          <p:grpSpPr>
            <a:xfrm>
              <a:off x="8654293" y="1137281"/>
              <a:ext cx="406811" cy="499475"/>
              <a:chOff x="8654293" y="1137281"/>
              <a:chExt cx="406811" cy="499475"/>
            </a:xfrm>
          </p:grpSpPr>
          <p:sp>
            <p:nvSpPr>
              <p:cNvPr id="2321" name="Google Shape;2321;p59"/>
              <p:cNvSpPr/>
              <p:nvPr/>
            </p:nvSpPr>
            <p:spPr>
              <a:xfrm rot="-969201">
                <a:off x="8751282" y="1170196"/>
                <a:ext cx="276342" cy="279896"/>
              </a:xfrm>
              <a:custGeom>
                <a:rect b="b" l="l" r="r" t="t"/>
                <a:pathLst>
                  <a:path extrusionOk="0" h="174010" w="171801">
                    <a:moveTo>
                      <a:pt x="167543" y="19948"/>
                    </a:moveTo>
                    <a:cubicBezTo>
                      <a:pt x="162998" y="8576"/>
                      <a:pt x="151635" y="-2796"/>
                      <a:pt x="140273" y="615"/>
                    </a:cubicBezTo>
                    <a:cubicBezTo>
                      <a:pt x="135728" y="1753"/>
                      <a:pt x="132319" y="5164"/>
                      <a:pt x="128911" y="9713"/>
                    </a:cubicBezTo>
                    <a:cubicBezTo>
                      <a:pt x="110731" y="30184"/>
                      <a:pt x="100505" y="56340"/>
                      <a:pt x="98232" y="83634"/>
                    </a:cubicBezTo>
                    <a:cubicBezTo>
                      <a:pt x="85734" y="73399"/>
                      <a:pt x="78917" y="58615"/>
                      <a:pt x="69827" y="46105"/>
                    </a:cubicBezTo>
                    <a:cubicBezTo>
                      <a:pt x="60737" y="33595"/>
                      <a:pt x="45966" y="22223"/>
                      <a:pt x="30059" y="25635"/>
                    </a:cubicBezTo>
                    <a:cubicBezTo>
                      <a:pt x="-35842" y="38144"/>
                      <a:pt x="19833" y="167789"/>
                      <a:pt x="70963" y="173476"/>
                    </a:cubicBezTo>
                    <a:cubicBezTo>
                      <a:pt x="138000" y="182573"/>
                      <a:pt x="186859" y="73399"/>
                      <a:pt x="167543" y="1994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2" name="Google Shape;2322;p59"/>
              <p:cNvSpPr/>
              <p:nvPr/>
            </p:nvSpPr>
            <p:spPr>
              <a:xfrm rot="244381">
                <a:off x="8659121" y="1491560"/>
                <a:ext cx="139081" cy="140435"/>
              </a:xfrm>
              <a:custGeom>
                <a:rect b="b" l="l" r="r" t="t"/>
                <a:pathLst>
                  <a:path extrusionOk="0" h="174010" w="171801">
                    <a:moveTo>
                      <a:pt x="167543" y="19948"/>
                    </a:moveTo>
                    <a:cubicBezTo>
                      <a:pt x="162998" y="8576"/>
                      <a:pt x="151635" y="-2796"/>
                      <a:pt x="140273" y="615"/>
                    </a:cubicBezTo>
                    <a:cubicBezTo>
                      <a:pt x="135728" y="1753"/>
                      <a:pt x="132319" y="5164"/>
                      <a:pt x="128911" y="9713"/>
                    </a:cubicBezTo>
                    <a:cubicBezTo>
                      <a:pt x="110731" y="30184"/>
                      <a:pt x="100505" y="56340"/>
                      <a:pt x="98232" y="83634"/>
                    </a:cubicBezTo>
                    <a:cubicBezTo>
                      <a:pt x="85734" y="73399"/>
                      <a:pt x="78917" y="58615"/>
                      <a:pt x="69827" y="46105"/>
                    </a:cubicBezTo>
                    <a:cubicBezTo>
                      <a:pt x="60737" y="33595"/>
                      <a:pt x="45966" y="22223"/>
                      <a:pt x="30059" y="25635"/>
                    </a:cubicBezTo>
                    <a:cubicBezTo>
                      <a:pt x="-35842" y="38144"/>
                      <a:pt x="19833" y="167789"/>
                      <a:pt x="70963" y="173476"/>
                    </a:cubicBezTo>
                    <a:cubicBezTo>
                      <a:pt x="138000" y="182573"/>
                      <a:pt x="186859" y="73399"/>
                      <a:pt x="167543" y="1994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0" Type="http://schemas.openxmlformats.org/officeDocument/2006/relationships/theme" Target="../theme/theme3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50.xml"/><Relationship Id="rId24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0.xml"/><Relationship Id="rId2" Type="http://schemas.openxmlformats.org/officeDocument/2006/relationships/slideLayout" Target="../slideLayouts/slideLayout31.xml"/><Relationship Id="rId3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26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7.xml"/><Relationship Id="rId27" Type="http://schemas.openxmlformats.org/officeDocument/2006/relationships/slideLayout" Target="../slideLayouts/slideLayout56.xml"/><Relationship Id="rId5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5.xml"/><Relationship Id="rId29" Type="http://schemas.openxmlformats.org/officeDocument/2006/relationships/theme" Target="../theme/theme2.xml"/><Relationship Id="rId7" Type="http://schemas.openxmlformats.org/officeDocument/2006/relationships/slideLayout" Target="../slideLayouts/slideLayout36.xml"/><Relationship Id="rId8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priola"/>
              <a:buNone/>
              <a:defRPr b="0" i="0" sz="3500" u="none" cap="none" strike="noStrike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priola"/>
              <a:buNone/>
              <a:defRPr b="0" i="0" sz="3500" u="none" cap="none" strike="noStrike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priola"/>
              <a:buNone/>
              <a:defRPr b="0" i="0" sz="3500" u="none" cap="none" strike="noStrike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priola"/>
              <a:buNone/>
              <a:defRPr b="0" i="0" sz="3500" u="none" cap="none" strike="noStrike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priola"/>
              <a:buNone/>
              <a:defRPr b="0" i="0" sz="3500" u="none" cap="none" strike="noStrike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priola"/>
              <a:buNone/>
              <a:defRPr b="0" i="0" sz="3500" u="none" cap="none" strike="noStrike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priola"/>
              <a:buNone/>
              <a:defRPr b="0" i="0" sz="3500" u="none" cap="none" strike="noStrike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priola"/>
              <a:buNone/>
              <a:defRPr b="0" i="0" sz="3500" u="none" cap="none" strike="noStrike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priola"/>
              <a:buNone/>
              <a:defRPr b="0" i="0" sz="3500" u="none" cap="none" strike="noStrike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Poppins"/>
              <a:buChar char="■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163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p3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priola"/>
              <a:buNone/>
              <a:defRPr b="0" i="0" sz="3500" u="none" cap="none" strike="noStrike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priola"/>
              <a:buNone/>
              <a:defRPr b="0" i="0" sz="3500" u="none" cap="none" strike="noStrike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priola"/>
              <a:buNone/>
              <a:defRPr b="0" i="0" sz="3500" u="none" cap="none" strike="noStrike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priola"/>
              <a:buNone/>
              <a:defRPr b="0" i="0" sz="3500" u="none" cap="none" strike="noStrike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priola"/>
              <a:buNone/>
              <a:defRPr b="0" i="0" sz="3500" u="none" cap="none" strike="noStrike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priola"/>
              <a:buNone/>
              <a:defRPr b="0" i="0" sz="3500" u="none" cap="none" strike="noStrike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priola"/>
              <a:buNone/>
              <a:defRPr b="0" i="0" sz="3500" u="none" cap="none" strike="noStrike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priola"/>
              <a:buNone/>
              <a:defRPr b="0" i="0" sz="3500" u="none" cap="none" strike="noStrike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priola"/>
              <a:buNone/>
              <a:defRPr b="0" i="0" sz="3500" u="none" cap="none" strike="noStrike">
                <a:solidFill>
                  <a:schemeClr val="dk1"/>
                </a:solidFill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  <p:sp>
        <p:nvSpPr>
          <p:cNvPr id="1165" name="Google Shape;1165;p3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17500" lvl="1" marL="9144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17500" lvl="2" marL="13716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17500" lvl="3" marL="18288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17500" lvl="6" marL="32004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17500" lvl="7" marL="36576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Poppins"/>
              <a:buChar char="■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  <p:sldLayoutId id="2147483696" r:id="rId20"/>
    <p:sldLayoutId id="2147483697" r:id="rId21"/>
    <p:sldLayoutId id="2147483698" r:id="rId22"/>
    <p:sldLayoutId id="2147483699" r:id="rId23"/>
    <p:sldLayoutId id="2147483700" r:id="rId24"/>
    <p:sldLayoutId id="2147483701" r:id="rId25"/>
    <p:sldLayoutId id="2147483702" r:id="rId26"/>
    <p:sldLayoutId id="2147483703" r:id="rId27"/>
    <p:sldLayoutId id="2147483704" r:id="rId2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6.png"/><Relationship Id="rId4" Type="http://schemas.openxmlformats.org/officeDocument/2006/relationships/image" Target="../media/image2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5.png"/><Relationship Id="rId4" Type="http://schemas.openxmlformats.org/officeDocument/2006/relationships/image" Target="../media/image23.png"/><Relationship Id="rId5" Type="http://schemas.openxmlformats.org/officeDocument/2006/relationships/hyperlink" Target="https://gestion.cte.sep.gob.mx/insumos/docs/2425_s7_Orient_docentes.pdf?1748144684340" TargetMode="External"/><Relationship Id="rId6" Type="http://schemas.openxmlformats.org/officeDocument/2006/relationships/image" Target="../media/image24.png"/><Relationship Id="rId7" Type="http://schemas.openxmlformats.org/officeDocument/2006/relationships/hyperlink" Target="https://heyzine.com/flip-book/5e1ce2ab84.html" TargetMode="External"/><Relationship Id="rId8" Type="http://schemas.openxmlformats.org/officeDocument/2006/relationships/image" Target="../media/image5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Relationship Id="rId4" Type="http://schemas.openxmlformats.org/officeDocument/2006/relationships/image" Target="../media/image29.png"/><Relationship Id="rId5" Type="http://schemas.openxmlformats.org/officeDocument/2006/relationships/hyperlink" Target="https://view.genially.com/68324ad15120389f5022f304/interactive-content-tablero-de-juego-igualdad-de-genero" TargetMode="External"/><Relationship Id="rId6" Type="http://schemas.openxmlformats.org/officeDocument/2006/relationships/image" Target="../media/image57.png"/><Relationship Id="rId7" Type="http://schemas.openxmlformats.org/officeDocument/2006/relationships/image" Target="../media/image2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hyperlink" Target="https://embamex.sre.gob.mx/paisesbajos/images/comunidad/violentometro_banner.pdf" TargetMode="External"/><Relationship Id="rId6" Type="http://schemas.openxmlformats.org/officeDocument/2006/relationships/image" Target="../media/image30.png"/><Relationship Id="rId7" Type="http://schemas.openxmlformats.org/officeDocument/2006/relationships/hyperlink" Target="https://drive.google.com/file/d/19kDXDwNX-tyoF4HA8d3tR-n9GbiAMq1i/view?usp=drive_link" TargetMode="External"/><Relationship Id="rId8" Type="http://schemas.openxmlformats.org/officeDocument/2006/relationships/image" Target="../media/image2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heyzine.com/flip-book/5e1ce2ab84.html" TargetMode="External"/><Relationship Id="rId4" Type="http://schemas.openxmlformats.org/officeDocument/2006/relationships/image" Target="../media/image50.png"/><Relationship Id="rId5" Type="http://schemas.openxmlformats.org/officeDocument/2006/relationships/hyperlink" Target="https://heyzine.com/flip-book/5e1ce2ab84.html" TargetMode="External"/><Relationship Id="rId6" Type="http://schemas.openxmlformats.org/officeDocument/2006/relationships/image" Target="../media/image52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6.png"/><Relationship Id="rId4" Type="http://schemas.openxmlformats.org/officeDocument/2006/relationships/hyperlink" Target="https://drive.google.com/file/d/1NebK0Wnjm0K4zMX5CGwWZM2yytQAVsU8/view?usp=drive_link" TargetMode="External"/><Relationship Id="rId9" Type="http://schemas.openxmlformats.org/officeDocument/2006/relationships/image" Target="../media/image54.png"/><Relationship Id="rId5" Type="http://schemas.openxmlformats.org/officeDocument/2006/relationships/image" Target="../media/image31.png"/><Relationship Id="rId6" Type="http://schemas.openxmlformats.org/officeDocument/2006/relationships/image" Target="../media/image22.png"/><Relationship Id="rId7" Type="http://schemas.openxmlformats.org/officeDocument/2006/relationships/image" Target="../media/image51.png"/><Relationship Id="rId8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Relationship Id="rId4" Type="http://schemas.openxmlformats.org/officeDocument/2006/relationships/hyperlink" Target="https://drive.google.com/file/d/1cXAIza9KGDKw0bFUnxsF5AG7_aqaxzM3/view?usp=drive_link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9.png"/><Relationship Id="rId4" Type="http://schemas.openxmlformats.org/officeDocument/2006/relationships/image" Target="../media/image22.png"/><Relationship Id="rId5" Type="http://schemas.openxmlformats.org/officeDocument/2006/relationships/image" Target="../media/image33.png"/><Relationship Id="rId6" Type="http://schemas.openxmlformats.org/officeDocument/2006/relationships/image" Target="../media/image32.png"/><Relationship Id="rId7" Type="http://schemas.openxmlformats.org/officeDocument/2006/relationships/image" Target="../media/image34.png"/><Relationship Id="rId8" Type="http://schemas.openxmlformats.org/officeDocument/2006/relationships/image" Target="../media/image4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juegosporlaigualdad.com/#juegos" TargetMode="External"/><Relationship Id="rId4" Type="http://schemas.openxmlformats.org/officeDocument/2006/relationships/image" Target="../media/image3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png"/><Relationship Id="rId4" Type="http://schemas.openxmlformats.org/officeDocument/2006/relationships/image" Target="../media/image47.png"/><Relationship Id="rId5" Type="http://schemas.openxmlformats.org/officeDocument/2006/relationships/image" Target="../media/image5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gestion.cte.sep.gob.mx/insumos/docs/2425_s6_Jornada_de_Dialogo_PROP_A_11.pdf?1742520006410" TargetMode="External"/><Relationship Id="rId4" Type="http://schemas.openxmlformats.org/officeDocument/2006/relationships/hyperlink" Target="https://vidasaludable.gob.mx/" TargetMode="External"/><Relationship Id="rId9" Type="http://schemas.openxmlformats.org/officeDocument/2006/relationships/hyperlink" Target="https://drive.google.com/file/d/1L7VKmlkUwTQDPNjlf8trBO83Y4QPeoQG/view?usp=sharing" TargetMode="External"/><Relationship Id="rId5" Type="http://schemas.openxmlformats.org/officeDocument/2006/relationships/image" Target="../media/image41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37.png"/><Relationship Id="rId11" Type="http://schemas.openxmlformats.org/officeDocument/2006/relationships/image" Target="../media/image42.png"/><Relationship Id="rId10" Type="http://schemas.openxmlformats.org/officeDocument/2006/relationships/image" Target="../media/image58.png"/><Relationship Id="rId13" Type="http://schemas.openxmlformats.org/officeDocument/2006/relationships/image" Target="../media/image23.png"/><Relationship Id="rId12" Type="http://schemas.openxmlformats.org/officeDocument/2006/relationships/image" Target="../media/image4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gestion.cte.sep.gob.mx/insumos/docs/2425_s6_Jornada_de_Dialogo_PROP_A_11.pdf?1742520006410" TargetMode="External"/><Relationship Id="rId4" Type="http://schemas.openxmlformats.org/officeDocument/2006/relationships/hyperlink" Target="https://gestion.cte.sep.gob.mx/insumos/docs/2425_s6_Jornada_de_Dialogo_PROP_A_11.pdf?1742520006410" TargetMode="External"/><Relationship Id="rId5" Type="http://schemas.openxmlformats.org/officeDocument/2006/relationships/image" Target="../media/image38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2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5.png"/><Relationship Id="rId4" Type="http://schemas.openxmlformats.org/officeDocument/2006/relationships/hyperlink" Target="https://seq.qroo.gob.mx/wp-content/uploads/2024/08/Calendario-Escolar-Educacion-Basica-2024-2025.pdf" TargetMode="External"/><Relationship Id="rId5" Type="http://schemas.openxmlformats.org/officeDocument/2006/relationships/image" Target="../media/image53.png"/><Relationship Id="rId6" Type="http://schemas.openxmlformats.org/officeDocument/2006/relationships/image" Target="../media/image2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6" name="Shape 2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7" name="Google Shape;2327;p60"/>
          <p:cNvSpPr/>
          <p:nvPr/>
        </p:nvSpPr>
        <p:spPr>
          <a:xfrm rot="574145">
            <a:off x="1482924" y="3795767"/>
            <a:ext cx="1971024" cy="483196"/>
          </a:xfrm>
          <a:custGeom>
            <a:rect b="b" l="l" r="r" t="t"/>
            <a:pathLst>
              <a:path extrusionOk="0" h="730226" w="2978696">
                <a:moveTo>
                  <a:pt x="10873" y="697251"/>
                </a:moveTo>
                <a:cubicBezTo>
                  <a:pt x="671020" y="482313"/>
                  <a:pt x="1342530" y="283296"/>
                  <a:pt x="2021994" y="138867"/>
                </a:cubicBezTo>
                <a:cubicBezTo>
                  <a:pt x="2266283" y="88829"/>
                  <a:pt x="2524206" y="43339"/>
                  <a:pt x="2771904" y="17183"/>
                </a:cubicBezTo>
                <a:cubicBezTo>
                  <a:pt x="2835532" y="11496"/>
                  <a:pt x="2898025" y="4673"/>
                  <a:pt x="2961654" y="124"/>
                </a:cubicBezTo>
                <a:cubicBezTo>
                  <a:pt x="2970744" y="-1013"/>
                  <a:pt x="2977561" y="5810"/>
                  <a:pt x="2978697" y="14908"/>
                </a:cubicBezTo>
                <a:cubicBezTo>
                  <a:pt x="2978697" y="22869"/>
                  <a:pt x="2974152" y="29692"/>
                  <a:pt x="2966198" y="31967"/>
                </a:cubicBezTo>
                <a:cubicBezTo>
                  <a:pt x="2904842" y="45614"/>
                  <a:pt x="2842350" y="58123"/>
                  <a:pt x="2780994" y="70633"/>
                </a:cubicBezTo>
                <a:cubicBezTo>
                  <a:pt x="2415128" y="142279"/>
                  <a:pt x="2032220" y="209376"/>
                  <a:pt x="1666355" y="285571"/>
                </a:cubicBezTo>
                <a:cubicBezTo>
                  <a:pt x="1110740" y="399294"/>
                  <a:pt x="558534" y="542587"/>
                  <a:pt x="22235" y="729093"/>
                </a:cubicBezTo>
                <a:cubicBezTo>
                  <a:pt x="14282" y="732505"/>
                  <a:pt x="5192" y="727956"/>
                  <a:pt x="1783" y="718858"/>
                </a:cubicBezTo>
                <a:cubicBezTo>
                  <a:pt x="-2762" y="709760"/>
                  <a:pt x="1783" y="700662"/>
                  <a:pt x="10873" y="697251"/>
                </a:cubicBezTo>
                <a:lnTo>
                  <a:pt x="10873" y="697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8" name="Google Shape;2328;p60"/>
          <p:cNvSpPr txBox="1"/>
          <p:nvPr/>
        </p:nvSpPr>
        <p:spPr>
          <a:xfrm>
            <a:off x="613650" y="3501675"/>
            <a:ext cx="3224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3D85C6"/>
                </a:solidFill>
                <a:latin typeface="Pacifico"/>
                <a:ea typeface="Pacifico"/>
                <a:cs typeface="Pacifico"/>
                <a:sym typeface="Pacifico"/>
              </a:rPr>
              <a:t>Séptima Sesión Ordinaria</a:t>
            </a:r>
            <a:endParaRPr sz="1100"/>
          </a:p>
        </p:txBody>
      </p:sp>
      <p:sp>
        <p:nvSpPr>
          <p:cNvPr id="2329" name="Google Shape;2329;p60"/>
          <p:cNvSpPr txBox="1"/>
          <p:nvPr/>
        </p:nvSpPr>
        <p:spPr>
          <a:xfrm>
            <a:off x="613650" y="4439425"/>
            <a:ext cx="119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Mayo 2025 </a:t>
            </a:r>
            <a:endParaRPr b="1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3" name="Shape 2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" name="Google Shape;2334;p61"/>
          <p:cNvSpPr txBox="1"/>
          <p:nvPr>
            <p:ph type="title"/>
          </p:nvPr>
        </p:nvSpPr>
        <p:spPr>
          <a:xfrm>
            <a:off x="773875" y="372875"/>
            <a:ext cx="2005800" cy="3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b="1" lang="en" sz="2100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rPr>
              <a:t>Presentación</a:t>
            </a:r>
            <a:endParaRPr b="1" sz="2100">
              <a:solidFill>
                <a:schemeClr val="accent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35" name="Google Shape;2335;p61"/>
          <p:cNvSpPr txBox="1"/>
          <p:nvPr/>
        </p:nvSpPr>
        <p:spPr>
          <a:xfrm>
            <a:off x="666150" y="745175"/>
            <a:ext cx="1891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Estimados maestros: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36" name="Google Shape;2336;p61"/>
          <p:cNvSpPr txBox="1"/>
          <p:nvPr/>
        </p:nvSpPr>
        <p:spPr>
          <a:xfrm>
            <a:off x="127925" y="1077150"/>
            <a:ext cx="4422300" cy="39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"/>
                <a:ea typeface="Montserrat"/>
                <a:cs typeface="Montserrat"/>
                <a:sym typeface="Montserrat"/>
              </a:rPr>
              <a:t>En la Séptima Sesión Ordinaria se les propone reflexionar en torno a dos temas importantes</a:t>
            </a:r>
            <a:r>
              <a:rPr lang="en" sz="1000">
                <a:latin typeface="Montserrat"/>
                <a:ea typeface="Montserrat"/>
                <a:cs typeface="Montserrat"/>
                <a:sym typeface="Montserrat"/>
              </a:rPr>
              <a:t>; </a:t>
            </a:r>
            <a:r>
              <a:rPr lang="en" sz="1000">
                <a:latin typeface="Montserrat"/>
                <a:ea typeface="Montserrat"/>
                <a:cs typeface="Montserrat"/>
                <a:sym typeface="Montserrat"/>
              </a:rPr>
              <a:t>el primero es la igualdad de género y el derecho de las mujeres a una vida libre de violencia, el segundo es la Consulta Escuela por Escuela para la creación de un nuevo sistema para las maestras y los maestros. 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"/>
                <a:ea typeface="Montserrat"/>
                <a:cs typeface="Montserrat"/>
                <a:sym typeface="Montserrat"/>
              </a:rPr>
              <a:t>Es indispensable comprometernos con la igualdad de género y adoptar medidas desde diferentes frentes para que nuestras escuelas sean espacios libres de cualquier forma de violencia o discriminación hacia las mujeres, ya sean estudiantes, docentes, directivas, madres de familia o tutoras. Para ello, una tarea esencial consiste en visibilizar las violencias, cuestionar los estereotipos de género y analizar de manera crítica las prácticas que perpetúan las desigualdades. 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"/>
                <a:ea typeface="Montserrat"/>
                <a:cs typeface="Montserrat"/>
                <a:sym typeface="Montserrat"/>
              </a:rPr>
              <a:t>Los contenidos de los Programas Sintéticos relacionados con los derechos humanos, la prevención de la violencia y la igualdad de género, son oportunidades para que niñas, niños y adolescentes desarrollen un compromiso ético en favor de la igualdad entre hombres y mujeres. Asimismo, resulta fundamental reforzar las estrategias de resolución pacífica de conflictos dentro de la escuela y trabajar para que la violencia no se vea como algo normal, para que no se permitan comentarios, bromas o actitudes que denigren a las mujeres o a personas con identidades de género u orientaciones sexuales distintas a la heterosexual.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37" name="Google Shape;2337;p61"/>
          <p:cNvSpPr txBox="1"/>
          <p:nvPr/>
        </p:nvSpPr>
        <p:spPr>
          <a:xfrm>
            <a:off x="4749000" y="1000100"/>
            <a:ext cx="4322400" cy="3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"/>
                <a:ea typeface="Montserrat"/>
                <a:cs typeface="Montserrat"/>
                <a:sym typeface="Montserrat"/>
              </a:rPr>
              <a:t>Así también, debemos velar por que nuestras niñas y adolescentes permanezcan en la escuela, asistan con regularidad, aprendan, acrediten cada grado y concluyan su educación obligatoria. Garantizar el ejercicio pleno del derecho a la educación de niñas y adolescentes es clave para construir una república, educadora, humanista, científica y a la vez, democrática, justa, honesta, libre, participativa y responsable. 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"/>
                <a:ea typeface="Montserrat"/>
                <a:cs typeface="Montserrat"/>
                <a:sym typeface="Montserrat"/>
              </a:rPr>
              <a:t>Uno de los compromisos prioritarios del Gobierno Federal es la construcción de un nuevo sistema para las maestras y los maestros que tome en cuenta las opiniones y propuestas de las y los docentes, que garantice el respeto de sus derechos y que contribuya a su reconocimiento y revaloración como profesionales de la educación y agentes de transformación social. 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"/>
                <a:ea typeface="Montserrat"/>
                <a:cs typeface="Montserrat"/>
                <a:sym typeface="Montserrat"/>
              </a:rPr>
              <a:t>La Séptima Sesión del Consejo Técnico Escolar ofrece una oportunidad para analizar este tema, escuchar los diversos puntos de vista y llegar a acuerdos sobre 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"/>
                <a:ea typeface="Montserrat"/>
                <a:cs typeface="Montserrat"/>
                <a:sym typeface="Montserrat"/>
              </a:rPr>
              <a:t>los aspectos que como colectivo consideran 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"/>
                <a:ea typeface="Montserrat"/>
                <a:cs typeface="Montserrat"/>
                <a:sym typeface="Montserrat"/>
              </a:rPr>
              <a:t>fundamentales para el desarrollo profesional.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BF9000"/>
                </a:solidFill>
                <a:latin typeface="Montserrat"/>
                <a:ea typeface="Montserrat"/>
                <a:cs typeface="Montserrat"/>
                <a:sym typeface="Montserrat"/>
              </a:rPr>
              <a:t>Educación para la transformación</a:t>
            </a:r>
            <a:endParaRPr b="1" sz="1200">
              <a:solidFill>
                <a:srgbClr val="BF9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338" name="Google Shape;2338;p61"/>
          <p:cNvCxnSpPr/>
          <p:nvPr/>
        </p:nvCxnSpPr>
        <p:spPr>
          <a:xfrm flipH="1">
            <a:off x="4584050" y="1370700"/>
            <a:ext cx="47100" cy="312390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2339" name="Google Shape;2339;p61"/>
          <p:cNvGrpSpPr/>
          <p:nvPr/>
        </p:nvGrpSpPr>
        <p:grpSpPr>
          <a:xfrm rot="-10471170">
            <a:off x="2624263" y="-392530"/>
            <a:ext cx="1758390" cy="1468465"/>
            <a:chOff x="3367675" y="1500021"/>
            <a:chExt cx="1635232" cy="1340230"/>
          </a:xfrm>
        </p:grpSpPr>
        <p:sp>
          <p:nvSpPr>
            <p:cNvPr id="2340" name="Google Shape;2340;p61"/>
            <p:cNvSpPr/>
            <p:nvPr/>
          </p:nvSpPr>
          <p:spPr>
            <a:xfrm>
              <a:off x="3367675" y="1500021"/>
              <a:ext cx="291866" cy="232387"/>
            </a:xfrm>
            <a:custGeom>
              <a:rect b="b" l="l" r="r" t="t"/>
              <a:pathLst>
                <a:path extrusionOk="0" h="3321" w="4171">
                  <a:moveTo>
                    <a:pt x="2682" y="0"/>
                  </a:moveTo>
                  <a:cubicBezTo>
                    <a:pt x="2670" y="0"/>
                    <a:pt x="2659" y="1"/>
                    <a:pt x="2646" y="4"/>
                  </a:cubicBezTo>
                  <a:cubicBezTo>
                    <a:pt x="2548" y="33"/>
                    <a:pt x="2499" y="151"/>
                    <a:pt x="2489" y="269"/>
                  </a:cubicBezTo>
                  <a:cubicBezTo>
                    <a:pt x="2440" y="545"/>
                    <a:pt x="2400" y="830"/>
                    <a:pt x="2400" y="1115"/>
                  </a:cubicBezTo>
                  <a:cubicBezTo>
                    <a:pt x="2243" y="859"/>
                    <a:pt x="2027" y="633"/>
                    <a:pt x="1781" y="466"/>
                  </a:cubicBezTo>
                  <a:cubicBezTo>
                    <a:pt x="1724" y="415"/>
                    <a:pt x="1638" y="373"/>
                    <a:pt x="1563" y="373"/>
                  </a:cubicBezTo>
                  <a:cubicBezTo>
                    <a:pt x="1522" y="373"/>
                    <a:pt x="1484" y="386"/>
                    <a:pt x="1456" y="417"/>
                  </a:cubicBezTo>
                  <a:cubicBezTo>
                    <a:pt x="1368" y="486"/>
                    <a:pt x="1378" y="623"/>
                    <a:pt x="1407" y="732"/>
                  </a:cubicBezTo>
                  <a:cubicBezTo>
                    <a:pt x="1466" y="1017"/>
                    <a:pt x="1565" y="1292"/>
                    <a:pt x="1683" y="1597"/>
                  </a:cubicBezTo>
                  <a:cubicBezTo>
                    <a:pt x="1456" y="1371"/>
                    <a:pt x="1191" y="1194"/>
                    <a:pt x="925" y="1017"/>
                  </a:cubicBezTo>
                  <a:cubicBezTo>
                    <a:pt x="845" y="968"/>
                    <a:pt x="750" y="926"/>
                    <a:pt x="668" y="926"/>
                  </a:cubicBezTo>
                  <a:cubicBezTo>
                    <a:pt x="619" y="926"/>
                    <a:pt x="575" y="941"/>
                    <a:pt x="542" y="977"/>
                  </a:cubicBezTo>
                  <a:cubicBezTo>
                    <a:pt x="463" y="1076"/>
                    <a:pt x="532" y="1243"/>
                    <a:pt x="601" y="1351"/>
                  </a:cubicBezTo>
                  <a:cubicBezTo>
                    <a:pt x="778" y="1607"/>
                    <a:pt x="935" y="1853"/>
                    <a:pt x="1112" y="2108"/>
                  </a:cubicBezTo>
                  <a:cubicBezTo>
                    <a:pt x="896" y="1931"/>
                    <a:pt x="650" y="1764"/>
                    <a:pt x="394" y="1646"/>
                  </a:cubicBezTo>
                  <a:cubicBezTo>
                    <a:pt x="331" y="1615"/>
                    <a:pt x="260" y="1587"/>
                    <a:pt x="193" y="1587"/>
                  </a:cubicBezTo>
                  <a:cubicBezTo>
                    <a:pt x="156" y="1587"/>
                    <a:pt x="121" y="1596"/>
                    <a:pt x="89" y="1617"/>
                  </a:cubicBezTo>
                  <a:cubicBezTo>
                    <a:pt x="30" y="1666"/>
                    <a:pt x="1" y="1764"/>
                    <a:pt x="40" y="1853"/>
                  </a:cubicBezTo>
                  <a:cubicBezTo>
                    <a:pt x="60" y="1941"/>
                    <a:pt x="129" y="2000"/>
                    <a:pt x="188" y="2059"/>
                  </a:cubicBezTo>
                  <a:cubicBezTo>
                    <a:pt x="502" y="2433"/>
                    <a:pt x="837" y="2787"/>
                    <a:pt x="1161" y="3161"/>
                  </a:cubicBezTo>
                  <a:cubicBezTo>
                    <a:pt x="1220" y="3230"/>
                    <a:pt x="1279" y="3289"/>
                    <a:pt x="1378" y="3318"/>
                  </a:cubicBezTo>
                  <a:cubicBezTo>
                    <a:pt x="1388" y="3320"/>
                    <a:pt x="1399" y="3320"/>
                    <a:pt x="1409" y="3320"/>
                  </a:cubicBezTo>
                  <a:cubicBezTo>
                    <a:pt x="1475" y="3320"/>
                    <a:pt x="1533" y="3296"/>
                    <a:pt x="1584" y="3279"/>
                  </a:cubicBezTo>
                  <a:cubicBezTo>
                    <a:pt x="2184" y="3092"/>
                    <a:pt x="2755" y="2895"/>
                    <a:pt x="3325" y="2590"/>
                  </a:cubicBezTo>
                  <a:lnTo>
                    <a:pt x="4063" y="1371"/>
                  </a:lnTo>
                  <a:cubicBezTo>
                    <a:pt x="4112" y="1302"/>
                    <a:pt x="4161" y="1214"/>
                    <a:pt x="4161" y="1125"/>
                  </a:cubicBezTo>
                  <a:cubicBezTo>
                    <a:pt x="4171" y="1046"/>
                    <a:pt x="4122" y="928"/>
                    <a:pt x="4023" y="918"/>
                  </a:cubicBezTo>
                  <a:cubicBezTo>
                    <a:pt x="4010" y="914"/>
                    <a:pt x="3997" y="912"/>
                    <a:pt x="3984" y="912"/>
                  </a:cubicBezTo>
                  <a:cubicBezTo>
                    <a:pt x="3911" y="912"/>
                    <a:pt x="3844" y="975"/>
                    <a:pt x="3777" y="1017"/>
                  </a:cubicBezTo>
                  <a:cubicBezTo>
                    <a:pt x="3571" y="1204"/>
                    <a:pt x="3364" y="1371"/>
                    <a:pt x="3168" y="1558"/>
                  </a:cubicBezTo>
                  <a:cubicBezTo>
                    <a:pt x="3168" y="1115"/>
                    <a:pt x="3089" y="682"/>
                    <a:pt x="2941" y="269"/>
                  </a:cubicBezTo>
                  <a:cubicBezTo>
                    <a:pt x="2896" y="143"/>
                    <a:pt x="2810" y="0"/>
                    <a:pt x="2682" y="0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1" name="Google Shape;2341;p61"/>
            <p:cNvSpPr/>
            <p:nvPr/>
          </p:nvSpPr>
          <p:spPr>
            <a:xfrm>
              <a:off x="3435130" y="1663342"/>
              <a:ext cx="1384036" cy="1176910"/>
            </a:xfrm>
            <a:custGeom>
              <a:rect b="b" l="l" r="r" t="t"/>
              <a:pathLst>
                <a:path extrusionOk="0" h="16819" w="19779">
                  <a:moveTo>
                    <a:pt x="2518" y="1"/>
                  </a:moveTo>
                  <a:lnTo>
                    <a:pt x="1" y="846"/>
                  </a:lnTo>
                  <a:cubicBezTo>
                    <a:pt x="1" y="846"/>
                    <a:pt x="1" y="1338"/>
                    <a:pt x="119" y="2145"/>
                  </a:cubicBezTo>
                  <a:cubicBezTo>
                    <a:pt x="168" y="2459"/>
                    <a:pt x="237" y="2813"/>
                    <a:pt x="315" y="3197"/>
                  </a:cubicBezTo>
                  <a:cubicBezTo>
                    <a:pt x="483" y="3856"/>
                    <a:pt x="699" y="4643"/>
                    <a:pt x="1043" y="5508"/>
                  </a:cubicBezTo>
                  <a:cubicBezTo>
                    <a:pt x="1200" y="5911"/>
                    <a:pt x="1397" y="6344"/>
                    <a:pt x="1623" y="6787"/>
                  </a:cubicBezTo>
                  <a:cubicBezTo>
                    <a:pt x="2066" y="7652"/>
                    <a:pt x="2626" y="8577"/>
                    <a:pt x="3344" y="9501"/>
                  </a:cubicBezTo>
                  <a:cubicBezTo>
                    <a:pt x="3561" y="9796"/>
                    <a:pt x="3797" y="10091"/>
                    <a:pt x="4053" y="10376"/>
                  </a:cubicBezTo>
                  <a:cubicBezTo>
                    <a:pt x="4446" y="10819"/>
                    <a:pt x="4889" y="11271"/>
                    <a:pt x="5370" y="11714"/>
                  </a:cubicBezTo>
                  <a:lnTo>
                    <a:pt x="5311" y="11950"/>
                  </a:lnTo>
                  <a:lnTo>
                    <a:pt x="5085" y="12865"/>
                  </a:lnTo>
                  <a:lnTo>
                    <a:pt x="4711" y="14428"/>
                  </a:lnTo>
                  <a:lnTo>
                    <a:pt x="4515" y="15254"/>
                  </a:lnTo>
                  <a:lnTo>
                    <a:pt x="4269" y="16277"/>
                  </a:lnTo>
                  <a:lnTo>
                    <a:pt x="12333" y="16818"/>
                  </a:lnTo>
                  <a:lnTo>
                    <a:pt x="12333" y="16818"/>
                  </a:lnTo>
                  <a:lnTo>
                    <a:pt x="12166" y="15599"/>
                  </a:lnTo>
                  <a:lnTo>
                    <a:pt x="12048" y="14635"/>
                  </a:lnTo>
                  <a:lnTo>
                    <a:pt x="11871" y="13238"/>
                  </a:lnTo>
                  <a:lnTo>
                    <a:pt x="11763" y="12353"/>
                  </a:lnTo>
                  <a:lnTo>
                    <a:pt x="11724" y="12048"/>
                  </a:lnTo>
                  <a:lnTo>
                    <a:pt x="12402" y="12009"/>
                  </a:lnTo>
                  <a:lnTo>
                    <a:pt x="13268" y="11960"/>
                  </a:lnTo>
                  <a:lnTo>
                    <a:pt x="14940" y="11852"/>
                  </a:lnTo>
                  <a:lnTo>
                    <a:pt x="15795" y="11802"/>
                  </a:lnTo>
                  <a:lnTo>
                    <a:pt x="17772" y="11675"/>
                  </a:lnTo>
                  <a:lnTo>
                    <a:pt x="18638" y="11625"/>
                  </a:lnTo>
                  <a:lnTo>
                    <a:pt x="19641" y="11566"/>
                  </a:lnTo>
                  <a:lnTo>
                    <a:pt x="19778" y="8941"/>
                  </a:lnTo>
                  <a:lnTo>
                    <a:pt x="18569" y="8921"/>
                  </a:lnTo>
                  <a:lnTo>
                    <a:pt x="17556" y="8911"/>
                  </a:lnTo>
                  <a:lnTo>
                    <a:pt x="15736" y="8901"/>
                  </a:lnTo>
                  <a:lnTo>
                    <a:pt x="14713" y="8882"/>
                  </a:lnTo>
                  <a:lnTo>
                    <a:pt x="12855" y="8872"/>
                  </a:lnTo>
                  <a:lnTo>
                    <a:pt x="11812" y="8862"/>
                  </a:lnTo>
                  <a:lnTo>
                    <a:pt x="8852" y="8832"/>
                  </a:lnTo>
                  <a:cubicBezTo>
                    <a:pt x="8852" y="8832"/>
                    <a:pt x="6216" y="7947"/>
                    <a:pt x="4338" y="5272"/>
                  </a:cubicBezTo>
                  <a:cubicBezTo>
                    <a:pt x="4131" y="4977"/>
                    <a:pt x="3925" y="4643"/>
                    <a:pt x="3738" y="4298"/>
                  </a:cubicBezTo>
                  <a:cubicBezTo>
                    <a:pt x="3443" y="3748"/>
                    <a:pt x="3167" y="3118"/>
                    <a:pt x="2961" y="2430"/>
                  </a:cubicBezTo>
                  <a:cubicBezTo>
                    <a:pt x="2863" y="2115"/>
                    <a:pt x="2794" y="1791"/>
                    <a:pt x="2715" y="1446"/>
                  </a:cubicBezTo>
                  <a:cubicBezTo>
                    <a:pt x="2626" y="994"/>
                    <a:pt x="2558" y="512"/>
                    <a:pt x="2518" y="1"/>
                  </a:cubicBezTo>
                  <a:close/>
                </a:path>
              </a:pathLst>
            </a:custGeom>
            <a:solidFill>
              <a:srgbClr val="447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2" name="Google Shape;2342;p61"/>
            <p:cNvSpPr/>
            <p:nvPr/>
          </p:nvSpPr>
          <p:spPr>
            <a:xfrm>
              <a:off x="3844620" y="2337757"/>
              <a:ext cx="354493" cy="70255"/>
            </a:xfrm>
            <a:custGeom>
              <a:rect b="b" l="l" r="r" t="t"/>
              <a:pathLst>
                <a:path extrusionOk="0" h="1004" w="5066">
                  <a:moveTo>
                    <a:pt x="335" y="1"/>
                  </a:moveTo>
                  <a:lnTo>
                    <a:pt x="0" y="847"/>
                  </a:lnTo>
                  <a:lnTo>
                    <a:pt x="5065" y="1004"/>
                  </a:lnTo>
                  <a:lnTo>
                    <a:pt x="5065" y="1004"/>
                  </a:lnTo>
                  <a:lnTo>
                    <a:pt x="4859" y="148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C4D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3" name="Google Shape;2343;p61"/>
            <p:cNvSpPr/>
            <p:nvPr/>
          </p:nvSpPr>
          <p:spPr>
            <a:xfrm>
              <a:off x="3790950" y="2500167"/>
              <a:ext cx="474920" cy="90268"/>
            </a:xfrm>
            <a:custGeom>
              <a:rect b="b" l="l" r="r" t="t"/>
              <a:pathLst>
                <a:path extrusionOk="0" h="1290" w="6787">
                  <a:moveTo>
                    <a:pt x="226" y="1"/>
                  </a:moveTo>
                  <a:lnTo>
                    <a:pt x="0" y="915"/>
                  </a:lnTo>
                  <a:lnTo>
                    <a:pt x="6786" y="1289"/>
                  </a:lnTo>
                  <a:lnTo>
                    <a:pt x="6668" y="424"/>
                  </a:lnTo>
                  <a:lnTo>
                    <a:pt x="226" y="1"/>
                  </a:lnTo>
                  <a:close/>
                </a:path>
              </a:pathLst>
            </a:custGeom>
            <a:solidFill>
              <a:srgbClr val="C4D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4" name="Google Shape;2344;p61"/>
            <p:cNvSpPr/>
            <p:nvPr/>
          </p:nvSpPr>
          <p:spPr>
            <a:xfrm>
              <a:off x="3750994" y="2674334"/>
              <a:ext cx="535519" cy="81241"/>
            </a:xfrm>
            <a:custGeom>
              <a:rect b="b" l="l" r="r" t="t"/>
              <a:pathLst>
                <a:path extrusionOk="0" h="1161" w="7653">
                  <a:moveTo>
                    <a:pt x="197" y="0"/>
                  </a:moveTo>
                  <a:lnTo>
                    <a:pt x="1" y="806"/>
                  </a:lnTo>
                  <a:lnTo>
                    <a:pt x="7652" y="1161"/>
                  </a:lnTo>
                  <a:lnTo>
                    <a:pt x="7534" y="207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C4D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5" name="Google Shape;2345;p61"/>
            <p:cNvSpPr/>
            <p:nvPr/>
          </p:nvSpPr>
          <p:spPr>
            <a:xfrm>
              <a:off x="4260967" y="2284086"/>
              <a:ext cx="101254" cy="221681"/>
            </a:xfrm>
            <a:custGeom>
              <a:rect b="b" l="l" r="r" t="t"/>
              <a:pathLst>
                <a:path extrusionOk="0" h="3168" w="1447">
                  <a:moveTo>
                    <a:pt x="0" y="1"/>
                  </a:moveTo>
                  <a:lnTo>
                    <a:pt x="590" y="3167"/>
                  </a:lnTo>
                  <a:lnTo>
                    <a:pt x="1446" y="3099"/>
                  </a:lnTo>
                  <a:lnTo>
                    <a:pt x="1043" y="1"/>
                  </a:lnTo>
                  <a:close/>
                </a:path>
              </a:pathLst>
            </a:custGeom>
            <a:solidFill>
              <a:srgbClr val="C4D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6" name="Google Shape;2346;p61"/>
            <p:cNvSpPr/>
            <p:nvPr/>
          </p:nvSpPr>
          <p:spPr>
            <a:xfrm>
              <a:off x="4464662" y="2286185"/>
              <a:ext cx="75083" cy="207896"/>
            </a:xfrm>
            <a:custGeom>
              <a:rect b="b" l="l" r="r" t="t"/>
              <a:pathLst>
                <a:path extrusionOk="0" h="2971" w="1073">
                  <a:moveTo>
                    <a:pt x="0" y="0"/>
                  </a:moveTo>
                  <a:lnTo>
                    <a:pt x="207" y="2970"/>
                  </a:lnTo>
                  <a:lnTo>
                    <a:pt x="1072" y="2911"/>
                  </a:lnTo>
                  <a:lnTo>
                    <a:pt x="1023" y="0"/>
                  </a:lnTo>
                  <a:close/>
                </a:path>
              </a:pathLst>
            </a:custGeom>
            <a:solidFill>
              <a:srgbClr val="C4D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7" name="Google Shape;2347;p61"/>
            <p:cNvSpPr/>
            <p:nvPr/>
          </p:nvSpPr>
          <p:spPr>
            <a:xfrm>
              <a:off x="4663530" y="2287515"/>
              <a:ext cx="75083" cy="194181"/>
            </a:xfrm>
            <a:custGeom>
              <a:rect b="b" l="l" r="r" t="t"/>
              <a:pathLst>
                <a:path extrusionOk="0" h="2775" w="1073">
                  <a:moveTo>
                    <a:pt x="1" y="1"/>
                  </a:moveTo>
                  <a:lnTo>
                    <a:pt x="207" y="2774"/>
                  </a:lnTo>
                  <a:lnTo>
                    <a:pt x="1073" y="2725"/>
                  </a:lnTo>
                  <a:lnTo>
                    <a:pt x="1024" y="1"/>
                  </a:lnTo>
                  <a:close/>
                </a:path>
              </a:pathLst>
            </a:custGeom>
            <a:solidFill>
              <a:srgbClr val="C4D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8" name="Google Shape;2348;p61"/>
            <p:cNvSpPr/>
            <p:nvPr/>
          </p:nvSpPr>
          <p:spPr>
            <a:xfrm>
              <a:off x="3668425" y="2162260"/>
              <a:ext cx="207196" cy="227209"/>
            </a:xfrm>
            <a:custGeom>
              <a:rect b="b" l="l" r="r" t="t"/>
              <a:pathLst>
                <a:path extrusionOk="0" h="3247" w="2961">
                  <a:moveTo>
                    <a:pt x="2361" y="1"/>
                  </a:moveTo>
                  <a:lnTo>
                    <a:pt x="1" y="2371"/>
                  </a:lnTo>
                  <a:cubicBezTo>
                    <a:pt x="217" y="2666"/>
                    <a:pt x="453" y="2961"/>
                    <a:pt x="709" y="3246"/>
                  </a:cubicBezTo>
                  <a:lnTo>
                    <a:pt x="2961" y="640"/>
                  </a:lnTo>
                  <a:lnTo>
                    <a:pt x="2361" y="1"/>
                  </a:lnTo>
                  <a:close/>
                </a:path>
              </a:pathLst>
            </a:custGeom>
            <a:solidFill>
              <a:srgbClr val="C4D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9" name="Google Shape;2349;p61"/>
            <p:cNvSpPr/>
            <p:nvPr/>
          </p:nvSpPr>
          <p:spPr>
            <a:xfrm>
              <a:off x="3507414" y="1964092"/>
              <a:ext cx="231267" cy="174168"/>
            </a:xfrm>
            <a:custGeom>
              <a:rect b="b" l="l" r="r" t="t"/>
              <a:pathLst>
                <a:path extrusionOk="0" h="2489" w="3305">
                  <a:moveTo>
                    <a:pt x="2695" y="0"/>
                  </a:moveTo>
                  <a:lnTo>
                    <a:pt x="0" y="1210"/>
                  </a:lnTo>
                  <a:cubicBezTo>
                    <a:pt x="158" y="1613"/>
                    <a:pt x="354" y="2046"/>
                    <a:pt x="581" y="2489"/>
                  </a:cubicBezTo>
                  <a:lnTo>
                    <a:pt x="3305" y="974"/>
                  </a:lnTo>
                  <a:cubicBezTo>
                    <a:pt x="3098" y="679"/>
                    <a:pt x="2892" y="364"/>
                    <a:pt x="2695" y="0"/>
                  </a:cubicBezTo>
                  <a:close/>
                </a:path>
              </a:pathLst>
            </a:custGeom>
            <a:solidFill>
              <a:srgbClr val="C4D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0" name="Google Shape;2350;p61"/>
            <p:cNvSpPr/>
            <p:nvPr/>
          </p:nvSpPr>
          <p:spPr>
            <a:xfrm>
              <a:off x="3443387" y="1764525"/>
              <a:ext cx="198939" cy="122526"/>
            </a:xfrm>
            <a:custGeom>
              <a:rect b="b" l="l" r="r" t="t"/>
              <a:pathLst>
                <a:path extrusionOk="0" h="1751" w="2843">
                  <a:moveTo>
                    <a:pt x="2597" y="0"/>
                  </a:moveTo>
                  <a:lnTo>
                    <a:pt x="1" y="709"/>
                  </a:lnTo>
                  <a:cubicBezTo>
                    <a:pt x="50" y="1013"/>
                    <a:pt x="119" y="1367"/>
                    <a:pt x="197" y="1751"/>
                  </a:cubicBezTo>
                  <a:lnTo>
                    <a:pt x="2843" y="984"/>
                  </a:lnTo>
                  <a:cubicBezTo>
                    <a:pt x="2745" y="669"/>
                    <a:pt x="2676" y="345"/>
                    <a:pt x="2597" y="0"/>
                  </a:cubicBezTo>
                  <a:close/>
                </a:path>
              </a:pathLst>
            </a:custGeom>
            <a:solidFill>
              <a:srgbClr val="C4D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1" name="Google Shape;2351;p61"/>
            <p:cNvSpPr/>
            <p:nvPr/>
          </p:nvSpPr>
          <p:spPr>
            <a:xfrm>
              <a:off x="4805298" y="2219010"/>
              <a:ext cx="197609" cy="287527"/>
            </a:xfrm>
            <a:custGeom>
              <a:rect b="b" l="l" r="r" t="t"/>
              <a:pathLst>
                <a:path extrusionOk="0" h="4109" w="2824">
                  <a:moveTo>
                    <a:pt x="1217" y="0"/>
                  </a:moveTo>
                  <a:cubicBezTo>
                    <a:pt x="1179" y="0"/>
                    <a:pt x="1139" y="10"/>
                    <a:pt x="1102" y="26"/>
                  </a:cubicBezTo>
                  <a:cubicBezTo>
                    <a:pt x="1024" y="65"/>
                    <a:pt x="964" y="134"/>
                    <a:pt x="915" y="213"/>
                  </a:cubicBezTo>
                  <a:cubicBezTo>
                    <a:pt x="640" y="606"/>
                    <a:pt x="355" y="980"/>
                    <a:pt x="79" y="1363"/>
                  </a:cubicBezTo>
                  <a:cubicBezTo>
                    <a:pt x="1" y="2003"/>
                    <a:pt x="50" y="2622"/>
                    <a:pt x="99" y="3222"/>
                  </a:cubicBezTo>
                  <a:cubicBezTo>
                    <a:pt x="99" y="3291"/>
                    <a:pt x="109" y="3370"/>
                    <a:pt x="148" y="3429"/>
                  </a:cubicBezTo>
                  <a:cubicBezTo>
                    <a:pt x="197" y="3517"/>
                    <a:pt x="296" y="3547"/>
                    <a:pt x="384" y="3576"/>
                  </a:cubicBezTo>
                  <a:cubicBezTo>
                    <a:pt x="837" y="3734"/>
                    <a:pt x="1299" y="3891"/>
                    <a:pt x="1761" y="4058"/>
                  </a:cubicBezTo>
                  <a:cubicBezTo>
                    <a:pt x="1823" y="4076"/>
                    <a:pt x="1900" y="4109"/>
                    <a:pt x="1978" y="4109"/>
                  </a:cubicBezTo>
                  <a:cubicBezTo>
                    <a:pt x="1988" y="4109"/>
                    <a:pt x="1997" y="4108"/>
                    <a:pt x="2007" y="4107"/>
                  </a:cubicBezTo>
                  <a:cubicBezTo>
                    <a:pt x="2086" y="4107"/>
                    <a:pt x="2174" y="4058"/>
                    <a:pt x="2204" y="3970"/>
                  </a:cubicBezTo>
                  <a:cubicBezTo>
                    <a:pt x="2223" y="3861"/>
                    <a:pt x="2155" y="3763"/>
                    <a:pt x="2066" y="3684"/>
                  </a:cubicBezTo>
                  <a:cubicBezTo>
                    <a:pt x="1840" y="3488"/>
                    <a:pt x="1614" y="3330"/>
                    <a:pt x="1348" y="3203"/>
                  </a:cubicBezTo>
                  <a:lnTo>
                    <a:pt x="1348" y="3203"/>
                  </a:lnTo>
                  <a:cubicBezTo>
                    <a:pt x="1643" y="3252"/>
                    <a:pt x="1958" y="3321"/>
                    <a:pt x="2253" y="3380"/>
                  </a:cubicBezTo>
                  <a:cubicBezTo>
                    <a:pt x="2300" y="3387"/>
                    <a:pt x="2353" y="3394"/>
                    <a:pt x="2404" y="3394"/>
                  </a:cubicBezTo>
                  <a:cubicBezTo>
                    <a:pt x="2494" y="3394"/>
                    <a:pt x="2579" y="3372"/>
                    <a:pt x="2617" y="3291"/>
                  </a:cubicBezTo>
                  <a:cubicBezTo>
                    <a:pt x="2676" y="3173"/>
                    <a:pt x="2558" y="3035"/>
                    <a:pt x="2450" y="2947"/>
                  </a:cubicBezTo>
                  <a:cubicBezTo>
                    <a:pt x="2184" y="2760"/>
                    <a:pt x="1918" y="2603"/>
                    <a:pt x="1623" y="2465"/>
                  </a:cubicBezTo>
                  <a:cubicBezTo>
                    <a:pt x="1968" y="2465"/>
                    <a:pt x="2253" y="2455"/>
                    <a:pt x="2528" y="2406"/>
                  </a:cubicBezTo>
                  <a:cubicBezTo>
                    <a:pt x="2646" y="2396"/>
                    <a:pt x="2764" y="2357"/>
                    <a:pt x="2804" y="2249"/>
                  </a:cubicBezTo>
                  <a:cubicBezTo>
                    <a:pt x="2823" y="2121"/>
                    <a:pt x="2715" y="2013"/>
                    <a:pt x="2617" y="1953"/>
                  </a:cubicBezTo>
                  <a:cubicBezTo>
                    <a:pt x="2361" y="1776"/>
                    <a:pt x="2076" y="1668"/>
                    <a:pt x="1781" y="1619"/>
                  </a:cubicBezTo>
                  <a:cubicBezTo>
                    <a:pt x="2036" y="1511"/>
                    <a:pt x="2302" y="1373"/>
                    <a:pt x="2528" y="1216"/>
                  </a:cubicBezTo>
                  <a:cubicBezTo>
                    <a:pt x="2617" y="1167"/>
                    <a:pt x="2715" y="1078"/>
                    <a:pt x="2705" y="970"/>
                  </a:cubicBezTo>
                  <a:cubicBezTo>
                    <a:pt x="2697" y="852"/>
                    <a:pt x="2557" y="799"/>
                    <a:pt x="2425" y="799"/>
                  </a:cubicBezTo>
                  <a:cubicBezTo>
                    <a:pt x="2403" y="799"/>
                    <a:pt x="2382" y="800"/>
                    <a:pt x="2361" y="803"/>
                  </a:cubicBezTo>
                  <a:cubicBezTo>
                    <a:pt x="1928" y="822"/>
                    <a:pt x="1505" y="921"/>
                    <a:pt x="1092" y="1098"/>
                  </a:cubicBezTo>
                  <a:lnTo>
                    <a:pt x="1348" y="321"/>
                  </a:lnTo>
                  <a:cubicBezTo>
                    <a:pt x="1378" y="232"/>
                    <a:pt x="1407" y="134"/>
                    <a:pt x="1348" y="65"/>
                  </a:cubicBezTo>
                  <a:cubicBezTo>
                    <a:pt x="1319" y="19"/>
                    <a:pt x="1270" y="0"/>
                    <a:pt x="1217" y="0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2" name="Google Shape;2352;p61"/>
            <p:cNvSpPr/>
            <p:nvPr/>
          </p:nvSpPr>
          <p:spPr>
            <a:xfrm>
              <a:off x="3894162" y="2263444"/>
              <a:ext cx="291866" cy="157304"/>
            </a:xfrm>
            <a:custGeom>
              <a:rect b="b" l="l" r="r" t="t"/>
              <a:pathLst>
                <a:path extrusionOk="0" h="2248" w="4171">
                  <a:moveTo>
                    <a:pt x="0" y="1"/>
                  </a:moveTo>
                  <a:cubicBezTo>
                    <a:pt x="0" y="1"/>
                    <a:pt x="227" y="473"/>
                    <a:pt x="561" y="984"/>
                  </a:cubicBezTo>
                  <a:cubicBezTo>
                    <a:pt x="946" y="1585"/>
                    <a:pt x="1465" y="2248"/>
                    <a:pt x="1896" y="2248"/>
                  </a:cubicBezTo>
                  <a:cubicBezTo>
                    <a:pt x="1917" y="2248"/>
                    <a:pt x="1937" y="2246"/>
                    <a:pt x="1958" y="2243"/>
                  </a:cubicBezTo>
                  <a:cubicBezTo>
                    <a:pt x="2302" y="2184"/>
                    <a:pt x="2754" y="1771"/>
                    <a:pt x="3167" y="1318"/>
                  </a:cubicBezTo>
                  <a:cubicBezTo>
                    <a:pt x="3718" y="719"/>
                    <a:pt x="4170" y="40"/>
                    <a:pt x="4170" y="4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3" name="Google Shape;2353;p61"/>
            <p:cNvSpPr/>
            <p:nvPr/>
          </p:nvSpPr>
          <p:spPr>
            <a:xfrm>
              <a:off x="3893462" y="2263444"/>
              <a:ext cx="292565" cy="94396"/>
            </a:xfrm>
            <a:custGeom>
              <a:rect b="b" l="l" r="r" t="t"/>
              <a:pathLst>
                <a:path extrusionOk="0" h="1349" w="4181">
                  <a:moveTo>
                    <a:pt x="1" y="1"/>
                  </a:moveTo>
                  <a:cubicBezTo>
                    <a:pt x="1" y="1"/>
                    <a:pt x="227" y="473"/>
                    <a:pt x="551" y="984"/>
                  </a:cubicBezTo>
                  <a:cubicBezTo>
                    <a:pt x="1007" y="1176"/>
                    <a:pt x="1656" y="1348"/>
                    <a:pt x="2533" y="1348"/>
                  </a:cubicBezTo>
                  <a:cubicBezTo>
                    <a:pt x="2735" y="1348"/>
                    <a:pt x="2950" y="1339"/>
                    <a:pt x="3177" y="1318"/>
                  </a:cubicBezTo>
                  <a:cubicBezTo>
                    <a:pt x="3728" y="719"/>
                    <a:pt x="4180" y="40"/>
                    <a:pt x="4180" y="4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4" name="Google Shape;2354;p61"/>
            <p:cNvSpPr/>
            <p:nvPr/>
          </p:nvSpPr>
          <p:spPr>
            <a:xfrm>
              <a:off x="4294695" y="2022031"/>
              <a:ext cx="232667" cy="189142"/>
            </a:xfrm>
            <a:custGeom>
              <a:rect b="b" l="l" r="r" t="t"/>
              <a:pathLst>
                <a:path extrusionOk="0" h="2703" w="3325">
                  <a:moveTo>
                    <a:pt x="1749" y="0"/>
                  </a:moveTo>
                  <a:cubicBezTo>
                    <a:pt x="1618" y="0"/>
                    <a:pt x="1483" y="16"/>
                    <a:pt x="1348" y="48"/>
                  </a:cubicBezTo>
                  <a:cubicBezTo>
                    <a:pt x="522" y="244"/>
                    <a:pt x="0" y="982"/>
                    <a:pt x="167" y="1710"/>
                  </a:cubicBezTo>
                  <a:cubicBezTo>
                    <a:pt x="315" y="2315"/>
                    <a:pt x="898" y="2703"/>
                    <a:pt x="1565" y="2703"/>
                  </a:cubicBezTo>
                  <a:cubicBezTo>
                    <a:pt x="1700" y="2703"/>
                    <a:pt x="1838" y="2687"/>
                    <a:pt x="1977" y="2654"/>
                  </a:cubicBezTo>
                  <a:cubicBezTo>
                    <a:pt x="2803" y="2457"/>
                    <a:pt x="3324" y="1720"/>
                    <a:pt x="3157" y="992"/>
                  </a:cubicBezTo>
                  <a:cubicBezTo>
                    <a:pt x="3009" y="400"/>
                    <a:pt x="2421" y="0"/>
                    <a:pt x="1749" y="0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5" name="Google Shape;2355;p61"/>
            <p:cNvSpPr/>
            <p:nvPr/>
          </p:nvSpPr>
          <p:spPr>
            <a:xfrm>
              <a:off x="4329122" y="2084449"/>
              <a:ext cx="159683" cy="112380"/>
            </a:xfrm>
            <a:custGeom>
              <a:rect b="b" l="l" r="r" t="t"/>
              <a:pathLst>
                <a:path extrusionOk="0" h="1606" w="2282">
                  <a:moveTo>
                    <a:pt x="1292" y="1"/>
                  </a:moveTo>
                  <a:cubicBezTo>
                    <a:pt x="1183" y="1"/>
                    <a:pt x="1069" y="14"/>
                    <a:pt x="954" y="41"/>
                  </a:cubicBezTo>
                  <a:cubicBezTo>
                    <a:pt x="384" y="179"/>
                    <a:pt x="0" y="631"/>
                    <a:pt x="98" y="1054"/>
                  </a:cubicBezTo>
                  <a:cubicBezTo>
                    <a:pt x="185" y="1393"/>
                    <a:pt x="550" y="1606"/>
                    <a:pt x="990" y="1606"/>
                  </a:cubicBezTo>
                  <a:cubicBezTo>
                    <a:pt x="1099" y="1606"/>
                    <a:pt x="1213" y="1593"/>
                    <a:pt x="1328" y="1565"/>
                  </a:cubicBezTo>
                  <a:cubicBezTo>
                    <a:pt x="1898" y="1428"/>
                    <a:pt x="2282" y="975"/>
                    <a:pt x="2183" y="552"/>
                  </a:cubicBezTo>
                  <a:cubicBezTo>
                    <a:pt x="2104" y="213"/>
                    <a:pt x="1735" y="1"/>
                    <a:pt x="1292" y="1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6" name="Google Shape;2356;p61"/>
            <p:cNvSpPr/>
            <p:nvPr/>
          </p:nvSpPr>
          <p:spPr>
            <a:xfrm>
              <a:off x="3592712" y="2000969"/>
              <a:ext cx="237495" cy="190962"/>
            </a:xfrm>
            <a:custGeom>
              <a:rect b="b" l="l" r="r" t="t"/>
              <a:pathLst>
                <a:path extrusionOk="0" h="2729" w="3394">
                  <a:moveTo>
                    <a:pt x="1580" y="1"/>
                  </a:moveTo>
                  <a:cubicBezTo>
                    <a:pt x="971" y="1"/>
                    <a:pt x="421" y="341"/>
                    <a:pt x="247" y="880"/>
                  </a:cubicBezTo>
                  <a:cubicBezTo>
                    <a:pt x="1" y="1578"/>
                    <a:pt x="463" y="2375"/>
                    <a:pt x="1279" y="2640"/>
                  </a:cubicBezTo>
                  <a:cubicBezTo>
                    <a:pt x="1459" y="2700"/>
                    <a:pt x="1641" y="2729"/>
                    <a:pt x="1818" y="2729"/>
                  </a:cubicBezTo>
                  <a:cubicBezTo>
                    <a:pt x="2427" y="2729"/>
                    <a:pt x="2975" y="2394"/>
                    <a:pt x="3158" y="1854"/>
                  </a:cubicBezTo>
                  <a:cubicBezTo>
                    <a:pt x="3394" y="1145"/>
                    <a:pt x="2922" y="359"/>
                    <a:pt x="2125" y="93"/>
                  </a:cubicBezTo>
                  <a:cubicBezTo>
                    <a:pt x="1944" y="30"/>
                    <a:pt x="1759" y="1"/>
                    <a:pt x="1580" y="1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7" name="Google Shape;2357;p61"/>
            <p:cNvSpPr/>
            <p:nvPr/>
          </p:nvSpPr>
          <p:spPr>
            <a:xfrm>
              <a:off x="3616784" y="2060727"/>
              <a:ext cx="161852" cy="114409"/>
            </a:xfrm>
            <a:custGeom>
              <a:rect b="b" l="l" r="r" t="t"/>
              <a:pathLst>
                <a:path extrusionOk="0" h="1635" w="2313">
                  <a:moveTo>
                    <a:pt x="961" y="1"/>
                  </a:moveTo>
                  <a:cubicBezTo>
                    <a:pt x="571" y="1"/>
                    <a:pt x="242" y="177"/>
                    <a:pt x="149" y="478"/>
                  </a:cubicBezTo>
                  <a:cubicBezTo>
                    <a:pt x="1" y="881"/>
                    <a:pt x="345" y="1373"/>
                    <a:pt x="906" y="1560"/>
                  </a:cubicBezTo>
                  <a:cubicBezTo>
                    <a:pt x="1060" y="1610"/>
                    <a:pt x="1213" y="1634"/>
                    <a:pt x="1357" y="1634"/>
                  </a:cubicBezTo>
                  <a:cubicBezTo>
                    <a:pt x="1748" y="1634"/>
                    <a:pt x="2074" y="1459"/>
                    <a:pt x="2174" y="1157"/>
                  </a:cubicBezTo>
                  <a:cubicBezTo>
                    <a:pt x="2312" y="754"/>
                    <a:pt x="1968" y="262"/>
                    <a:pt x="1407" y="75"/>
                  </a:cubicBezTo>
                  <a:cubicBezTo>
                    <a:pt x="1256" y="25"/>
                    <a:pt x="1104" y="1"/>
                    <a:pt x="961" y="1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8" name="Google Shape;2358;p61"/>
            <p:cNvSpPr/>
            <p:nvPr/>
          </p:nvSpPr>
          <p:spPr>
            <a:xfrm>
              <a:off x="3704252" y="1647457"/>
              <a:ext cx="697791" cy="665602"/>
            </a:xfrm>
            <a:custGeom>
              <a:rect b="b" l="l" r="r" t="t"/>
              <a:pathLst>
                <a:path extrusionOk="0" h="9512" w="9972">
                  <a:moveTo>
                    <a:pt x="5243" y="1"/>
                  </a:moveTo>
                  <a:cubicBezTo>
                    <a:pt x="5220" y="1"/>
                    <a:pt x="5197" y="1"/>
                    <a:pt x="5173" y="1"/>
                  </a:cubicBezTo>
                  <a:cubicBezTo>
                    <a:pt x="1613" y="70"/>
                    <a:pt x="148" y="3080"/>
                    <a:pt x="79" y="5755"/>
                  </a:cubicBezTo>
                  <a:cubicBezTo>
                    <a:pt x="0" y="8440"/>
                    <a:pt x="2370" y="9492"/>
                    <a:pt x="5075" y="9512"/>
                  </a:cubicBezTo>
                  <a:cubicBezTo>
                    <a:pt x="5098" y="9512"/>
                    <a:pt x="5122" y="9512"/>
                    <a:pt x="5146" y="9512"/>
                  </a:cubicBezTo>
                  <a:cubicBezTo>
                    <a:pt x="7766" y="9512"/>
                    <a:pt x="9767" y="8428"/>
                    <a:pt x="9864" y="6020"/>
                  </a:cubicBezTo>
                  <a:cubicBezTo>
                    <a:pt x="9972" y="3355"/>
                    <a:pt x="8460" y="1"/>
                    <a:pt x="5243" y="1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9" name="Google Shape;2359;p61"/>
            <p:cNvSpPr/>
            <p:nvPr/>
          </p:nvSpPr>
          <p:spPr>
            <a:xfrm>
              <a:off x="3700123" y="1647527"/>
              <a:ext cx="691003" cy="376535"/>
            </a:xfrm>
            <a:custGeom>
              <a:rect b="b" l="l" r="r" t="t"/>
              <a:pathLst>
                <a:path extrusionOk="0" h="5381" w="9875">
                  <a:moveTo>
                    <a:pt x="5793" y="0"/>
                  </a:moveTo>
                  <a:cubicBezTo>
                    <a:pt x="5006" y="0"/>
                    <a:pt x="4219" y="40"/>
                    <a:pt x="3452" y="227"/>
                  </a:cubicBezTo>
                  <a:cubicBezTo>
                    <a:pt x="2695" y="414"/>
                    <a:pt x="1957" y="738"/>
                    <a:pt x="1387" y="1269"/>
                  </a:cubicBezTo>
                  <a:cubicBezTo>
                    <a:pt x="364" y="2203"/>
                    <a:pt x="0" y="3659"/>
                    <a:pt x="138" y="5380"/>
                  </a:cubicBezTo>
                  <a:cubicBezTo>
                    <a:pt x="443" y="4131"/>
                    <a:pt x="983" y="2951"/>
                    <a:pt x="1623" y="1948"/>
                  </a:cubicBezTo>
                  <a:cubicBezTo>
                    <a:pt x="1819" y="1820"/>
                    <a:pt x="2026" y="1702"/>
                    <a:pt x="2223" y="1574"/>
                  </a:cubicBezTo>
                  <a:lnTo>
                    <a:pt x="2223" y="1574"/>
                  </a:lnTo>
                  <a:cubicBezTo>
                    <a:pt x="2173" y="1722"/>
                    <a:pt x="2124" y="1889"/>
                    <a:pt x="2085" y="2036"/>
                  </a:cubicBezTo>
                  <a:cubicBezTo>
                    <a:pt x="3098" y="1849"/>
                    <a:pt x="4091" y="1663"/>
                    <a:pt x="5104" y="1476"/>
                  </a:cubicBezTo>
                  <a:lnTo>
                    <a:pt x="5104" y="1476"/>
                  </a:lnTo>
                  <a:cubicBezTo>
                    <a:pt x="4967" y="1722"/>
                    <a:pt x="4780" y="1938"/>
                    <a:pt x="4544" y="2105"/>
                  </a:cubicBezTo>
                  <a:cubicBezTo>
                    <a:pt x="4686" y="2121"/>
                    <a:pt x="4830" y="2129"/>
                    <a:pt x="4974" y="2129"/>
                  </a:cubicBezTo>
                  <a:cubicBezTo>
                    <a:pt x="5812" y="2129"/>
                    <a:pt x="6655" y="1863"/>
                    <a:pt x="7327" y="1368"/>
                  </a:cubicBezTo>
                  <a:cubicBezTo>
                    <a:pt x="7612" y="1869"/>
                    <a:pt x="8055" y="2282"/>
                    <a:pt x="8566" y="2528"/>
                  </a:cubicBezTo>
                  <a:cubicBezTo>
                    <a:pt x="8566" y="2390"/>
                    <a:pt x="8556" y="2262"/>
                    <a:pt x="8556" y="2135"/>
                  </a:cubicBezTo>
                  <a:lnTo>
                    <a:pt x="8556" y="2135"/>
                  </a:lnTo>
                  <a:cubicBezTo>
                    <a:pt x="9156" y="3079"/>
                    <a:pt x="9599" y="4121"/>
                    <a:pt x="9874" y="5213"/>
                  </a:cubicBezTo>
                  <a:cubicBezTo>
                    <a:pt x="9854" y="4318"/>
                    <a:pt x="9854" y="3393"/>
                    <a:pt x="9609" y="2538"/>
                  </a:cubicBezTo>
                  <a:cubicBezTo>
                    <a:pt x="9363" y="1663"/>
                    <a:pt x="8861" y="836"/>
                    <a:pt x="8065" y="414"/>
                  </a:cubicBezTo>
                  <a:cubicBezTo>
                    <a:pt x="7376" y="40"/>
                    <a:pt x="6560" y="0"/>
                    <a:pt x="5793" y="0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0" name="Google Shape;2360;p61"/>
            <p:cNvSpPr/>
            <p:nvPr/>
          </p:nvSpPr>
          <p:spPr>
            <a:xfrm>
              <a:off x="4146699" y="1913431"/>
              <a:ext cx="191382" cy="148627"/>
            </a:xfrm>
            <a:custGeom>
              <a:rect b="b" l="l" r="r" t="t"/>
              <a:pathLst>
                <a:path extrusionOk="0" h="2124" w="2735">
                  <a:moveTo>
                    <a:pt x="1338" y="0"/>
                  </a:moveTo>
                  <a:cubicBezTo>
                    <a:pt x="670" y="0"/>
                    <a:pt x="115" y="461"/>
                    <a:pt x="60" y="1059"/>
                  </a:cubicBezTo>
                  <a:cubicBezTo>
                    <a:pt x="1" y="1698"/>
                    <a:pt x="473" y="2072"/>
                    <a:pt x="1338" y="2121"/>
                  </a:cubicBezTo>
                  <a:cubicBezTo>
                    <a:pt x="1383" y="2123"/>
                    <a:pt x="1426" y="2124"/>
                    <a:pt x="1469" y="2124"/>
                  </a:cubicBezTo>
                  <a:cubicBezTo>
                    <a:pt x="2157" y="2124"/>
                    <a:pt x="2639" y="1896"/>
                    <a:pt x="2686" y="1285"/>
                  </a:cubicBezTo>
                  <a:cubicBezTo>
                    <a:pt x="2735" y="646"/>
                    <a:pt x="2194" y="66"/>
                    <a:pt x="1476" y="7"/>
                  </a:cubicBezTo>
                  <a:cubicBezTo>
                    <a:pt x="1429" y="2"/>
                    <a:pt x="1383" y="0"/>
                    <a:pt x="13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1" name="Google Shape;2361;p61"/>
            <p:cNvSpPr/>
            <p:nvPr/>
          </p:nvSpPr>
          <p:spPr>
            <a:xfrm>
              <a:off x="4150128" y="1900975"/>
              <a:ext cx="186623" cy="103073"/>
            </a:xfrm>
            <a:custGeom>
              <a:rect b="b" l="l" r="r" t="t"/>
              <a:pathLst>
                <a:path extrusionOk="0" h="1473" w="2667">
                  <a:moveTo>
                    <a:pt x="1316" y="0"/>
                  </a:moveTo>
                  <a:cubicBezTo>
                    <a:pt x="1113" y="0"/>
                    <a:pt x="908" y="47"/>
                    <a:pt x="719" y="145"/>
                  </a:cubicBezTo>
                  <a:cubicBezTo>
                    <a:pt x="257" y="391"/>
                    <a:pt x="1" y="873"/>
                    <a:pt x="21" y="1365"/>
                  </a:cubicBezTo>
                  <a:cubicBezTo>
                    <a:pt x="70" y="932"/>
                    <a:pt x="345" y="529"/>
                    <a:pt x="788" y="332"/>
                  </a:cubicBezTo>
                  <a:cubicBezTo>
                    <a:pt x="957" y="254"/>
                    <a:pt x="1137" y="217"/>
                    <a:pt x="1317" y="217"/>
                  </a:cubicBezTo>
                  <a:cubicBezTo>
                    <a:pt x="1681" y="217"/>
                    <a:pt x="2042" y="370"/>
                    <a:pt x="2292" y="647"/>
                  </a:cubicBezTo>
                  <a:cubicBezTo>
                    <a:pt x="2519" y="893"/>
                    <a:pt x="2617" y="1178"/>
                    <a:pt x="2627" y="1473"/>
                  </a:cubicBezTo>
                  <a:cubicBezTo>
                    <a:pt x="2666" y="1148"/>
                    <a:pt x="2588" y="824"/>
                    <a:pt x="2381" y="539"/>
                  </a:cubicBezTo>
                  <a:cubicBezTo>
                    <a:pt x="2125" y="190"/>
                    <a:pt x="1724" y="0"/>
                    <a:pt x="1316" y="0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2" name="Google Shape;2362;p61"/>
            <p:cNvSpPr/>
            <p:nvPr/>
          </p:nvSpPr>
          <p:spPr>
            <a:xfrm>
              <a:off x="4162513" y="1949608"/>
              <a:ext cx="95096" cy="95096"/>
            </a:xfrm>
            <a:custGeom>
              <a:rect b="b" l="l" r="r" t="t"/>
              <a:pathLst>
                <a:path extrusionOk="0" h="1359" w="1359">
                  <a:moveTo>
                    <a:pt x="680" y="1"/>
                  </a:moveTo>
                  <a:cubicBezTo>
                    <a:pt x="306" y="1"/>
                    <a:pt x="1" y="306"/>
                    <a:pt x="1" y="680"/>
                  </a:cubicBezTo>
                  <a:cubicBezTo>
                    <a:pt x="1" y="1053"/>
                    <a:pt x="306" y="1358"/>
                    <a:pt x="680" y="1358"/>
                  </a:cubicBezTo>
                  <a:cubicBezTo>
                    <a:pt x="1053" y="1358"/>
                    <a:pt x="1358" y="1053"/>
                    <a:pt x="1358" y="680"/>
                  </a:cubicBezTo>
                  <a:cubicBezTo>
                    <a:pt x="1358" y="306"/>
                    <a:pt x="1053" y="1"/>
                    <a:pt x="680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3" name="Google Shape;2363;p61"/>
            <p:cNvSpPr/>
            <p:nvPr/>
          </p:nvSpPr>
          <p:spPr>
            <a:xfrm>
              <a:off x="4229969" y="1959264"/>
              <a:ext cx="22112" cy="22112"/>
            </a:xfrm>
            <a:custGeom>
              <a:rect b="b" l="l" r="r" t="t"/>
              <a:pathLst>
                <a:path extrusionOk="0" h="316" w="316">
                  <a:moveTo>
                    <a:pt x="158" y="1"/>
                  </a:moveTo>
                  <a:cubicBezTo>
                    <a:pt x="70" y="1"/>
                    <a:pt x="1" y="69"/>
                    <a:pt x="1" y="158"/>
                  </a:cubicBezTo>
                  <a:cubicBezTo>
                    <a:pt x="1" y="247"/>
                    <a:pt x="70" y="315"/>
                    <a:pt x="158" y="315"/>
                  </a:cubicBezTo>
                  <a:cubicBezTo>
                    <a:pt x="247" y="315"/>
                    <a:pt x="316" y="247"/>
                    <a:pt x="316" y="158"/>
                  </a:cubicBezTo>
                  <a:cubicBezTo>
                    <a:pt x="316" y="69"/>
                    <a:pt x="247" y="1"/>
                    <a:pt x="1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4" name="Google Shape;2364;p61"/>
            <p:cNvSpPr/>
            <p:nvPr/>
          </p:nvSpPr>
          <p:spPr>
            <a:xfrm>
              <a:off x="3781993" y="1926796"/>
              <a:ext cx="198239" cy="147367"/>
            </a:xfrm>
            <a:custGeom>
              <a:rect b="b" l="l" r="r" t="t"/>
              <a:pathLst>
                <a:path extrusionOk="0" h="2106" w="2833">
                  <a:moveTo>
                    <a:pt x="1479" y="1"/>
                  </a:moveTo>
                  <a:cubicBezTo>
                    <a:pt x="1381" y="1"/>
                    <a:pt x="1281" y="11"/>
                    <a:pt x="1181" y="32"/>
                  </a:cubicBezTo>
                  <a:cubicBezTo>
                    <a:pt x="463" y="179"/>
                    <a:pt x="0" y="819"/>
                    <a:pt x="128" y="1448"/>
                  </a:cubicBezTo>
                  <a:cubicBezTo>
                    <a:pt x="233" y="1928"/>
                    <a:pt x="607" y="2105"/>
                    <a:pt x="1115" y="2105"/>
                  </a:cubicBezTo>
                  <a:cubicBezTo>
                    <a:pt x="1273" y="2105"/>
                    <a:pt x="1444" y="2088"/>
                    <a:pt x="1623" y="2058"/>
                  </a:cubicBezTo>
                  <a:cubicBezTo>
                    <a:pt x="2459" y="1910"/>
                    <a:pt x="2833" y="1537"/>
                    <a:pt x="2705" y="907"/>
                  </a:cubicBezTo>
                  <a:cubicBezTo>
                    <a:pt x="2587" y="367"/>
                    <a:pt x="2071" y="1"/>
                    <a:pt x="14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5" name="Google Shape;2365;p61"/>
            <p:cNvSpPr/>
            <p:nvPr/>
          </p:nvSpPr>
          <p:spPr>
            <a:xfrm>
              <a:off x="3786821" y="1913991"/>
              <a:ext cx="185854" cy="114829"/>
            </a:xfrm>
            <a:custGeom>
              <a:rect b="b" l="l" r="r" t="t"/>
              <a:pathLst>
                <a:path extrusionOk="0" h="1641" w="2656">
                  <a:moveTo>
                    <a:pt x="1356" y="1"/>
                  </a:moveTo>
                  <a:cubicBezTo>
                    <a:pt x="883" y="1"/>
                    <a:pt x="429" y="253"/>
                    <a:pt x="197" y="687"/>
                  </a:cubicBezTo>
                  <a:cubicBezTo>
                    <a:pt x="20" y="992"/>
                    <a:pt x="0" y="1336"/>
                    <a:pt x="79" y="1641"/>
                  </a:cubicBezTo>
                  <a:cubicBezTo>
                    <a:pt x="49" y="1346"/>
                    <a:pt x="128" y="1051"/>
                    <a:pt x="305" y="785"/>
                  </a:cubicBezTo>
                  <a:cubicBezTo>
                    <a:pt x="555" y="423"/>
                    <a:pt x="967" y="217"/>
                    <a:pt x="1390" y="217"/>
                  </a:cubicBezTo>
                  <a:cubicBezTo>
                    <a:pt x="1517" y="217"/>
                    <a:pt x="1645" y="235"/>
                    <a:pt x="1770" y="274"/>
                  </a:cubicBezTo>
                  <a:cubicBezTo>
                    <a:pt x="2243" y="421"/>
                    <a:pt x="2547" y="795"/>
                    <a:pt x="2656" y="1208"/>
                  </a:cubicBezTo>
                  <a:cubicBezTo>
                    <a:pt x="2616" y="716"/>
                    <a:pt x="2302" y="264"/>
                    <a:pt x="1800" y="77"/>
                  </a:cubicBezTo>
                  <a:cubicBezTo>
                    <a:pt x="1654" y="26"/>
                    <a:pt x="1504" y="1"/>
                    <a:pt x="1356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6" name="Google Shape;2366;p61"/>
            <p:cNvSpPr/>
            <p:nvPr/>
          </p:nvSpPr>
          <p:spPr>
            <a:xfrm>
              <a:off x="3874919" y="1983895"/>
              <a:ext cx="46114" cy="27080"/>
            </a:xfrm>
            <a:custGeom>
              <a:rect b="b" l="l" r="r" t="t"/>
              <a:pathLst>
                <a:path extrusionOk="0" h="387" w="659">
                  <a:moveTo>
                    <a:pt x="332" y="0"/>
                  </a:moveTo>
                  <a:cubicBezTo>
                    <a:pt x="171" y="0"/>
                    <a:pt x="27" y="104"/>
                    <a:pt x="0" y="258"/>
                  </a:cubicBezTo>
                  <a:lnTo>
                    <a:pt x="629" y="386"/>
                  </a:lnTo>
                  <a:cubicBezTo>
                    <a:pt x="659" y="199"/>
                    <a:pt x="551" y="42"/>
                    <a:pt x="374" y="3"/>
                  </a:cubicBezTo>
                  <a:cubicBezTo>
                    <a:pt x="360" y="1"/>
                    <a:pt x="346" y="0"/>
                    <a:pt x="332" y="0"/>
                  </a:cubicBezTo>
                  <a:close/>
                </a:path>
              </a:pathLst>
            </a:custGeom>
            <a:solidFill>
              <a:srgbClr val="0615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7" name="Google Shape;2367;p61"/>
            <p:cNvSpPr/>
            <p:nvPr/>
          </p:nvSpPr>
          <p:spPr>
            <a:xfrm>
              <a:off x="3849448" y="1959264"/>
              <a:ext cx="95026" cy="94396"/>
            </a:xfrm>
            <a:custGeom>
              <a:rect b="b" l="l" r="r" t="t"/>
              <a:pathLst>
                <a:path extrusionOk="0" h="1349" w="1358">
                  <a:moveTo>
                    <a:pt x="679" y="1"/>
                  </a:moveTo>
                  <a:cubicBezTo>
                    <a:pt x="305" y="1"/>
                    <a:pt x="0" y="306"/>
                    <a:pt x="0" y="669"/>
                  </a:cubicBezTo>
                  <a:cubicBezTo>
                    <a:pt x="0" y="1043"/>
                    <a:pt x="305" y="1348"/>
                    <a:pt x="679" y="1348"/>
                  </a:cubicBezTo>
                  <a:cubicBezTo>
                    <a:pt x="1052" y="1348"/>
                    <a:pt x="1357" y="1043"/>
                    <a:pt x="1357" y="669"/>
                  </a:cubicBezTo>
                  <a:cubicBezTo>
                    <a:pt x="1357" y="306"/>
                    <a:pt x="1052" y="1"/>
                    <a:pt x="679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8" name="Google Shape;2368;p61"/>
            <p:cNvSpPr/>
            <p:nvPr/>
          </p:nvSpPr>
          <p:spPr>
            <a:xfrm>
              <a:off x="3920332" y="1972349"/>
              <a:ext cx="22042" cy="22112"/>
            </a:xfrm>
            <a:custGeom>
              <a:rect b="b" l="l" r="r" t="t"/>
              <a:pathLst>
                <a:path extrusionOk="0" h="316" w="315">
                  <a:moveTo>
                    <a:pt x="157" y="1"/>
                  </a:moveTo>
                  <a:cubicBezTo>
                    <a:pt x="69" y="1"/>
                    <a:pt x="0" y="69"/>
                    <a:pt x="0" y="158"/>
                  </a:cubicBezTo>
                  <a:cubicBezTo>
                    <a:pt x="0" y="246"/>
                    <a:pt x="69" y="315"/>
                    <a:pt x="157" y="315"/>
                  </a:cubicBezTo>
                  <a:cubicBezTo>
                    <a:pt x="246" y="315"/>
                    <a:pt x="315" y="246"/>
                    <a:pt x="315" y="158"/>
                  </a:cubicBezTo>
                  <a:cubicBezTo>
                    <a:pt x="315" y="69"/>
                    <a:pt x="246" y="1"/>
                    <a:pt x="1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9" name="Google Shape;2369;p61"/>
            <p:cNvSpPr/>
            <p:nvPr/>
          </p:nvSpPr>
          <p:spPr>
            <a:xfrm>
              <a:off x="4068258" y="2005377"/>
              <a:ext cx="17284" cy="39956"/>
            </a:xfrm>
            <a:custGeom>
              <a:rect b="b" l="l" r="r" t="t"/>
              <a:pathLst>
                <a:path extrusionOk="0" h="571" w="247">
                  <a:moveTo>
                    <a:pt x="40" y="1"/>
                  </a:moveTo>
                  <a:lnTo>
                    <a:pt x="40" y="1"/>
                  </a:lnTo>
                  <a:cubicBezTo>
                    <a:pt x="60" y="187"/>
                    <a:pt x="50" y="384"/>
                    <a:pt x="1" y="571"/>
                  </a:cubicBezTo>
                  <a:cubicBezTo>
                    <a:pt x="119" y="541"/>
                    <a:pt x="207" y="433"/>
                    <a:pt x="217" y="315"/>
                  </a:cubicBezTo>
                  <a:cubicBezTo>
                    <a:pt x="246" y="197"/>
                    <a:pt x="187" y="69"/>
                    <a:pt x="40" y="1"/>
                  </a:cubicBezTo>
                  <a:close/>
                </a:path>
              </a:pathLst>
            </a:custGeom>
            <a:solidFill>
              <a:srgbClr val="C9697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0" name="Google Shape;2370;p61"/>
            <p:cNvSpPr/>
            <p:nvPr/>
          </p:nvSpPr>
          <p:spPr>
            <a:xfrm>
              <a:off x="3952660" y="2075562"/>
              <a:ext cx="247152" cy="149117"/>
            </a:xfrm>
            <a:custGeom>
              <a:rect b="b" l="l" r="r" t="t"/>
              <a:pathLst>
                <a:path extrusionOk="0" h="2131" w="3532">
                  <a:moveTo>
                    <a:pt x="433" y="1"/>
                  </a:moveTo>
                  <a:cubicBezTo>
                    <a:pt x="384" y="20"/>
                    <a:pt x="335" y="50"/>
                    <a:pt x="276" y="70"/>
                  </a:cubicBezTo>
                  <a:cubicBezTo>
                    <a:pt x="0" y="650"/>
                    <a:pt x="168" y="1378"/>
                    <a:pt x="659" y="1781"/>
                  </a:cubicBezTo>
                  <a:cubicBezTo>
                    <a:pt x="941" y="2015"/>
                    <a:pt x="1323" y="2131"/>
                    <a:pt x="1709" y="2131"/>
                  </a:cubicBezTo>
                  <a:cubicBezTo>
                    <a:pt x="2038" y="2131"/>
                    <a:pt x="2370" y="2047"/>
                    <a:pt x="2646" y="1879"/>
                  </a:cubicBezTo>
                  <a:cubicBezTo>
                    <a:pt x="3246" y="1496"/>
                    <a:pt x="3531" y="748"/>
                    <a:pt x="3305" y="79"/>
                  </a:cubicBezTo>
                  <a:lnTo>
                    <a:pt x="3305" y="79"/>
                  </a:lnTo>
                  <a:cubicBezTo>
                    <a:pt x="3275" y="99"/>
                    <a:pt x="3226" y="109"/>
                    <a:pt x="3177" y="109"/>
                  </a:cubicBezTo>
                  <a:cubicBezTo>
                    <a:pt x="2820" y="155"/>
                    <a:pt x="2459" y="179"/>
                    <a:pt x="2099" y="179"/>
                  </a:cubicBezTo>
                  <a:cubicBezTo>
                    <a:pt x="1535" y="179"/>
                    <a:pt x="973" y="121"/>
                    <a:pt x="433" y="1"/>
                  </a:cubicBezTo>
                  <a:close/>
                </a:path>
              </a:pathLst>
            </a:custGeom>
            <a:solidFill>
              <a:srgbClr val="4D2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1" name="Google Shape;2371;p61"/>
            <p:cNvSpPr/>
            <p:nvPr/>
          </p:nvSpPr>
          <p:spPr>
            <a:xfrm>
              <a:off x="3971204" y="2072833"/>
              <a:ext cx="204467" cy="52551"/>
            </a:xfrm>
            <a:custGeom>
              <a:rect b="b" l="l" r="r" t="t"/>
              <a:pathLst>
                <a:path extrusionOk="0" h="751" w="2922">
                  <a:moveTo>
                    <a:pt x="60" y="0"/>
                  </a:moveTo>
                  <a:cubicBezTo>
                    <a:pt x="30" y="59"/>
                    <a:pt x="30" y="59"/>
                    <a:pt x="1" y="109"/>
                  </a:cubicBezTo>
                  <a:cubicBezTo>
                    <a:pt x="198" y="354"/>
                    <a:pt x="453" y="531"/>
                    <a:pt x="739" y="630"/>
                  </a:cubicBezTo>
                  <a:cubicBezTo>
                    <a:pt x="1029" y="727"/>
                    <a:pt x="1327" y="751"/>
                    <a:pt x="1626" y="751"/>
                  </a:cubicBezTo>
                  <a:cubicBezTo>
                    <a:pt x="1691" y="751"/>
                    <a:pt x="1755" y="750"/>
                    <a:pt x="1820" y="748"/>
                  </a:cubicBezTo>
                  <a:cubicBezTo>
                    <a:pt x="2096" y="738"/>
                    <a:pt x="2371" y="699"/>
                    <a:pt x="2607" y="551"/>
                  </a:cubicBezTo>
                  <a:cubicBezTo>
                    <a:pt x="2735" y="453"/>
                    <a:pt x="2863" y="315"/>
                    <a:pt x="2922" y="148"/>
                  </a:cubicBezTo>
                  <a:lnTo>
                    <a:pt x="2922" y="148"/>
                  </a:lnTo>
                  <a:cubicBezTo>
                    <a:pt x="2574" y="199"/>
                    <a:pt x="2221" y="224"/>
                    <a:pt x="1867" y="224"/>
                  </a:cubicBezTo>
                  <a:cubicBezTo>
                    <a:pt x="1260" y="224"/>
                    <a:pt x="650" y="149"/>
                    <a:pt x="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2" name="Google Shape;2372;p61"/>
            <p:cNvSpPr/>
            <p:nvPr/>
          </p:nvSpPr>
          <p:spPr>
            <a:xfrm>
              <a:off x="4164613" y="1789646"/>
              <a:ext cx="158353" cy="71305"/>
            </a:xfrm>
            <a:custGeom>
              <a:rect b="b" l="l" r="r" t="t"/>
              <a:pathLst>
                <a:path extrusionOk="0" h="1019" w="2263">
                  <a:moveTo>
                    <a:pt x="1069" y="1"/>
                  </a:moveTo>
                  <a:cubicBezTo>
                    <a:pt x="638" y="1"/>
                    <a:pt x="213" y="270"/>
                    <a:pt x="0" y="812"/>
                  </a:cubicBezTo>
                  <a:cubicBezTo>
                    <a:pt x="276" y="595"/>
                    <a:pt x="679" y="436"/>
                    <a:pt x="1095" y="436"/>
                  </a:cubicBezTo>
                  <a:cubicBezTo>
                    <a:pt x="1510" y="436"/>
                    <a:pt x="1938" y="595"/>
                    <a:pt x="2262" y="1018"/>
                  </a:cubicBezTo>
                  <a:cubicBezTo>
                    <a:pt x="2049" y="342"/>
                    <a:pt x="1555" y="1"/>
                    <a:pt x="10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3" name="Google Shape;2373;p61"/>
            <p:cNvSpPr/>
            <p:nvPr/>
          </p:nvSpPr>
          <p:spPr>
            <a:xfrm>
              <a:off x="3790950" y="1809379"/>
              <a:ext cx="154925" cy="81801"/>
            </a:xfrm>
            <a:custGeom>
              <a:rect b="b" l="l" r="r" t="t"/>
              <a:pathLst>
                <a:path extrusionOk="0" h="1169" w="2214">
                  <a:moveTo>
                    <a:pt x="1177" y="0"/>
                  </a:moveTo>
                  <a:cubicBezTo>
                    <a:pt x="651" y="0"/>
                    <a:pt x="136" y="406"/>
                    <a:pt x="0" y="1169"/>
                  </a:cubicBezTo>
                  <a:cubicBezTo>
                    <a:pt x="328" y="640"/>
                    <a:pt x="827" y="447"/>
                    <a:pt x="1304" y="447"/>
                  </a:cubicBezTo>
                  <a:cubicBezTo>
                    <a:pt x="1642" y="447"/>
                    <a:pt x="1968" y="544"/>
                    <a:pt x="2213" y="687"/>
                  </a:cubicBezTo>
                  <a:cubicBezTo>
                    <a:pt x="1962" y="223"/>
                    <a:pt x="1567" y="0"/>
                    <a:pt x="11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4" name="Google Shape;2374;p61"/>
            <p:cNvSpPr/>
            <p:nvPr/>
          </p:nvSpPr>
          <p:spPr>
            <a:xfrm>
              <a:off x="3660168" y="1536968"/>
              <a:ext cx="818358" cy="570366"/>
            </a:xfrm>
            <a:custGeom>
              <a:rect b="b" l="l" r="r" t="t"/>
              <a:pathLst>
                <a:path extrusionOk="0" h="8151" w="11695">
                  <a:moveTo>
                    <a:pt x="6024" y="0"/>
                  </a:moveTo>
                  <a:cubicBezTo>
                    <a:pt x="5377" y="0"/>
                    <a:pt x="4745" y="203"/>
                    <a:pt x="4121" y="390"/>
                  </a:cubicBezTo>
                  <a:cubicBezTo>
                    <a:pt x="3532" y="567"/>
                    <a:pt x="2928" y="751"/>
                    <a:pt x="2317" y="751"/>
                  </a:cubicBezTo>
                  <a:cubicBezTo>
                    <a:pt x="2214" y="751"/>
                    <a:pt x="2110" y="746"/>
                    <a:pt x="2007" y="735"/>
                  </a:cubicBezTo>
                  <a:lnTo>
                    <a:pt x="2007" y="735"/>
                  </a:lnTo>
                  <a:cubicBezTo>
                    <a:pt x="2082" y="1027"/>
                    <a:pt x="2384" y="1248"/>
                    <a:pt x="2684" y="1248"/>
                  </a:cubicBezTo>
                  <a:cubicBezTo>
                    <a:pt x="2738" y="1248"/>
                    <a:pt x="2791" y="1241"/>
                    <a:pt x="2843" y="1226"/>
                  </a:cubicBezTo>
                  <a:lnTo>
                    <a:pt x="2843" y="1226"/>
                  </a:lnTo>
                  <a:cubicBezTo>
                    <a:pt x="1810" y="1580"/>
                    <a:pt x="925" y="2298"/>
                    <a:pt x="325" y="3193"/>
                  </a:cubicBezTo>
                  <a:cubicBezTo>
                    <a:pt x="197" y="3380"/>
                    <a:pt x="99" y="3567"/>
                    <a:pt x="1" y="3764"/>
                  </a:cubicBezTo>
                  <a:cubicBezTo>
                    <a:pt x="197" y="3685"/>
                    <a:pt x="384" y="3626"/>
                    <a:pt x="581" y="3547"/>
                  </a:cubicBezTo>
                  <a:lnTo>
                    <a:pt x="581" y="3547"/>
                  </a:lnTo>
                  <a:cubicBezTo>
                    <a:pt x="89" y="4973"/>
                    <a:pt x="148" y="6586"/>
                    <a:pt x="728" y="7993"/>
                  </a:cubicBezTo>
                  <a:cubicBezTo>
                    <a:pt x="719" y="6419"/>
                    <a:pt x="1171" y="4846"/>
                    <a:pt x="2036" y="3528"/>
                  </a:cubicBezTo>
                  <a:cubicBezTo>
                    <a:pt x="2459" y="3105"/>
                    <a:pt x="2990" y="2780"/>
                    <a:pt x="3561" y="2584"/>
                  </a:cubicBezTo>
                  <a:lnTo>
                    <a:pt x="3561" y="2584"/>
                  </a:lnTo>
                  <a:lnTo>
                    <a:pt x="3266" y="3095"/>
                  </a:lnTo>
                  <a:cubicBezTo>
                    <a:pt x="3334" y="3097"/>
                    <a:pt x="3403" y="3098"/>
                    <a:pt x="3471" y="3098"/>
                  </a:cubicBezTo>
                  <a:cubicBezTo>
                    <a:pt x="4446" y="3098"/>
                    <a:pt x="5424" y="2903"/>
                    <a:pt x="6334" y="2544"/>
                  </a:cubicBezTo>
                  <a:lnTo>
                    <a:pt x="6334" y="2544"/>
                  </a:lnTo>
                  <a:cubicBezTo>
                    <a:pt x="6177" y="2839"/>
                    <a:pt x="6029" y="3134"/>
                    <a:pt x="5882" y="3429"/>
                  </a:cubicBezTo>
                  <a:cubicBezTo>
                    <a:pt x="6629" y="3370"/>
                    <a:pt x="7357" y="3046"/>
                    <a:pt x="7918" y="2544"/>
                  </a:cubicBezTo>
                  <a:cubicBezTo>
                    <a:pt x="8252" y="3075"/>
                    <a:pt x="8577" y="3292"/>
                    <a:pt x="9039" y="3626"/>
                  </a:cubicBezTo>
                  <a:cubicBezTo>
                    <a:pt x="9039" y="3488"/>
                    <a:pt x="8940" y="3105"/>
                    <a:pt x="8940" y="2977"/>
                  </a:cubicBezTo>
                  <a:lnTo>
                    <a:pt x="8940" y="2977"/>
                  </a:lnTo>
                  <a:cubicBezTo>
                    <a:pt x="10003" y="4324"/>
                    <a:pt x="10376" y="6449"/>
                    <a:pt x="10445" y="8150"/>
                  </a:cubicBezTo>
                  <a:cubicBezTo>
                    <a:pt x="11104" y="6921"/>
                    <a:pt x="11084" y="5564"/>
                    <a:pt x="10858" y="4187"/>
                  </a:cubicBezTo>
                  <a:lnTo>
                    <a:pt x="10858" y="4187"/>
                  </a:lnTo>
                  <a:cubicBezTo>
                    <a:pt x="10890" y="4197"/>
                    <a:pt x="10940" y="4201"/>
                    <a:pt x="10999" y="4201"/>
                  </a:cubicBezTo>
                  <a:cubicBezTo>
                    <a:pt x="11232" y="4201"/>
                    <a:pt x="11616" y="4129"/>
                    <a:pt x="11694" y="4020"/>
                  </a:cubicBezTo>
                  <a:cubicBezTo>
                    <a:pt x="10986" y="3174"/>
                    <a:pt x="10160" y="2259"/>
                    <a:pt x="9432" y="1462"/>
                  </a:cubicBezTo>
                  <a:cubicBezTo>
                    <a:pt x="9580" y="1403"/>
                    <a:pt x="9717" y="1354"/>
                    <a:pt x="9855" y="1285"/>
                  </a:cubicBezTo>
                  <a:cubicBezTo>
                    <a:pt x="9668" y="1158"/>
                    <a:pt x="9442" y="1040"/>
                    <a:pt x="9226" y="981"/>
                  </a:cubicBezTo>
                  <a:cubicBezTo>
                    <a:pt x="9033" y="928"/>
                    <a:pt x="8834" y="901"/>
                    <a:pt x="8636" y="901"/>
                  </a:cubicBezTo>
                  <a:cubicBezTo>
                    <a:pt x="8430" y="901"/>
                    <a:pt x="8227" y="930"/>
                    <a:pt x="8036" y="990"/>
                  </a:cubicBezTo>
                  <a:cubicBezTo>
                    <a:pt x="7691" y="420"/>
                    <a:pt x="6934" y="46"/>
                    <a:pt x="6226" y="7"/>
                  </a:cubicBezTo>
                  <a:cubicBezTo>
                    <a:pt x="6159" y="2"/>
                    <a:pt x="6091" y="0"/>
                    <a:pt x="60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5" name="Google Shape;2375;p61"/>
            <p:cNvSpPr/>
            <p:nvPr/>
          </p:nvSpPr>
          <p:spPr>
            <a:xfrm>
              <a:off x="3683539" y="1534868"/>
              <a:ext cx="622218" cy="222870"/>
            </a:xfrm>
            <a:custGeom>
              <a:rect b="b" l="l" r="r" t="t"/>
              <a:pathLst>
                <a:path extrusionOk="0" h="3185" w="8892">
                  <a:moveTo>
                    <a:pt x="5692" y="0"/>
                  </a:moveTo>
                  <a:cubicBezTo>
                    <a:pt x="5048" y="0"/>
                    <a:pt x="4418" y="195"/>
                    <a:pt x="3797" y="381"/>
                  </a:cubicBezTo>
                  <a:cubicBezTo>
                    <a:pt x="3208" y="558"/>
                    <a:pt x="2604" y="742"/>
                    <a:pt x="1992" y="742"/>
                  </a:cubicBezTo>
                  <a:cubicBezTo>
                    <a:pt x="1889" y="742"/>
                    <a:pt x="1786" y="737"/>
                    <a:pt x="1683" y="725"/>
                  </a:cubicBezTo>
                  <a:lnTo>
                    <a:pt x="1683" y="725"/>
                  </a:lnTo>
                  <a:cubicBezTo>
                    <a:pt x="1758" y="1018"/>
                    <a:pt x="2060" y="1239"/>
                    <a:pt x="2360" y="1239"/>
                  </a:cubicBezTo>
                  <a:cubicBezTo>
                    <a:pt x="2413" y="1239"/>
                    <a:pt x="2467" y="1232"/>
                    <a:pt x="2519" y="1217"/>
                  </a:cubicBezTo>
                  <a:lnTo>
                    <a:pt x="2519" y="1217"/>
                  </a:lnTo>
                  <a:cubicBezTo>
                    <a:pt x="1486" y="1571"/>
                    <a:pt x="601" y="2289"/>
                    <a:pt x="1" y="3184"/>
                  </a:cubicBezTo>
                  <a:cubicBezTo>
                    <a:pt x="1063" y="2279"/>
                    <a:pt x="2351" y="1610"/>
                    <a:pt x="3709" y="1296"/>
                  </a:cubicBezTo>
                  <a:cubicBezTo>
                    <a:pt x="3423" y="1158"/>
                    <a:pt x="3138" y="1020"/>
                    <a:pt x="2843" y="893"/>
                  </a:cubicBezTo>
                  <a:lnTo>
                    <a:pt x="2843" y="893"/>
                  </a:lnTo>
                  <a:cubicBezTo>
                    <a:pt x="2970" y="923"/>
                    <a:pt x="3095" y="937"/>
                    <a:pt x="3221" y="937"/>
                  </a:cubicBezTo>
                  <a:cubicBezTo>
                    <a:pt x="3936" y="937"/>
                    <a:pt x="4643" y="506"/>
                    <a:pt x="5371" y="430"/>
                  </a:cubicBezTo>
                  <a:cubicBezTo>
                    <a:pt x="5431" y="425"/>
                    <a:pt x="5492" y="423"/>
                    <a:pt x="5552" y="423"/>
                  </a:cubicBezTo>
                  <a:cubicBezTo>
                    <a:pt x="6307" y="423"/>
                    <a:pt x="7046" y="815"/>
                    <a:pt x="7456" y="1443"/>
                  </a:cubicBezTo>
                  <a:cubicBezTo>
                    <a:pt x="7879" y="1188"/>
                    <a:pt x="8390" y="1020"/>
                    <a:pt x="8892" y="971"/>
                  </a:cubicBezTo>
                  <a:cubicBezTo>
                    <a:pt x="8708" y="919"/>
                    <a:pt x="8517" y="892"/>
                    <a:pt x="8326" y="892"/>
                  </a:cubicBezTo>
                  <a:cubicBezTo>
                    <a:pt x="8119" y="892"/>
                    <a:pt x="7911" y="924"/>
                    <a:pt x="7711" y="991"/>
                  </a:cubicBezTo>
                  <a:cubicBezTo>
                    <a:pt x="7367" y="411"/>
                    <a:pt x="6610" y="37"/>
                    <a:pt x="5902" y="7"/>
                  </a:cubicBezTo>
                  <a:cubicBezTo>
                    <a:pt x="5832" y="3"/>
                    <a:pt x="5762" y="0"/>
                    <a:pt x="5692" y="0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76" name="Google Shape;2376;p61"/>
          <p:cNvGrpSpPr/>
          <p:nvPr/>
        </p:nvGrpSpPr>
        <p:grpSpPr>
          <a:xfrm rot="-191328">
            <a:off x="7417094" y="3767366"/>
            <a:ext cx="1749858" cy="1520365"/>
            <a:chOff x="5130818" y="1461675"/>
            <a:chExt cx="1452810" cy="1262274"/>
          </a:xfrm>
        </p:grpSpPr>
        <p:sp>
          <p:nvSpPr>
            <p:cNvPr id="2377" name="Google Shape;2377;p61"/>
            <p:cNvSpPr/>
            <p:nvPr/>
          </p:nvSpPr>
          <p:spPr>
            <a:xfrm>
              <a:off x="5306314" y="1653755"/>
              <a:ext cx="1044727" cy="683516"/>
            </a:xfrm>
            <a:custGeom>
              <a:rect b="b" l="l" r="r" t="t"/>
              <a:pathLst>
                <a:path extrusionOk="0" h="9768" w="14930">
                  <a:moveTo>
                    <a:pt x="2685" y="0"/>
                  </a:moveTo>
                  <a:cubicBezTo>
                    <a:pt x="866" y="1534"/>
                    <a:pt x="2518" y="3403"/>
                    <a:pt x="1594" y="5222"/>
                  </a:cubicBezTo>
                  <a:cubicBezTo>
                    <a:pt x="1112" y="6176"/>
                    <a:pt x="0" y="7710"/>
                    <a:pt x="1318" y="8999"/>
                  </a:cubicBezTo>
                  <a:cubicBezTo>
                    <a:pt x="1522" y="8643"/>
                    <a:pt x="1709" y="8517"/>
                    <a:pt x="1889" y="8517"/>
                  </a:cubicBezTo>
                  <a:cubicBezTo>
                    <a:pt x="2255" y="8517"/>
                    <a:pt x="2591" y="9040"/>
                    <a:pt x="2980" y="9205"/>
                  </a:cubicBezTo>
                  <a:cubicBezTo>
                    <a:pt x="3419" y="9396"/>
                    <a:pt x="3730" y="9462"/>
                    <a:pt x="3982" y="9462"/>
                  </a:cubicBezTo>
                  <a:cubicBezTo>
                    <a:pt x="4553" y="9462"/>
                    <a:pt x="4820" y="9124"/>
                    <a:pt x="5569" y="9124"/>
                  </a:cubicBezTo>
                  <a:cubicBezTo>
                    <a:pt x="5975" y="9124"/>
                    <a:pt x="6523" y="9224"/>
                    <a:pt x="7337" y="9530"/>
                  </a:cubicBezTo>
                  <a:cubicBezTo>
                    <a:pt x="7793" y="9704"/>
                    <a:pt x="8038" y="9768"/>
                    <a:pt x="8177" y="9768"/>
                  </a:cubicBezTo>
                  <a:cubicBezTo>
                    <a:pt x="8564" y="9768"/>
                    <a:pt x="8139" y="9275"/>
                    <a:pt x="9179" y="9275"/>
                  </a:cubicBezTo>
                  <a:cubicBezTo>
                    <a:pt x="9459" y="9275"/>
                    <a:pt x="9847" y="9311"/>
                    <a:pt x="10386" y="9402"/>
                  </a:cubicBezTo>
                  <a:cubicBezTo>
                    <a:pt x="10458" y="9414"/>
                    <a:pt x="10530" y="9420"/>
                    <a:pt x="10603" y="9420"/>
                  </a:cubicBezTo>
                  <a:cubicBezTo>
                    <a:pt x="11577" y="9420"/>
                    <a:pt x="12531" y="8364"/>
                    <a:pt x="13557" y="8364"/>
                  </a:cubicBezTo>
                  <a:cubicBezTo>
                    <a:pt x="13838" y="8364"/>
                    <a:pt x="14125" y="8443"/>
                    <a:pt x="14418" y="8645"/>
                  </a:cubicBezTo>
                  <a:cubicBezTo>
                    <a:pt x="14930" y="6924"/>
                    <a:pt x="13258" y="6786"/>
                    <a:pt x="13641" y="4435"/>
                  </a:cubicBezTo>
                  <a:cubicBezTo>
                    <a:pt x="13799" y="3442"/>
                    <a:pt x="12904" y="3236"/>
                    <a:pt x="13238" y="2213"/>
                  </a:cubicBezTo>
                  <a:cubicBezTo>
                    <a:pt x="13336" y="1898"/>
                    <a:pt x="13159" y="1436"/>
                    <a:pt x="12815" y="1436"/>
                  </a:cubicBezTo>
                  <a:cubicBezTo>
                    <a:pt x="9422" y="1161"/>
                    <a:pt x="6068" y="649"/>
                    <a:pt x="2685" y="0"/>
                  </a:cubicBezTo>
                  <a:close/>
                </a:path>
              </a:pathLst>
            </a:custGeom>
            <a:solidFill>
              <a:srgbClr val="4727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8" name="Google Shape;2378;p61"/>
            <p:cNvSpPr/>
            <p:nvPr/>
          </p:nvSpPr>
          <p:spPr>
            <a:xfrm>
              <a:off x="6168607" y="1809239"/>
              <a:ext cx="212024" cy="416421"/>
            </a:xfrm>
            <a:custGeom>
              <a:rect b="b" l="l" r="r" t="t"/>
              <a:pathLst>
                <a:path extrusionOk="0" h="5951" w="3030">
                  <a:moveTo>
                    <a:pt x="777" y="1"/>
                  </a:moveTo>
                  <a:lnTo>
                    <a:pt x="777" y="1"/>
                  </a:lnTo>
                  <a:cubicBezTo>
                    <a:pt x="0" y="1112"/>
                    <a:pt x="177" y="2686"/>
                    <a:pt x="1112" y="3581"/>
                  </a:cubicBezTo>
                  <a:cubicBezTo>
                    <a:pt x="1476" y="3935"/>
                    <a:pt x="1938" y="4200"/>
                    <a:pt x="2292" y="4564"/>
                  </a:cubicBezTo>
                  <a:cubicBezTo>
                    <a:pt x="2646" y="4938"/>
                    <a:pt x="2921" y="5479"/>
                    <a:pt x="2744" y="5951"/>
                  </a:cubicBezTo>
                  <a:cubicBezTo>
                    <a:pt x="3000" y="5685"/>
                    <a:pt x="3030" y="5243"/>
                    <a:pt x="2892" y="4898"/>
                  </a:cubicBezTo>
                  <a:cubicBezTo>
                    <a:pt x="2754" y="4554"/>
                    <a:pt x="2489" y="4269"/>
                    <a:pt x="2203" y="4023"/>
                  </a:cubicBezTo>
                  <a:cubicBezTo>
                    <a:pt x="1918" y="3777"/>
                    <a:pt x="1613" y="3561"/>
                    <a:pt x="1377" y="3266"/>
                  </a:cubicBezTo>
                  <a:cubicBezTo>
                    <a:pt x="1023" y="2833"/>
                    <a:pt x="856" y="2263"/>
                    <a:pt x="777" y="1702"/>
                  </a:cubicBezTo>
                  <a:cubicBezTo>
                    <a:pt x="709" y="1132"/>
                    <a:pt x="738" y="571"/>
                    <a:pt x="777" y="1"/>
                  </a:cubicBezTo>
                  <a:close/>
                </a:path>
              </a:pathLst>
            </a:custGeom>
            <a:solidFill>
              <a:srgbClr val="4727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9" name="Google Shape;2379;p61"/>
            <p:cNvSpPr/>
            <p:nvPr/>
          </p:nvSpPr>
          <p:spPr>
            <a:xfrm>
              <a:off x="5304214" y="1797553"/>
              <a:ext cx="150796" cy="416421"/>
            </a:xfrm>
            <a:custGeom>
              <a:rect b="b" l="l" r="r" t="t"/>
              <a:pathLst>
                <a:path extrusionOk="0" h="5951" w="2155">
                  <a:moveTo>
                    <a:pt x="2056" y="0"/>
                  </a:moveTo>
                  <a:cubicBezTo>
                    <a:pt x="1909" y="994"/>
                    <a:pt x="1919" y="2351"/>
                    <a:pt x="1270" y="3443"/>
                  </a:cubicBezTo>
                  <a:cubicBezTo>
                    <a:pt x="1014" y="3846"/>
                    <a:pt x="680" y="4190"/>
                    <a:pt x="434" y="4593"/>
                  </a:cubicBezTo>
                  <a:cubicBezTo>
                    <a:pt x="178" y="4997"/>
                    <a:pt x="1" y="5488"/>
                    <a:pt x="139" y="5951"/>
                  </a:cubicBezTo>
                  <a:cubicBezTo>
                    <a:pt x="89" y="5616"/>
                    <a:pt x="247" y="5272"/>
                    <a:pt x="473" y="5016"/>
                  </a:cubicBezTo>
                  <a:cubicBezTo>
                    <a:pt x="689" y="4751"/>
                    <a:pt x="965" y="4544"/>
                    <a:pt x="1191" y="4288"/>
                  </a:cubicBezTo>
                  <a:cubicBezTo>
                    <a:pt x="1683" y="3738"/>
                    <a:pt x="1958" y="2980"/>
                    <a:pt x="2056" y="2243"/>
                  </a:cubicBezTo>
                  <a:cubicBezTo>
                    <a:pt x="2155" y="1495"/>
                    <a:pt x="2106" y="748"/>
                    <a:pt x="2056" y="0"/>
                  </a:cubicBezTo>
                  <a:close/>
                </a:path>
              </a:pathLst>
            </a:custGeom>
            <a:solidFill>
              <a:srgbClr val="4727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0" name="Google Shape;2380;p61"/>
            <p:cNvSpPr/>
            <p:nvPr/>
          </p:nvSpPr>
          <p:spPr>
            <a:xfrm>
              <a:off x="5328985" y="2237273"/>
              <a:ext cx="331821" cy="367859"/>
            </a:xfrm>
            <a:custGeom>
              <a:rect b="b" l="l" r="r" t="t"/>
              <a:pathLst>
                <a:path extrusionOk="0" h="5257" w="4742">
                  <a:moveTo>
                    <a:pt x="4741" y="1"/>
                  </a:moveTo>
                  <a:lnTo>
                    <a:pt x="4741" y="1"/>
                  </a:lnTo>
                  <a:cubicBezTo>
                    <a:pt x="4161" y="109"/>
                    <a:pt x="3640" y="414"/>
                    <a:pt x="3276" y="866"/>
                  </a:cubicBezTo>
                  <a:lnTo>
                    <a:pt x="2243" y="2430"/>
                  </a:lnTo>
                  <a:lnTo>
                    <a:pt x="1270" y="2047"/>
                  </a:lnTo>
                  <a:lnTo>
                    <a:pt x="1" y="4092"/>
                  </a:lnTo>
                  <a:lnTo>
                    <a:pt x="1516" y="5026"/>
                  </a:lnTo>
                  <a:cubicBezTo>
                    <a:pt x="1758" y="5180"/>
                    <a:pt x="2035" y="5256"/>
                    <a:pt x="2313" y="5256"/>
                  </a:cubicBezTo>
                  <a:cubicBezTo>
                    <a:pt x="2552" y="5256"/>
                    <a:pt x="2792" y="5199"/>
                    <a:pt x="3010" y="5085"/>
                  </a:cubicBezTo>
                  <a:lnTo>
                    <a:pt x="4633" y="4259"/>
                  </a:lnTo>
                  <a:lnTo>
                    <a:pt x="4741" y="1"/>
                  </a:lnTo>
                  <a:close/>
                </a:path>
              </a:pathLst>
            </a:custGeom>
            <a:solidFill>
              <a:srgbClr val="F5A1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1" name="Google Shape;2381;p61"/>
            <p:cNvSpPr/>
            <p:nvPr/>
          </p:nvSpPr>
          <p:spPr>
            <a:xfrm>
              <a:off x="5130818" y="2216491"/>
              <a:ext cx="232667" cy="252120"/>
            </a:xfrm>
            <a:custGeom>
              <a:rect b="b" l="l" r="r" t="t"/>
              <a:pathLst>
                <a:path extrusionOk="0" h="3603" w="3325">
                  <a:moveTo>
                    <a:pt x="2909" y="0"/>
                  </a:moveTo>
                  <a:cubicBezTo>
                    <a:pt x="2889" y="0"/>
                    <a:pt x="2870" y="4"/>
                    <a:pt x="2853" y="13"/>
                  </a:cubicBezTo>
                  <a:cubicBezTo>
                    <a:pt x="2764" y="52"/>
                    <a:pt x="2735" y="150"/>
                    <a:pt x="2715" y="249"/>
                  </a:cubicBezTo>
                  <a:cubicBezTo>
                    <a:pt x="2666" y="514"/>
                    <a:pt x="2617" y="790"/>
                    <a:pt x="2577" y="1055"/>
                  </a:cubicBezTo>
                  <a:cubicBezTo>
                    <a:pt x="2282" y="701"/>
                    <a:pt x="1918" y="377"/>
                    <a:pt x="1505" y="131"/>
                  </a:cubicBezTo>
                  <a:cubicBezTo>
                    <a:pt x="1425" y="88"/>
                    <a:pt x="1318" y="41"/>
                    <a:pt x="1227" y="41"/>
                  </a:cubicBezTo>
                  <a:cubicBezTo>
                    <a:pt x="1173" y="41"/>
                    <a:pt x="1125" y="57"/>
                    <a:pt x="1092" y="101"/>
                  </a:cubicBezTo>
                  <a:cubicBezTo>
                    <a:pt x="1033" y="180"/>
                    <a:pt x="1082" y="308"/>
                    <a:pt x="1132" y="406"/>
                  </a:cubicBezTo>
                  <a:cubicBezTo>
                    <a:pt x="1279" y="662"/>
                    <a:pt x="1446" y="918"/>
                    <a:pt x="1643" y="1154"/>
                  </a:cubicBezTo>
                  <a:cubicBezTo>
                    <a:pt x="1338" y="1045"/>
                    <a:pt x="1004" y="996"/>
                    <a:pt x="669" y="996"/>
                  </a:cubicBezTo>
                  <a:cubicBezTo>
                    <a:pt x="541" y="996"/>
                    <a:pt x="374" y="1036"/>
                    <a:pt x="355" y="1154"/>
                  </a:cubicBezTo>
                  <a:cubicBezTo>
                    <a:pt x="325" y="1262"/>
                    <a:pt x="443" y="1360"/>
                    <a:pt x="541" y="1439"/>
                  </a:cubicBezTo>
                  <a:cubicBezTo>
                    <a:pt x="787" y="1626"/>
                    <a:pt x="1043" y="1793"/>
                    <a:pt x="1377" y="1970"/>
                  </a:cubicBezTo>
                  <a:cubicBezTo>
                    <a:pt x="1176" y="1947"/>
                    <a:pt x="974" y="1937"/>
                    <a:pt x="773" y="1937"/>
                  </a:cubicBezTo>
                  <a:cubicBezTo>
                    <a:pt x="630" y="1937"/>
                    <a:pt x="487" y="1942"/>
                    <a:pt x="345" y="1950"/>
                  </a:cubicBezTo>
                  <a:cubicBezTo>
                    <a:pt x="197" y="1970"/>
                    <a:pt x="10" y="2019"/>
                    <a:pt x="1" y="2167"/>
                  </a:cubicBezTo>
                  <a:cubicBezTo>
                    <a:pt x="1" y="2294"/>
                    <a:pt x="158" y="2383"/>
                    <a:pt x="305" y="2432"/>
                  </a:cubicBezTo>
                  <a:cubicBezTo>
                    <a:pt x="620" y="2540"/>
                    <a:pt x="935" y="2639"/>
                    <a:pt x="1250" y="2757"/>
                  </a:cubicBezTo>
                  <a:cubicBezTo>
                    <a:pt x="1144" y="2746"/>
                    <a:pt x="1037" y="2741"/>
                    <a:pt x="929" y="2741"/>
                  </a:cubicBezTo>
                  <a:cubicBezTo>
                    <a:pt x="724" y="2741"/>
                    <a:pt x="518" y="2761"/>
                    <a:pt x="325" y="2806"/>
                  </a:cubicBezTo>
                  <a:cubicBezTo>
                    <a:pt x="217" y="2825"/>
                    <a:pt x="79" y="2865"/>
                    <a:pt x="60" y="2973"/>
                  </a:cubicBezTo>
                  <a:cubicBezTo>
                    <a:pt x="30" y="3061"/>
                    <a:pt x="99" y="3150"/>
                    <a:pt x="178" y="3199"/>
                  </a:cubicBezTo>
                  <a:cubicBezTo>
                    <a:pt x="256" y="3248"/>
                    <a:pt x="355" y="3268"/>
                    <a:pt x="443" y="3278"/>
                  </a:cubicBezTo>
                  <a:cubicBezTo>
                    <a:pt x="955" y="3376"/>
                    <a:pt x="2312" y="3602"/>
                    <a:pt x="2312" y="3602"/>
                  </a:cubicBezTo>
                  <a:cubicBezTo>
                    <a:pt x="2312" y="3602"/>
                    <a:pt x="3069" y="2786"/>
                    <a:pt x="3325" y="2196"/>
                  </a:cubicBezTo>
                  <a:cubicBezTo>
                    <a:pt x="3256" y="1724"/>
                    <a:pt x="3266" y="858"/>
                    <a:pt x="3197" y="377"/>
                  </a:cubicBezTo>
                  <a:cubicBezTo>
                    <a:pt x="3177" y="298"/>
                    <a:pt x="3167" y="200"/>
                    <a:pt x="3108" y="111"/>
                  </a:cubicBezTo>
                  <a:cubicBezTo>
                    <a:pt x="3062" y="50"/>
                    <a:pt x="2980" y="0"/>
                    <a:pt x="2909" y="0"/>
                  </a:cubicBezTo>
                  <a:close/>
                </a:path>
              </a:pathLst>
            </a:custGeom>
            <a:solidFill>
              <a:srgbClr val="8E5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2" name="Google Shape;2382;p61"/>
            <p:cNvSpPr/>
            <p:nvPr/>
          </p:nvSpPr>
          <p:spPr>
            <a:xfrm>
              <a:off x="5289100" y="2355670"/>
              <a:ext cx="167310" cy="203067"/>
            </a:xfrm>
            <a:custGeom>
              <a:rect b="b" l="l" r="r" t="t"/>
              <a:pathLst>
                <a:path extrusionOk="0" h="2902" w="2391">
                  <a:moveTo>
                    <a:pt x="905" y="0"/>
                  </a:moveTo>
                  <a:lnTo>
                    <a:pt x="1" y="1564"/>
                  </a:lnTo>
                  <a:lnTo>
                    <a:pt x="1377" y="2902"/>
                  </a:lnTo>
                  <a:lnTo>
                    <a:pt x="2390" y="797"/>
                  </a:lnTo>
                  <a:lnTo>
                    <a:pt x="905" y="0"/>
                  </a:lnTo>
                  <a:close/>
                </a:path>
              </a:pathLst>
            </a:custGeom>
            <a:solidFill>
              <a:srgbClr val="8E5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3" name="Google Shape;2383;p61"/>
            <p:cNvSpPr/>
            <p:nvPr/>
          </p:nvSpPr>
          <p:spPr>
            <a:xfrm>
              <a:off x="5320728" y="2366026"/>
              <a:ext cx="148767" cy="216153"/>
            </a:xfrm>
            <a:custGeom>
              <a:rect b="b" l="l" r="r" t="t"/>
              <a:pathLst>
                <a:path extrusionOk="0" h="3089" w="2126">
                  <a:moveTo>
                    <a:pt x="1279" y="0"/>
                  </a:moveTo>
                  <a:lnTo>
                    <a:pt x="1" y="2341"/>
                  </a:lnTo>
                  <a:lnTo>
                    <a:pt x="1201" y="3088"/>
                  </a:lnTo>
                  <a:lnTo>
                    <a:pt x="2125" y="423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EBB3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4" name="Google Shape;2384;p61"/>
            <p:cNvSpPr/>
            <p:nvPr/>
          </p:nvSpPr>
          <p:spPr>
            <a:xfrm>
              <a:off x="6301419" y="1554741"/>
              <a:ext cx="282209" cy="257998"/>
            </a:xfrm>
            <a:custGeom>
              <a:rect b="b" l="l" r="r" t="t"/>
              <a:pathLst>
                <a:path extrusionOk="0" h="3687" w="4033">
                  <a:moveTo>
                    <a:pt x="1757" y="1"/>
                  </a:moveTo>
                  <a:cubicBezTo>
                    <a:pt x="1642" y="1"/>
                    <a:pt x="1531" y="120"/>
                    <a:pt x="1466" y="225"/>
                  </a:cubicBezTo>
                  <a:cubicBezTo>
                    <a:pt x="1200" y="618"/>
                    <a:pt x="1004" y="1041"/>
                    <a:pt x="886" y="1504"/>
                  </a:cubicBezTo>
                  <a:cubicBezTo>
                    <a:pt x="738" y="1277"/>
                    <a:pt x="581" y="1041"/>
                    <a:pt x="414" y="825"/>
                  </a:cubicBezTo>
                  <a:cubicBezTo>
                    <a:pt x="364" y="736"/>
                    <a:pt x="305" y="668"/>
                    <a:pt x="207" y="668"/>
                  </a:cubicBezTo>
                  <a:cubicBezTo>
                    <a:pt x="109" y="677"/>
                    <a:pt x="20" y="766"/>
                    <a:pt x="10" y="864"/>
                  </a:cubicBezTo>
                  <a:cubicBezTo>
                    <a:pt x="1" y="953"/>
                    <a:pt x="20" y="1051"/>
                    <a:pt x="50" y="1130"/>
                  </a:cubicBezTo>
                  <a:cubicBezTo>
                    <a:pt x="187" y="1602"/>
                    <a:pt x="551" y="2379"/>
                    <a:pt x="689" y="2841"/>
                  </a:cubicBezTo>
                  <a:cubicBezTo>
                    <a:pt x="1171" y="3274"/>
                    <a:pt x="2213" y="3687"/>
                    <a:pt x="2213" y="3687"/>
                  </a:cubicBezTo>
                  <a:cubicBezTo>
                    <a:pt x="2213" y="3687"/>
                    <a:pt x="3344" y="2930"/>
                    <a:pt x="3777" y="2615"/>
                  </a:cubicBezTo>
                  <a:cubicBezTo>
                    <a:pt x="3846" y="2566"/>
                    <a:pt x="3925" y="2507"/>
                    <a:pt x="3974" y="2438"/>
                  </a:cubicBezTo>
                  <a:cubicBezTo>
                    <a:pt x="4013" y="2359"/>
                    <a:pt x="4033" y="2251"/>
                    <a:pt x="3984" y="2192"/>
                  </a:cubicBezTo>
                  <a:cubicBezTo>
                    <a:pt x="3941" y="2144"/>
                    <a:pt x="3884" y="2128"/>
                    <a:pt x="3821" y="2128"/>
                  </a:cubicBezTo>
                  <a:cubicBezTo>
                    <a:pt x="3769" y="2128"/>
                    <a:pt x="3713" y="2139"/>
                    <a:pt x="3659" y="2153"/>
                  </a:cubicBezTo>
                  <a:cubicBezTo>
                    <a:pt x="3364" y="2221"/>
                    <a:pt x="3069" y="2339"/>
                    <a:pt x="2803" y="2497"/>
                  </a:cubicBezTo>
                  <a:cubicBezTo>
                    <a:pt x="3049" y="2261"/>
                    <a:pt x="3285" y="2044"/>
                    <a:pt x="3531" y="1808"/>
                  </a:cubicBezTo>
                  <a:cubicBezTo>
                    <a:pt x="3630" y="1710"/>
                    <a:pt x="3748" y="1563"/>
                    <a:pt x="3689" y="1435"/>
                  </a:cubicBezTo>
                  <a:cubicBezTo>
                    <a:pt x="3660" y="1377"/>
                    <a:pt x="3597" y="1357"/>
                    <a:pt x="3524" y="1357"/>
                  </a:cubicBezTo>
                  <a:cubicBezTo>
                    <a:pt x="3448" y="1357"/>
                    <a:pt x="3361" y="1380"/>
                    <a:pt x="3295" y="1405"/>
                  </a:cubicBezTo>
                  <a:cubicBezTo>
                    <a:pt x="2971" y="1513"/>
                    <a:pt x="2656" y="1671"/>
                    <a:pt x="2361" y="1848"/>
                  </a:cubicBezTo>
                  <a:cubicBezTo>
                    <a:pt x="2577" y="1553"/>
                    <a:pt x="2744" y="1277"/>
                    <a:pt x="2892" y="1012"/>
                  </a:cubicBezTo>
                  <a:cubicBezTo>
                    <a:pt x="2951" y="894"/>
                    <a:pt x="3010" y="766"/>
                    <a:pt x="2941" y="677"/>
                  </a:cubicBezTo>
                  <a:cubicBezTo>
                    <a:pt x="2906" y="633"/>
                    <a:pt x="2854" y="617"/>
                    <a:pt x="2796" y="617"/>
                  </a:cubicBezTo>
                  <a:cubicBezTo>
                    <a:pt x="2726" y="617"/>
                    <a:pt x="2647" y="641"/>
                    <a:pt x="2577" y="668"/>
                  </a:cubicBezTo>
                  <a:cubicBezTo>
                    <a:pt x="2282" y="786"/>
                    <a:pt x="2007" y="972"/>
                    <a:pt x="1771" y="1208"/>
                  </a:cubicBezTo>
                  <a:cubicBezTo>
                    <a:pt x="1859" y="913"/>
                    <a:pt x="1908" y="599"/>
                    <a:pt x="1928" y="304"/>
                  </a:cubicBezTo>
                  <a:cubicBezTo>
                    <a:pt x="1928" y="195"/>
                    <a:pt x="1928" y="58"/>
                    <a:pt x="1830" y="18"/>
                  </a:cubicBezTo>
                  <a:cubicBezTo>
                    <a:pt x="1806" y="6"/>
                    <a:pt x="1781" y="1"/>
                    <a:pt x="1757" y="1"/>
                  </a:cubicBezTo>
                  <a:close/>
                </a:path>
              </a:pathLst>
            </a:custGeom>
            <a:solidFill>
              <a:srgbClr val="8E5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5" name="Google Shape;2385;p61"/>
            <p:cNvSpPr/>
            <p:nvPr/>
          </p:nvSpPr>
          <p:spPr>
            <a:xfrm>
              <a:off x="6282176" y="1735625"/>
              <a:ext cx="174868" cy="194111"/>
            </a:xfrm>
            <a:custGeom>
              <a:rect b="b" l="l" r="r" t="t"/>
              <a:pathLst>
                <a:path extrusionOk="0" h="2774" w="2499">
                  <a:moveTo>
                    <a:pt x="1023" y="0"/>
                  </a:moveTo>
                  <a:lnTo>
                    <a:pt x="0" y="1338"/>
                  </a:lnTo>
                  <a:lnTo>
                    <a:pt x="1593" y="2774"/>
                  </a:lnTo>
                  <a:lnTo>
                    <a:pt x="2498" y="1043"/>
                  </a:lnTo>
                  <a:lnTo>
                    <a:pt x="1023" y="0"/>
                  </a:lnTo>
                  <a:close/>
                </a:path>
              </a:pathLst>
            </a:custGeom>
            <a:solidFill>
              <a:srgbClr val="8E5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6" name="Google Shape;2386;p61"/>
            <p:cNvSpPr/>
            <p:nvPr/>
          </p:nvSpPr>
          <p:spPr>
            <a:xfrm>
              <a:off x="5885771" y="1820924"/>
              <a:ext cx="534119" cy="568547"/>
            </a:xfrm>
            <a:custGeom>
              <a:rect b="b" l="l" r="r" t="t"/>
              <a:pathLst>
                <a:path extrusionOk="0" h="8125" w="7633">
                  <a:moveTo>
                    <a:pt x="5419" y="1"/>
                  </a:moveTo>
                  <a:cubicBezTo>
                    <a:pt x="3944" y="1938"/>
                    <a:pt x="1653" y="4131"/>
                    <a:pt x="0" y="5017"/>
                  </a:cubicBezTo>
                  <a:lnTo>
                    <a:pt x="1918" y="8124"/>
                  </a:lnTo>
                  <a:cubicBezTo>
                    <a:pt x="3649" y="6846"/>
                    <a:pt x="6196" y="3836"/>
                    <a:pt x="7632" y="1230"/>
                  </a:cubicBezTo>
                  <a:lnTo>
                    <a:pt x="5419" y="1"/>
                  </a:lnTo>
                  <a:close/>
                </a:path>
              </a:pathLst>
            </a:custGeom>
            <a:solidFill>
              <a:srgbClr val="F5A1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7" name="Google Shape;2387;p61"/>
            <p:cNvSpPr/>
            <p:nvPr/>
          </p:nvSpPr>
          <p:spPr>
            <a:xfrm>
              <a:off x="6229135" y="1769353"/>
              <a:ext cx="223080" cy="177597"/>
            </a:xfrm>
            <a:custGeom>
              <a:rect b="b" l="l" r="r" t="t"/>
              <a:pathLst>
                <a:path extrusionOk="0" h="2538" w="3188">
                  <a:moveTo>
                    <a:pt x="945" y="0"/>
                  </a:moveTo>
                  <a:lnTo>
                    <a:pt x="1" y="1092"/>
                  </a:lnTo>
                  <a:lnTo>
                    <a:pt x="2617" y="2538"/>
                  </a:lnTo>
                  <a:lnTo>
                    <a:pt x="3187" y="1436"/>
                  </a:lnTo>
                  <a:lnTo>
                    <a:pt x="945" y="0"/>
                  </a:lnTo>
                  <a:close/>
                </a:path>
              </a:pathLst>
            </a:custGeom>
            <a:solidFill>
              <a:srgbClr val="FEBB3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8" name="Google Shape;2388;p61"/>
            <p:cNvSpPr/>
            <p:nvPr/>
          </p:nvSpPr>
          <p:spPr>
            <a:xfrm>
              <a:off x="5578794" y="2190530"/>
              <a:ext cx="532790" cy="533419"/>
            </a:xfrm>
            <a:custGeom>
              <a:rect b="b" l="l" r="r" t="t"/>
              <a:pathLst>
                <a:path extrusionOk="0" h="7623" w="7614">
                  <a:moveTo>
                    <a:pt x="5794" y="0"/>
                  </a:moveTo>
                  <a:lnTo>
                    <a:pt x="1840" y="443"/>
                  </a:lnTo>
                  <a:cubicBezTo>
                    <a:pt x="1053" y="541"/>
                    <a:pt x="453" y="1170"/>
                    <a:pt x="404" y="1947"/>
                  </a:cubicBezTo>
                  <a:lnTo>
                    <a:pt x="1" y="7622"/>
                  </a:lnTo>
                  <a:lnTo>
                    <a:pt x="7613" y="6825"/>
                  </a:lnTo>
                  <a:lnTo>
                    <a:pt x="5794" y="0"/>
                  </a:lnTo>
                  <a:close/>
                </a:path>
              </a:pathLst>
            </a:custGeom>
            <a:solidFill>
              <a:srgbClr val="FEBB3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9" name="Google Shape;2389;p61"/>
            <p:cNvSpPr/>
            <p:nvPr/>
          </p:nvSpPr>
          <p:spPr>
            <a:xfrm>
              <a:off x="5668291" y="2171917"/>
              <a:ext cx="290466" cy="170389"/>
            </a:xfrm>
            <a:custGeom>
              <a:rect b="b" l="l" r="r" t="t"/>
              <a:pathLst>
                <a:path extrusionOk="0" h="2435" w="4151">
                  <a:moveTo>
                    <a:pt x="4151" y="1"/>
                  </a:moveTo>
                  <a:lnTo>
                    <a:pt x="1" y="394"/>
                  </a:lnTo>
                  <a:cubicBezTo>
                    <a:pt x="1" y="394"/>
                    <a:pt x="266" y="837"/>
                    <a:pt x="650" y="1309"/>
                  </a:cubicBezTo>
                  <a:cubicBezTo>
                    <a:pt x="1083" y="1851"/>
                    <a:pt x="1641" y="2434"/>
                    <a:pt x="2065" y="2434"/>
                  </a:cubicBezTo>
                  <a:cubicBezTo>
                    <a:pt x="2102" y="2434"/>
                    <a:pt x="2139" y="2430"/>
                    <a:pt x="2174" y="2420"/>
                  </a:cubicBezTo>
                  <a:cubicBezTo>
                    <a:pt x="2508" y="2322"/>
                    <a:pt x="2921" y="1869"/>
                    <a:pt x="3285" y="1377"/>
                  </a:cubicBezTo>
                  <a:cubicBezTo>
                    <a:pt x="3757" y="709"/>
                    <a:pt x="4151" y="1"/>
                    <a:pt x="4151" y="1"/>
                  </a:cubicBezTo>
                  <a:close/>
                </a:path>
              </a:pathLst>
            </a:custGeom>
            <a:solidFill>
              <a:srgbClr val="8E5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0" name="Google Shape;2390;p61"/>
            <p:cNvSpPr/>
            <p:nvPr/>
          </p:nvSpPr>
          <p:spPr>
            <a:xfrm>
              <a:off x="5668291" y="2171917"/>
              <a:ext cx="290466" cy="105102"/>
            </a:xfrm>
            <a:custGeom>
              <a:rect b="b" l="l" r="r" t="t"/>
              <a:pathLst>
                <a:path extrusionOk="0" h="1502" w="4151">
                  <a:moveTo>
                    <a:pt x="4151" y="1"/>
                  </a:moveTo>
                  <a:lnTo>
                    <a:pt x="1" y="374"/>
                  </a:lnTo>
                  <a:cubicBezTo>
                    <a:pt x="1" y="374"/>
                    <a:pt x="266" y="817"/>
                    <a:pt x="650" y="1299"/>
                  </a:cubicBezTo>
                  <a:cubicBezTo>
                    <a:pt x="998" y="1413"/>
                    <a:pt x="1464" y="1501"/>
                    <a:pt x="2043" y="1501"/>
                  </a:cubicBezTo>
                  <a:cubicBezTo>
                    <a:pt x="2412" y="1501"/>
                    <a:pt x="2826" y="1465"/>
                    <a:pt x="3285" y="1377"/>
                  </a:cubicBezTo>
                  <a:cubicBezTo>
                    <a:pt x="3757" y="709"/>
                    <a:pt x="4151" y="1"/>
                    <a:pt x="4151" y="1"/>
                  </a:cubicBezTo>
                  <a:close/>
                </a:path>
              </a:pathLst>
            </a:custGeom>
            <a:solidFill>
              <a:srgbClr val="75413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1" name="Google Shape;2391;p61"/>
            <p:cNvSpPr/>
            <p:nvPr/>
          </p:nvSpPr>
          <p:spPr>
            <a:xfrm>
              <a:off x="5342770" y="1932394"/>
              <a:ext cx="242323" cy="193411"/>
            </a:xfrm>
            <a:custGeom>
              <a:rect b="b" l="l" r="r" t="t"/>
              <a:pathLst>
                <a:path extrusionOk="0" h="2764" w="3463">
                  <a:moveTo>
                    <a:pt x="1551" y="0"/>
                  </a:moveTo>
                  <a:cubicBezTo>
                    <a:pt x="1016" y="0"/>
                    <a:pt x="531" y="260"/>
                    <a:pt x="315" y="719"/>
                  </a:cubicBezTo>
                  <a:cubicBezTo>
                    <a:pt x="1" y="1388"/>
                    <a:pt x="384" y="2234"/>
                    <a:pt x="1161" y="2597"/>
                  </a:cubicBezTo>
                  <a:cubicBezTo>
                    <a:pt x="1405" y="2710"/>
                    <a:pt x="1658" y="2763"/>
                    <a:pt x="1900" y="2763"/>
                  </a:cubicBezTo>
                  <a:cubicBezTo>
                    <a:pt x="2441" y="2763"/>
                    <a:pt x="2931" y="2499"/>
                    <a:pt x="3148" y="2037"/>
                  </a:cubicBezTo>
                  <a:cubicBezTo>
                    <a:pt x="3463" y="1368"/>
                    <a:pt x="3079" y="532"/>
                    <a:pt x="2292" y="168"/>
                  </a:cubicBezTo>
                  <a:cubicBezTo>
                    <a:pt x="2049" y="54"/>
                    <a:pt x="1794" y="0"/>
                    <a:pt x="1551" y="0"/>
                  </a:cubicBezTo>
                  <a:close/>
                </a:path>
              </a:pathLst>
            </a:custGeom>
            <a:solidFill>
              <a:srgbClr val="8E5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2" name="Google Shape;2392;p61"/>
            <p:cNvSpPr/>
            <p:nvPr/>
          </p:nvSpPr>
          <p:spPr>
            <a:xfrm>
              <a:off x="5378597" y="1994321"/>
              <a:ext cx="162482" cy="118538"/>
            </a:xfrm>
            <a:custGeom>
              <a:rect b="b" l="l" r="r" t="t"/>
              <a:pathLst>
                <a:path extrusionOk="0" h="1694" w="2322">
                  <a:moveTo>
                    <a:pt x="904" y="1"/>
                  </a:moveTo>
                  <a:cubicBezTo>
                    <a:pt x="576" y="1"/>
                    <a:pt x="296" y="135"/>
                    <a:pt x="177" y="385"/>
                  </a:cubicBezTo>
                  <a:cubicBezTo>
                    <a:pt x="0" y="778"/>
                    <a:pt x="285" y="1299"/>
                    <a:pt x="826" y="1555"/>
                  </a:cubicBezTo>
                  <a:cubicBezTo>
                    <a:pt x="1024" y="1649"/>
                    <a:pt x="1229" y="1694"/>
                    <a:pt x="1417" y="1694"/>
                  </a:cubicBezTo>
                  <a:cubicBezTo>
                    <a:pt x="1744" y="1694"/>
                    <a:pt x="2022" y="1559"/>
                    <a:pt x="2134" y="1309"/>
                  </a:cubicBezTo>
                  <a:cubicBezTo>
                    <a:pt x="2321" y="916"/>
                    <a:pt x="2036" y="395"/>
                    <a:pt x="1495" y="139"/>
                  </a:cubicBezTo>
                  <a:cubicBezTo>
                    <a:pt x="1297" y="45"/>
                    <a:pt x="1093" y="1"/>
                    <a:pt x="904" y="1"/>
                  </a:cubicBezTo>
                  <a:close/>
                </a:path>
              </a:pathLst>
            </a:custGeom>
            <a:solidFill>
              <a:srgbClr val="75413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3" name="Google Shape;2393;p61"/>
            <p:cNvSpPr/>
            <p:nvPr/>
          </p:nvSpPr>
          <p:spPr>
            <a:xfrm>
              <a:off x="6046782" y="1932744"/>
              <a:ext cx="240224" cy="191172"/>
            </a:xfrm>
            <a:custGeom>
              <a:rect b="b" l="l" r="r" t="t"/>
              <a:pathLst>
                <a:path extrusionOk="0" h="2732" w="3433">
                  <a:moveTo>
                    <a:pt x="1852" y="1"/>
                  </a:moveTo>
                  <a:cubicBezTo>
                    <a:pt x="1668" y="1"/>
                    <a:pt x="1477" y="31"/>
                    <a:pt x="1289" y="94"/>
                  </a:cubicBezTo>
                  <a:cubicBezTo>
                    <a:pt x="463" y="370"/>
                    <a:pt x="1" y="1166"/>
                    <a:pt x="247" y="1865"/>
                  </a:cubicBezTo>
                  <a:cubicBezTo>
                    <a:pt x="429" y="2403"/>
                    <a:pt x="979" y="2731"/>
                    <a:pt x="1596" y="2731"/>
                  </a:cubicBezTo>
                  <a:cubicBezTo>
                    <a:pt x="1779" y="2731"/>
                    <a:pt x="1968" y="2702"/>
                    <a:pt x="2154" y="2642"/>
                  </a:cubicBezTo>
                  <a:cubicBezTo>
                    <a:pt x="2961" y="2366"/>
                    <a:pt x="3433" y="1570"/>
                    <a:pt x="3197" y="871"/>
                  </a:cubicBezTo>
                  <a:cubicBezTo>
                    <a:pt x="3015" y="334"/>
                    <a:pt x="2467" y="1"/>
                    <a:pt x="1852" y="1"/>
                  </a:cubicBezTo>
                  <a:close/>
                </a:path>
              </a:pathLst>
            </a:custGeom>
            <a:solidFill>
              <a:srgbClr val="8E5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4" name="Google Shape;2394;p61"/>
            <p:cNvSpPr/>
            <p:nvPr/>
          </p:nvSpPr>
          <p:spPr>
            <a:xfrm>
              <a:off x="6087367" y="1995721"/>
              <a:ext cx="162482" cy="115109"/>
            </a:xfrm>
            <a:custGeom>
              <a:rect b="b" l="l" r="r" t="t"/>
              <a:pathLst>
                <a:path extrusionOk="0" h="1645" w="2322">
                  <a:moveTo>
                    <a:pt x="1359" y="1"/>
                  </a:moveTo>
                  <a:cubicBezTo>
                    <a:pt x="1213" y="1"/>
                    <a:pt x="1059" y="26"/>
                    <a:pt x="906" y="80"/>
                  </a:cubicBezTo>
                  <a:cubicBezTo>
                    <a:pt x="345" y="266"/>
                    <a:pt x="1" y="758"/>
                    <a:pt x="148" y="1171"/>
                  </a:cubicBezTo>
                  <a:cubicBezTo>
                    <a:pt x="241" y="1470"/>
                    <a:pt x="569" y="1645"/>
                    <a:pt x="960" y="1645"/>
                  </a:cubicBezTo>
                  <a:cubicBezTo>
                    <a:pt x="1110" y="1645"/>
                    <a:pt x="1269" y="1619"/>
                    <a:pt x="1427" y="1565"/>
                  </a:cubicBezTo>
                  <a:cubicBezTo>
                    <a:pt x="1978" y="1368"/>
                    <a:pt x="2322" y="876"/>
                    <a:pt x="2184" y="473"/>
                  </a:cubicBezTo>
                  <a:cubicBezTo>
                    <a:pt x="2084" y="180"/>
                    <a:pt x="1750" y="1"/>
                    <a:pt x="1359" y="1"/>
                  </a:cubicBezTo>
                  <a:close/>
                </a:path>
              </a:pathLst>
            </a:custGeom>
            <a:solidFill>
              <a:srgbClr val="75413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5" name="Google Shape;2395;p61"/>
            <p:cNvSpPr/>
            <p:nvPr/>
          </p:nvSpPr>
          <p:spPr>
            <a:xfrm>
              <a:off x="5465995" y="1572655"/>
              <a:ext cx="695831" cy="666302"/>
            </a:xfrm>
            <a:custGeom>
              <a:rect b="b" l="l" r="r" t="t"/>
              <a:pathLst>
                <a:path extrusionOk="0" h="9522" w="9944">
                  <a:moveTo>
                    <a:pt x="5134" y="1"/>
                  </a:moveTo>
                  <a:cubicBezTo>
                    <a:pt x="5047" y="1"/>
                    <a:pt x="4958" y="3"/>
                    <a:pt x="4868" y="8"/>
                  </a:cubicBezTo>
                  <a:cubicBezTo>
                    <a:pt x="2164" y="156"/>
                    <a:pt x="0" y="3352"/>
                    <a:pt x="89" y="6027"/>
                  </a:cubicBezTo>
                  <a:cubicBezTo>
                    <a:pt x="153" y="8551"/>
                    <a:pt x="2279" y="9522"/>
                    <a:pt x="4770" y="9522"/>
                  </a:cubicBezTo>
                  <a:cubicBezTo>
                    <a:pt x="4939" y="9522"/>
                    <a:pt x="5110" y="9517"/>
                    <a:pt x="5281" y="9509"/>
                  </a:cubicBezTo>
                  <a:cubicBezTo>
                    <a:pt x="7927" y="9381"/>
                    <a:pt x="9943" y="8447"/>
                    <a:pt x="9874" y="5762"/>
                  </a:cubicBezTo>
                  <a:cubicBezTo>
                    <a:pt x="9798" y="3142"/>
                    <a:pt x="8206" y="1"/>
                    <a:pt x="5134" y="1"/>
                  </a:cubicBezTo>
                  <a:close/>
                </a:path>
              </a:pathLst>
            </a:custGeom>
            <a:solidFill>
              <a:srgbClr val="8E5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6" name="Google Shape;2396;p61"/>
            <p:cNvSpPr/>
            <p:nvPr/>
          </p:nvSpPr>
          <p:spPr>
            <a:xfrm>
              <a:off x="5469424" y="1603304"/>
              <a:ext cx="698560" cy="336790"/>
            </a:xfrm>
            <a:custGeom>
              <a:rect b="b" l="l" r="r" t="t"/>
              <a:pathLst>
                <a:path extrusionOk="0" h="4813" w="9983">
                  <a:moveTo>
                    <a:pt x="4271" y="0"/>
                  </a:moveTo>
                  <a:cubicBezTo>
                    <a:pt x="3321" y="0"/>
                    <a:pt x="2364" y="264"/>
                    <a:pt x="1613" y="839"/>
                  </a:cubicBezTo>
                  <a:cubicBezTo>
                    <a:pt x="620" y="1606"/>
                    <a:pt x="79" y="2826"/>
                    <a:pt x="0" y="4812"/>
                  </a:cubicBezTo>
                  <a:cubicBezTo>
                    <a:pt x="177" y="4163"/>
                    <a:pt x="600" y="3573"/>
                    <a:pt x="1171" y="3219"/>
                  </a:cubicBezTo>
                  <a:cubicBezTo>
                    <a:pt x="1505" y="3013"/>
                    <a:pt x="1908" y="2845"/>
                    <a:pt x="2095" y="2491"/>
                  </a:cubicBezTo>
                  <a:cubicBezTo>
                    <a:pt x="2193" y="2295"/>
                    <a:pt x="2203" y="2078"/>
                    <a:pt x="2252" y="1862"/>
                  </a:cubicBezTo>
                  <a:cubicBezTo>
                    <a:pt x="2302" y="1655"/>
                    <a:pt x="2410" y="1439"/>
                    <a:pt x="2646" y="1409"/>
                  </a:cubicBezTo>
                  <a:cubicBezTo>
                    <a:pt x="2907" y="1707"/>
                    <a:pt x="3313" y="1881"/>
                    <a:pt x="3713" y="1881"/>
                  </a:cubicBezTo>
                  <a:cubicBezTo>
                    <a:pt x="3855" y="1881"/>
                    <a:pt x="3997" y="1859"/>
                    <a:pt x="4131" y="1813"/>
                  </a:cubicBezTo>
                  <a:cubicBezTo>
                    <a:pt x="4409" y="1720"/>
                    <a:pt x="4680" y="1541"/>
                    <a:pt x="4962" y="1541"/>
                  </a:cubicBezTo>
                  <a:cubicBezTo>
                    <a:pt x="5009" y="1541"/>
                    <a:pt x="5057" y="1546"/>
                    <a:pt x="5105" y="1557"/>
                  </a:cubicBezTo>
                  <a:cubicBezTo>
                    <a:pt x="5409" y="1626"/>
                    <a:pt x="5586" y="1921"/>
                    <a:pt x="5803" y="2147"/>
                  </a:cubicBezTo>
                  <a:cubicBezTo>
                    <a:pt x="6098" y="2462"/>
                    <a:pt x="6501" y="2678"/>
                    <a:pt x="6924" y="2737"/>
                  </a:cubicBezTo>
                  <a:cubicBezTo>
                    <a:pt x="7063" y="2758"/>
                    <a:pt x="7202" y="2763"/>
                    <a:pt x="7343" y="2763"/>
                  </a:cubicBezTo>
                  <a:cubicBezTo>
                    <a:pt x="7451" y="2763"/>
                    <a:pt x="7560" y="2760"/>
                    <a:pt x="7668" y="2760"/>
                  </a:cubicBezTo>
                  <a:cubicBezTo>
                    <a:pt x="7810" y="2760"/>
                    <a:pt x="7952" y="2765"/>
                    <a:pt x="8094" y="2786"/>
                  </a:cubicBezTo>
                  <a:cubicBezTo>
                    <a:pt x="8891" y="2894"/>
                    <a:pt x="9579" y="3563"/>
                    <a:pt x="9717" y="4360"/>
                  </a:cubicBezTo>
                  <a:cubicBezTo>
                    <a:pt x="9983" y="3789"/>
                    <a:pt x="9865" y="3101"/>
                    <a:pt x="9530" y="2580"/>
                  </a:cubicBezTo>
                  <a:cubicBezTo>
                    <a:pt x="9196" y="2049"/>
                    <a:pt x="8684" y="1655"/>
                    <a:pt x="8163" y="1321"/>
                  </a:cubicBezTo>
                  <a:cubicBezTo>
                    <a:pt x="7180" y="691"/>
                    <a:pt x="6088" y="190"/>
                    <a:pt x="4927" y="42"/>
                  </a:cubicBezTo>
                  <a:cubicBezTo>
                    <a:pt x="4711" y="15"/>
                    <a:pt x="4491" y="0"/>
                    <a:pt x="4271" y="0"/>
                  </a:cubicBezTo>
                  <a:close/>
                </a:path>
              </a:pathLst>
            </a:custGeom>
            <a:solidFill>
              <a:srgbClr val="75413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7" name="Google Shape;2397;p61"/>
            <p:cNvSpPr/>
            <p:nvPr/>
          </p:nvSpPr>
          <p:spPr>
            <a:xfrm>
              <a:off x="5908443" y="1780339"/>
              <a:ext cx="149467" cy="80611"/>
            </a:xfrm>
            <a:custGeom>
              <a:rect b="b" l="l" r="r" t="t"/>
              <a:pathLst>
                <a:path extrusionOk="0" h="1152" w="2136">
                  <a:moveTo>
                    <a:pt x="788" y="1"/>
                  </a:moveTo>
                  <a:cubicBezTo>
                    <a:pt x="463" y="1"/>
                    <a:pt x="148" y="168"/>
                    <a:pt x="1" y="453"/>
                  </a:cubicBezTo>
                  <a:cubicBezTo>
                    <a:pt x="140" y="422"/>
                    <a:pt x="288" y="407"/>
                    <a:pt x="439" y="407"/>
                  </a:cubicBezTo>
                  <a:cubicBezTo>
                    <a:pt x="1054" y="407"/>
                    <a:pt x="1724" y="662"/>
                    <a:pt x="2135" y="1151"/>
                  </a:cubicBezTo>
                  <a:cubicBezTo>
                    <a:pt x="2047" y="846"/>
                    <a:pt x="1879" y="571"/>
                    <a:pt x="1643" y="355"/>
                  </a:cubicBezTo>
                  <a:cubicBezTo>
                    <a:pt x="1407" y="138"/>
                    <a:pt x="1102" y="1"/>
                    <a:pt x="788" y="1"/>
                  </a:cubicBezTo>
                  <a:close/>
                </a:path>
              </a:pathLst>
            </a:custGeom>
            <a:solidFill>
              <a:srgbClr val="4B2B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8" name="Google Shape;2398;p61"/>
            <p:cNvSpPr/>
            <p:nvPr/>
          </p:nvSpPr>
          <p:spPr>
            <a:xfrm>
              <a:off x="5572636" y="1772432"/>
              <a:ext cx="145268" cy="67876"/>
            </a:xfrm>
            <a:custGeom>
              <a:rect b="b" l="l" r="r" t="t"/>
              <a:pathLst>
                <a:path extrusionOk="0" h="970" w="2076">
                  <a:moveTo>
                    <a:pt x="1222" y="1"/>
                  </a:moveTo>
                  <a:cubicBezTo>
                    <a:pt x="1122" y="1"/>
                    <a:pt x="1022" y="12"/>
                    <a:pt x="925" y="35"/>
                  </a:cubicBezTo>
                  <a:cubicBezTo>
                    <a:pt x="502" y="133"/>
                    <a:pt x="158" y="458"/>
                    <a:pt x="0" y="969"/>
                  </a:cubicBezTo>
                  <a:cubicBezTo>
                    <a:pt x="513" y="554"/>
                    <a:pt x="1201" y="321"/>
                    <a:pt x="1856" y="321"/>
                  </a:cubicBezTo>
                  <a:cubicBezTo>
                    <a:pt x="1930" y="321"/>
                    <a:pt x="2003" y="324"/>
                    <a:pt x="2076" y="330"/>
                  </a:cubicBezTo>
                  <a:cubicBezTo>
                    <a:pt x="1872" y="119"/>
                    <a:pt x="1548" y="1"/>
                    <a:pt x="1222" y="1"/>
                  </a:cubicBezTo>
                  <a:close/>
                </a:path>
              </a:pathLst>
            </a:custGeom>
            <a:solidFill>
              <a:srgbClr val="4B2B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9" name="Google Shape;2399;p61"/>
            <p:cNvSpPr/>
            <p:nvPr/>
          </p:nvSpPr>
          <p:spPr>
            <a:xfrm>
              <a:off x="5874715" y="1876064"/>
              <a:ext cx="192081" cy="160663"/>
            </a:xfrm>
            <a:custGeom>
              <a:rect b="b" l="l" r="r" t="t"/>
              <a:pathLst>
                <a:path extrusionOk="0" h="2296" w="2745">
                  <a:moveTo>
                    <a:pt x="1325" y="1"/>
                  </a:moveTo>
                  <a:cubicBezTo>
                    <a:pt x="666" y="1"/>
                    <a:pt x="115" y="441"/>
                    <a:pt x="60" y="1042"/>
                  </a:cubicBezTo>
                  <a:cubicBezTo>
                    <a:pt x="1" y="1681"/>
                    <a:pt x="414" y="2232"/>
                    <a:pt x="1270" y="2291"/>
                  </a:cubicBezTo>
                  <a:cubicBezTo>
                    <a:pt x="1312" y="2294"/>
                    <a:pt x="1354" y="2295"/>
                    <a:pt x="1396" y="2295"/>
                  </a:cubicBezTo>
                  <a:cubicBezTo>
                    <a:pt x="2091" y="2295"/>
                    <a:pt x="2611" y="1911"/>
                    <a:pt x="2676" y="1308"/>
                  </a:cubicBezTo>
                  <a:cubicBezTo>
                    <a:pt x="2745" y="668"/>
                    <a:pt x="2214" y="78"/>
                    <a:pt x="1486" y="9"/>
                  </a:cubicBezTo>
                  <a:cubicBezTo>
                    <a:pt x="1432" y="4"/>
                    <a:pt x="1378" y="1"/>
                    <a:pt x="13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0" name="Google Shape;2400;p61"/>
            <p:cNvSpPr/>
            <p:nvPr/>
          </p:nvSpPr>
          <p:spPr>
            <a:xfrm>
              <a:off x="5878214" y="1862979"/>
              <a:ext cx="187253" cy="106012"/>
            </a:xfrm>
            <a:custGeom>
              <a:rect b="b" l="l" r="r" t="t"/>
              <a:pathLst>
                <a:path extrusionOk="0" h="1515" w="2676">
                  <a:moveTo>
                    <a:pt x="1313" y="1"/>
                  </a:moveTo>
                  <a:cubicBezTo>
                    <a:pt x="1121" y="1"/>
                    <a:pt x="928" y="42"/>
                    <a:pt x="748" y="128"/>
                  </a:cubicBezTo>
                  <a:cubicBezTo>
                    <a:pt x="256" y="383"/>
                    <a:pt x="0" y="855"/>
                    <a:pt x="10" y="1347"/>
                  </a:cubicBezTo>
                  <a:cubicBezTo>
                    <a:pt x="69" y="924"/>
                    <a:pt x="354" y="531"/>
                    <a:pt x="797" y="334"/>
                  </a:cubicBezTo>
                  <a:cubicBezTo>
                    <a:pt x="964" y="262"/>
                    <a:pt x="1141" y="227"/>
                    <a:pt x="1317" y="227"/>
                  </a:cubicBezTo>
                  <a:cubicBezTo>
                    <a:pt x="1690" y="227"/>
                    <a:pt x="2057" y="384"/>
                    <a:pt x="2311" y="678"/>
                  </a:cubicBezTo>
                  <a:cubicBezTo>
                    <a:pt x="2518" y="924"/>
                    <a:pt x="2626" y="1219"/>
                    <a:pt x="2626" y="1514"/>
                  </a:cubicBezTo>
                  <a:cubicBezTo>
                    <a:pt x="2675" y="1190"/>
                    <a:pt x="2606" y="855"/>
                    <a:pt x="2410" y="560"/>
                  </a:cubicBezTo>
                  <a:cubicBezTo>
                    <a:pt x="2152" y="201"/>
                    <a:pt x="1736" y="1"/>
                    <a:pt x="1313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1" name="Google Shape;2401;p61"/>
            <p:cNvSpPr/>
            <p:nvPr/>
          </p:nvSpPr>
          <p:spPr>
            <a:xfrm>
              <a:off x="5922927" y="1907693"/>
              <a:ext cx="94326" cy="94326"/>
            </a:xfrm>
            <a:custGeom>
              <a:rect b="b" l="l" r="r" t="t"/>
              <a:pathLst>
                <a:path extrusionOk="0" h="1348" w="1348">
                  <a:moveTo>
                    <a:pt x="669" y="0"/>
                  </a:moveTo>
                  <a:cubicBezTo>
                    <a:pt x="305" y="0"/>
                    <a:pt x="0" y="305"/>
                    <a:pt x="0" y="669"/>
                  </a:cubicBezTo>
                  <a:cubicBezTo>
                    <a:pt x="0" y="1043"/>
                    <a:pt x="305" y="1347"/>
                    <a:pt x="669" y="1347"/>
                  </a:cubicBezTo>
                  <a:cubicBezTo>
                    <a:pt x="1043" y="1347"/>
                    <a:pt x="1348" y="1043"/>
                    <a:pt x="1348" y="669"/>
                  </a:cubicBezTo>
                  <a:cubicBezTo>
                    <a:pt x="1348" y="305"/>
                    <a:pt x="1043" y="0"/>
                    <a:pt x="669" y="0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2" name="Google Shape;2402;p61"/>
            <p:cNvSpPr/>
            <p:nvPr/>
          </p:nvSpPr>
          <p:spPr>
            <a:xfrm>
              <a:off x="5989683" y="1917279"/>
              <a:ext cx="22742" cy="22112"/>
            </a:xfrm>
            <a:custGeom>
              <a:rect b="b" l="l" r="r" t="t"/>
              <a:pathLst>
                <a:path extrusionOk="0" h="316" w="325">
                  <a:moveTo>
                    <a:pt x="158" y="1"/>
                  </a:moveTo>
                  <a:cubicBezTo>
                    <a:pt x="79" y="1"/>
                    <a:pt x="0" y="70"/>
                    <a:pt x="0" y="158"/>
                  </a:cubicBezTo>
                  <a:cubicBezTo>
                    <a:pt x="0" y="247"/>
                    <a:pt x="79" y="315"/>
                    <a:pt x="158" y="315"/>
                  </a:cubicBezTo>
                  <a:cubicBezTo>
                    <a:pt x="246" y="315"/>
                    <a:pt x="325" y="247"/>
                    <a:pt x="325" y="158"/>
                  </a:cubicBezTo>
                  <a:cubicBezTo>
                    <a:pt x="325" y="70"/>
                    <a:pt x="246" y="1"/>
                    <a:pt x="1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3" name="Google Shape;2403;p61"/>
            <p:cNvSpPr/>
            <p:nvPr/>
          </p:nvSpPr>
          <p:spPr>
            <a:xfrm>
              <a:off x="6060567" y="1928965"/>
              <a:ext cx="38626" cy="31769"/>
            </a:xfrm>
            <a:custGeom>
              <a:rect b="b" l="l" r="r" t="t"/>
              <a:pathLst>
                <a:path extrusionOk="0" h="454" w="552">
                  <a:moveTo>
                    <a:pt x="551" y="1"/>
                  </a:moveTo>
                  <a:lnTo>
                    <a:pt x="551" y="1"/>
                  </a:lnTo>
                  <a:cubicBezTo>
                    <a:pt x="455" y="132"/>
                    <a:pt x="180" y="263"/>
                    <a:pt x="44" y="263"/>
                  </a:cubicBezTo>
                  <a:cubicBezTo>
                    <a:pt x="27" y="263"/>
                    <a:pt x="12" y="261"/>
                    <a:pt x="0" y="257"/>
                  </a:cubicBezTo>
                  <a:lnTo>
                    <a:pt x="0" y="257"/>
                  </a:lnTo>
                  <a:cubicBezTo>
                    <a:pt x="20" y="335"/>
                    <a:pt x="20" y="394"/>
                    <a:pt x="20" y="453"/>
                  </a:cubicBezTo>
                  <a:cubicBezTo>
                    <a:pt x="354" y="394"/>
                    <a:pt x="551" y="178"/>
                    <a:pt x="551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4" name="Google Shape;2404;p61"/>
            <p:cNvSpPr/>
            <p:nvPr/>
          </p:nvSpPr>
          <p:spPr>
            <a:xfrm>
              <a:off x="6055039" y="1903564"/>
              <a:ext cx="37227" cy="36527"/>
            </a:xfrm>
            <a:custGeom>
              <a:rect b="b" l="l" r="r" t="t"/>
              <a:pathLst>
                <a:path extrusionOk="0" h="522" w="532">
                  <a:moveTo>
                    <a:pt x="512" y="0"/>
                  </a:moveTo>
                  <a:cubicBezTo>
                    <a:pt x="426" y="154"/>
                    <a:pt x="133" y="345"/>
                    <a:pt x="10" y="345"/>
                  </a:cubicBezTo>
                  <a:cubicBezTo>
                    <a:pt x="6" y="345"/>
                    <a:pt x="4" y="344"/>
                    <a:pt x="1" y="344"/>
                  </a:cubicBezTo>
                  <a:lnTo>
                    <a:pt x="1" y="344"/>
                  </a:lnTo>
                  <a:cubicBezTo>
                    <a:pt x="30" y="413"/>
                    <a:pt x="40" y="462"/>
                    <a:pt x="70" y="521"/>
                  </a:cubicBezTo>
                  <a:cubicBezTo>
                    <a:pt x="384" y="413"/>
                    <a:pt x="532" y="167"/>
                    <a:pt x="512" y="0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5" name="Google Shape;2405;p61"/>
            <p:cNvSpPr/>
            <p:nvPr/>
          </p:nvSpPr>
          <p:spPr>
            <a:xfrm>
              <a:off x="5554723" y="1877604"/>
              <a:ext cx="193481" cy="160593"/>
            </a:xfrm>
            <a:custGeom>
              <a:rect b="b" l="l" r="r" t="t"/>
              <a:pathLst>
                <a:path extrusionOk="0" h="2295" w="2765">
                  <a:moveTo>
                    <a:pt x="1396" y="0"/>
                  </a:moveTo>
                  <a:cubicBezTo>
                    <a:pt x="1348" y="0"/>
                    <a:pt x="1299" y="2"/>
                    <a:pt x="1250" y="7"/>
                  </a:cubicBezTo>
                  <a:cubicBezTo>
                    <a:pt x="532" y="86"/>
                    <a:pt x="1" y="676"/>
                    <a:pt x="70" y="1315"/>
                  </a:cubicBezTo>
                  <a:cubicBezTo>
                    <a:pt x="143" y="1920"/>
                    <a:pt x="652" y="2295"/>
                    <a:pt x="1335" y="2295"/>
                  </a:cubicBezTo>
                  <a:cubicBezTo>
                    <a:pt x="1384" y="2295"/>
                    <a:pt x="1435" y="2293"/>
                    <a:pt x="1486" y="2289"/>
                  </a:cubicBezTo>
                  <a:cubicBezTo>
                    <a:pt x="2332" y="2220"/>
                    <a:pt x="2764" y="1669"/>
                    <a:pt x="2696" y="1030"/>
                  </a:cubicBezTo>
                  <a:cubicBezTo>
                    <a:pt x="2622" y="434"/>
                    <a:pt x="2061" y="0"/>
                    <a:pt x="13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6" name="Google Shape;2406;p61"/>
            <p:cNvSpPr/>
            <p:nvPr/>
          </p:nvSpPr>
          <p:spPr>
            <a:xfrm>
              <a:off x="5557522" y="1865638"/>
              <a:ext cx="186553" cy="105382"/>
            </a:xfrm>
            <a:custGeom>
              <a:rect b="b" l="l" r="r" t="t"/>
              <a:pathLst>
                <a:path extrusionOk="0" h="1506" w="2666">
                  <a:moveTo>
                    <a:pt x="1356" y="0"/>
                  </a:moveTo>
                  <a:cubicBezTo>
                    <a:pt x="934" y="0"/>
                    <a:pt x="522" y="198"/>
                    <a:pt x="266" y="562"/>
                  </a:cubicBezTo>
                  <a:cubicBezTo>
                    <a:pt x="69" y="857"/>
                    <a:pt x="0" y="1191"/>
                    <a:pt x="49" y="1506"/>
                  </a:cubicBezTo>
                  <a:cubicBezTo>
                    <a:pt x="59" y="1211"/>
                    <a:pt x="157" y="916"/>
                    <a:pt x="364" y="670"/>
                  </a:cubicBezTo>
                  <a:cubicBezTo>
                    <a:pt x="609" y="378"/>
                    <a:pt x="985" y="217"/>
                    <a:pt x="1366" y="217"/>
                  </a:cubicBezTo>
                  <a:cubicBezTo>
                    <a:pt x="1536" y="217"/>
                    <a:pt x="1708" y="249"/>
                    <a:pt x="1869" y="316"/>
                  </a:cubicBezTo>
                  <a:cubicBezTo>
                    <a:pt x="2311" y="513"/>
                    <a:pt x="2587" y="906"/>
                    <a:pt x="2656" y="1339"/>
                  </a:cubicBezTo>
                  <a:cubicBezTo>
                    <a:pt x="2665" y="847"/>
                    <a:pt x="2390" y="355"/>
                    <a:pt x="1928" y="129"/>
                  </a:cubicBezTo>
                  <a:cubicBezTo>
                    <a:pt x="1745" y="42"/>
                    <a:pt x="1549" y="0"/>
                    <a:pt x="1356" y="0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7" name="Google Shape;2407;p61"/>
            <p:cNvSpPr/>
            <p:nvPr/>
          </p:nvSpPr>
          <p:spPr>
            <a:xfrm>
              <a:off x="5650377" y="1941770"/>
              <a:ext cx="45484" cy="25121"/>
            </a:xfrm>
            <a:custGeom>
              <a:rect b="b" l="l" r="r" t="t"/>
              <a:pathLst>
                <a:path extrusionOk="0" h="359" w="650">
                  <a:moveTo>
                    <a:pt x="304" y="1"/>
                  </a:moveTo>
                  <a:cubicBezTo>
                    <a:pt x="149" y="1"/>
                    <a:pt x="19" y="119"/>
                    <a:pt x="1" y="270"/>
                  </a:cubicBezTo>
                  <a:lnTo>
                    <a:pt x="620" y="359"/>
                  </a:lnTo>
                  <a:cubicBezTo>
                    <a:pt x="650" y="182"/>
                    <a:pt x="522" y="24"/>
                    <a:pt x="355" y="5"/>
                  </a:cubicBezTo>
                  <a:cubicBezTo>
                    <a:pt x="338" y="2"/>
                    <a:pt x="321" y="1"/>
                    <a:pt x="304" y="1"/>
                  </a:cubicBezTo>
                  <a:close/>
                </a:path>
              </a:pathLst>
            </a:custGeom>
            <a:solidFill>
              <a:srgbClr val="0615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8" name="Google Shape;2408;p61"/>
            <p:cNvSpPr/>
            <p:nvPr/>
          </p:nvSpPr>
          <p:spPr>
            <a:xfrm>
              <a:off x="5624277" y="1917279"/>
              <a:ext cx="95026" cy="94396"/>
            </a:xfrm>
            <a:custGeom>
              <a:rect b="b" l="l" r="r" t="t"/>
              <a:pathLst>
                <a:path extrusionOk="0" h="1349" w="1358">
                  <a:moveTo>
                    <a:pt x="679" y="1"/>
                  </a:moveTo>
                  <a:cubicBezTo>
                    <a:pt x="305" y="1"/>
                    <a:pt x="0" y="296"/>
                    <a:pt x="0" y="669"/>
                  </a:cubicBezTo>
                  <a:cubicBezTo>
                    <a:pt x="0" y="1043"/>
                    <a:pt x="305" y="1348"/>
                    <a:pt x="679" y="1348"/>
                  </a:cubicBezTo>
                  <a:cubicBezTo>
                    <a:pt x="1052" y="1348"/>
                    <a:pt x="1357" y="1043"/>
                    <a:pt x="1357" y="669"/>
                  </a:cubicBezTo>
                  <a:cubicBezTo>
                    <a:pt x="1357" y="296"/>
                    <a:pt x="1052" y="1"/>
                    <a:pt x="679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9" name="Google Shape;2409;p61"/>
            <p:cNvSpPr/>
            <p:nvPr/>
          </p:nvSpPr>
          <p:spPr>
            <a:xfrm>
              <a:off x="5693062" y="1928335"/>
              <a:ext cx="22112" cy="22042"/>
            </a:xfrm>
            <a:custGeom>
              <a:rect b="b" l="l" r="r" t="t"/>
              <a:pathLst>
                <a:path extrusionOk="0" h="315" w="316">
                  <a:moveTo>
                    <a:pt x="158" y="0"/>
                  </a:moveTo>
                  <a:cubicBezTo>
                    <a:pt x="69" y="0"/>
                    <a:pt x="1" y="69"/>
                    <a:pt x="1" y="157"/>
                  </a:cubicBezTo>
                  <a:cubicBezTo>
                    <a:pt x="1" y="246"/>
                    <a:pt x="69" y="315"/>
                    <a:pt x="158" y="315"/>
                  </a:cubicBezTo>
                  <a:cubicBezTo>
                    <a:pt x="246" y="315"/>
                    <a:pt x="315" y="246"/>
                    <a:pt x="315" y="157"/>
                  </a:cubicBezTo>
                  <a:cubicBezTo>
                    <a:pt x="315" y="69"/>
                    <a:pt x="246" y="0"/>
                    <a:pt x="1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0" name="Google Shape;2410;p61"/>
            <p:cNvSpPr/>
            <p:nvPr/>
          </p:nvSpPr>
          <p:spPr>
            <a:xfrm>
              <a:off x="5520995" y="1926236"/>
              <a:ext cx="40026" cy="29669"/>
            </a:xfrm>
            <a:custGeom>
              <a:rect b="b" l="l" r="r" t="t"/>
              <a:pathLst>
                <a:path extrusionOk="0" h="424" w="572">
                  <a:moveTo>
                    <a:pt x="1" y="1"/>
                  </a:moveTo>
                  <a:cubicBezTo>
                    <a:pt x="11" y="178"/>
                    <a:pt x="207" y="384"/>
                    <a:pt x="552" y="423"/>
                  </a:cubicBezTo>
                  <a:cubicBezTo>
                    <a:pt x="552" y="374"/>
                    <a:pt x="552" y="315"/>
                    <a:pt x="571" y="237"/>
                  </a:cubicBezTo>
                  <a:lnTo>
                    <a:pt x="571" y="237"/>
                  </a:lnTo>
                  <a:cubicBezTo>
                    <a:pt x="557" y="242"/>
                    <a:pt x="538" y="244"/>
                    <a:pt x="518" y="244"/>
                  </a:cubicBezTo>
                  <a:cubicBezTo>
                    <a:pt x="371" y="244"/>
                    <a:pt x="96" y="130"/>
                    <a:pt x="1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1" name="Google Shape;2411;p61"/>
            <p:cNvSpPr/>
            <p:nvPr/>
          </p:nvSpPr>
          <p:spPr>
            <a:xfrm>
              <a:off x="5527922" y="1900066"/>
              <a:ext cx="37926" cy="35197"/>
            </a:xfrm>
            <a:custGeom>
              <a:rect b="b" l="l" r="r" t="t"/>
              <a:pathLst>
                <a:path extrusionOk="0" h="503" w="542">
                  <a:moveTo>
                    <a:pt x="30" y="1"/>
                  </a:moveTo>
                  <a:lnTo>
                    <a:pt x="30" y="1"/>
                  </a:lnTo>
                  <a:cubicBezTo>
                    <a:pt x="0" y="168"/>
                    <a:pt x="177" y="414"/>
                    <a:pt x="492" y="502"/>
                  </a:cubicBezTo>
                  <a:cubicBezTo>
                    <a:pt x="502" y="453"/>
                    <a:pt x="521" y="394"/>
                    <a:pt x="541" y="316"/>
                  </a:cubicBezTo>
                  <a:lnTo>
                    <a:pt x="541" y="316"/>
                  </a:lnTo>
                  <a:cubicBezTo>
                    <a:pt x="533" y="318"/>
                    <a:pt x="525" y="319"/>
                    <a:pt x="515" y="319"/>
                  </a:cubicBezTo>
                  <a:cubicBezTo>
                    <a:pt x="388" y="319"/>
                    <a:pt x="103" y="147"/>
                    <a:pt x="30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2" name="Google Shape;2412;p61"/>
            <p:cNvSpPr/>
            <p:nvPr/>
          </p:nvSpPr>
          <p:spPr>
            <a:xfrm>
              <a:off x="5788717" y="1993692"/>
              <a:ext cx="16584" cy="39256"/>
            </a:xfrm>
            <a:custGeom>
              <a:rect b="b" l="l" r="r" t="t"/>
              <a:pathLst>
                <a:path extrusionOk="0" h="561" w="237">
                  <a:moveTo>
                    <a:pt x="217" y="0"/>
                  </a:moveTo>
                  <a:cubicBezTo>
                    <a:pt x="69" y="59"/>
                    <a:pt x="1" y="187"/>
                    <a:pt x="10" y="295"/>
                  </a:cubicBezTo>
                  <a:cubicBezTo>
                    <a:pt x="20" y="413"/>
                    <a:pt x="109" y="531"/>
                    <a:pt x="237" y="561"/>
                  </a:cubicBezTo>
                  <a:cubicBezTo>
                    <a:pt x="197" y="384"/>
                    <a:pt x="197" y="187"/>
                    <a:pt x="217" y="0"/>
                  </a:cubicBezTo>
                  <a:close/>
                </a:path>
              </a:pathLst>
            </a:custGeom>
            <a:solidFill>
              <a:srgbClr val="5E2E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3" name="Google Shape;2413;p61"/>
            <p:cNvSpPr/>
            <p:nvPr/>
          </p:nvSpPr>
          <p:spPr>
            <a:xfrm>
              <a:off x="5723361" y="2053590"/>
              <a:ext cx="192081" cy="118328"/>
            </a:xfrm>
            <a:custGeom>
              <a:rect b="b" l="l" r="r" t="t"/>
              <a:pathLst>
                <a:path extrusionOk="0" h="1691" w="2745">
                  <a:moveTo>
                    <a:pt x="2380" y="0"/>
                  </a:moveTo>
                  <a:cubicBezTo>
                    <a:pt x="1879" y="129"/>
                    <a:pt x="1362" y="195"/>
                    <a:pt x="838" y="195"/>
                  </a:cubicBezTo>
                  <a:cubicBezTo>
                    <a:pt x="641" y="195"/>
                    <a:pt x="444" y="186"/>
                    <a:pt x="246" y="167"/>
                  </a:cubicBezTo>
                  <a:cubicBezTo>
                    <a:pt x="207" y="167"/>
                    <a:pt x="167" y="148"/>
                    <a:pt x="128" y="148"/>
                  </a:cubicBezTo>
                  <a:cubicBezTo>
                    <a:pt x="0" y="659"/>
                    <a:pt x="236" y="1229"/>
                    <a:pt x="708" y="1515"/>
                  </a:cubicBezTo>
                  <a:cubicBezTo>
                    <a:pt x="914" y="1632"/>
                    <a:pt x="1154" y="1691"/>
                    <a:pt x="1393" y="1691"/>
                  </a:cubicBezTo>
                  <a:cubicBezTo>
                    <a:pt x="1713" y="1691"/>
                    <a:pt x="2031" y="1585"/>
                    <a:pt x="2262" y="1377"/>
                  </a:cubicBezTo>
                  <a:cubicBezTo>
                    <a:pt x="2646" y="1043"/>
                    <a:pt x="2744" y="482"/>
                    <a:pt x="2508" y="49"/>
                  </a:cubicBezTo>
                  <a:cubicBezTo>
                    <a:pt x="2459" y="30"/>
                    <a:pt x="2420" y="20"/>
                    <a:pt x="2380" y="0"/>
                  </a:cubicBezTo>
                  <a:close/>
                </a:path>
              </a:pathLst>
            </a:custGeom>
            <a:solidFill>
              <a:srgbClr val="3818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4" name="Google Shape;2414;p61"/>
            <p:cNvSpPr/>
            <p:nvPr/>
          </p:nvSpPr>
          <p:spPr>
            <a:xfrm>
              <a:off x="5740574" y="2052190"/>
              <a:ext cx="158983" cy="44084"/>
            </a:xfrm>
            <a:custGeom>
              <a:rect b="b" l="l" r="r" t="t"/>
              <a:pathLst>
                <a:path extrusionOk="0" h="630" w="2272">
                  <a:moveTo>
                    <a:pt x="2223" y="0"/>
                  </a:moveTo>
                  <a:cubicBezTo>
                    <a:pt x="1680" y="140"/>
                    <a:pt x="1127" y="213"/>
                    <a:pt x="571" y="213"/>
                  </a:cubicBezTo>
                  <a:cubicBezTo>
                    <a:pt x="381" y="213"/>
                    <a:pt x="190" y="205"/>
                    <a:pt x="0" y="187"/>
                  </a:cubicBezTo>
                  <a:lnTo>
                    <a:pt x="0" y="187"/>
                  </a:lnTo>
                  <a:cubicBezTo>
                    <a:pt x="49" y="305"/>
                    <a:pt x="148" y="413"/>
                    <a:pt x="256" y="492"/>
                  </a:cubicBezTo>
                  <a:cubicBezTo>
                    <a:pt x="443" y="600"/>
                    <a:pt x="659" y="630"/>
                    <a:pt x="875" y="630"/>
                  </a:cubicBezTo>
                  <a:cubicBezTo>
                    <a:pt x="1151" y="630"/>
                    <a:pt x="1436" y="600"/>
                    <a:pt x="1711" y="502"/>
                  </a:cubicBezTo>
                  <a:cubicBezTo>
                    <a:pt x="1918" y="413"/>
                    <a:pt x="2124" y="286"/>
                    <a:pt x="2272" y="89"/>
                  </a:cubicBezTo>
                  <a:cubicBezTo>
                    <a:pt x="2243" y="50"/>
                    <a:pt x="2243" y="50"/>
                    <a:pt x="22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5" name="Google Shape;2415;p61"/>
            <p:cNvSpPr/>
            <p:nvPr/>
          </p:nvSpPr>
          <p:spPr>
            <a:xfrm>
              <a:off x="5428139" y="1582451"/>
              <a:ext cx="243653" cy="429227"/>
            </a:xfrm>
            <a:custGeom>
              <a:rect b="b" l="l" r="r" t="t"/>
              <a:pathLst>
                <a:path extrusionOk="0" h="6134" w="3482">
                  <a:moveTo>
                    <a:pt x="2483" y="0"/>
                  </a:moveTo>
                  <a:cubicBezTo>
                    <a:pt x="1732" y="0"/>
                    <a:pt x="1024" y="409"/>
                    <a:pt x="620" y="999"/>
                  </a:cubicBezTo>
                  <a:cubicBezTo>
                    <a:pt x="138" y="1678"/>
                    <a:pt x="0" y="2593"/>
                    <a:pt x="79" y="3468"/>
                  </a:cubicBezTo>
                  <a:cubicBezTo>
                    <a:pt x="158" y="4343"/>
                    <a:pt x="354" y="5287"/>
                    <a:pt x="630" y="6133"/>
                  </a:cubicBezTo>
                  <a:cubicBezTo>
                    <a:pt x="541" y="5199"/>
                    <a:pt x="944" y="4166"/>
                    <a:pt x="1603" y="3537"/>
                  </a:cubicBezTo>
                  <a:cubicBezTo>
                    <a:pt x="1879" y="3271"/>
                    <a:pt x="2223" y="3025"/>
                    <a:pt x="2341" y="2642"/>
                  </a:cubicBezTo>
                  <a:cubicBezTo>
                    <a:pt x="2400" y="2435"/>
                    <a:pt x="2370" y="2209"/>
                    <a:pt x="2449" y="2012"/>
                  </a:cubicBezTo>
                  <a:cubicBezTo>
                    <a:pt x="2538" y="1766"/>
                    <a:pt x="2764" y="1599"/>
                    <a:pt x="2980" y="1442"/>
                  </a:cubicBezTo>
                  <a:cubicBezTo>
                    <a:pt x="3187" y="1275"/>
                    <a:pt x="3393" y="1078"/>
                    <a:pt x="3433" y="812"/>
                  </a:cubicBezTo>
                  <a:cubicBezTo>
                    <a:pt x="3482" y="537"/>
                    <a:pt x="3285" y="114"/>
                    <a:pt x="2862" y="36"/>
                  </a:cubicBezTo>
                  <a:cubicBezTo>
                    <a:pt x="2735" y="12"/>
                    <a:pt x="2609" y="0"/>
                    <a:pt x="2483" y="0"/>
                  </a:cubicBezTo>
                  <a:close/>
                </a:path>
              </a:pathLst>
            </a:custGeom>
            <a:solidFill>
              <a:srgbClr val="4B2B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6" name="Google Shape;2416;p61"/>
            <p:cNvSpPr/>
            <p:nvPr/>
          </p:nvSpPr>
          <p:spPr>
            <a:xfrm>
              <a:off x="5594678" y="1461675"/>
              <a:ext cx="646289" cy="545175"/>
            </a:xfrm>
            <a:custGeom>
              <a:rect b="b" l="l" r="r" t="t"/>
              <a:pathLst>
                <a:path extrusionOk="0" h="7791" w="9236">
                  <a:moveTo>
                    <a:pt x="4144" y="0"/>
                  </a:moveTo>
                  <a:cubicBezTo>
                    <a:pt x="3689" y="0"/>
                    <a:pt x="3230" y="59"/>
                    <a:pt x="2783" y="178"/>
                  </a:cubicBezTo>
                  <a:cubicBezTo>
                    <a:pt x="2233" y="335"/>
                    <a:pt x="1692" y="581"/>
                    <a:pt x="1200" y="906"/>
                  </a:cubicBezTo>
                  <a:cubicBezTo>
                    <a:pt x="757" y="1181"/>
                    <a:pt x="344" y="1555"/>
                    <a:pt x="0" y="1958"/>
                  </a:cubicBezTo>
                  <a:cubicBezTo>
                    <a:pt x="757" y="3116"/>
                    <a:pt x="1363" y="3456"/>
                    <a:pt x="1898" y="3456"/>
                  </a:cubicBezTo>
                  <a:cubicBezTo>
                    <a:pt x="2072" y="3456"/>
                    <a:pt x="2238" y="3420"/>
                    <a:pt x="2400" y="3365"/>
                  </a:cubicBezTo>
                  <a:cubicBezTo>
                    <a:pt x="2731" y="3254"/>
                    <a:pt x="3094" y="3062"/>
                    <a:pt x="3421" y="3062"/>
                  </a:cubicBezTo>
                  <a:cubicBezTo>
                    <a:pt x="3532" y="3062"/>
                    <a:pt x="3638" y="3084"/>
                    <a:pt x="3737" y="3138"/>
                  </a:cubicBezTo>
                  <a:cubicBezTo>
                    <a:pt x="4111" y="3345"/>
                    <a:pt x="4150" y="3876"/>
                    <a:pt x="4465" y="4151"/>
                  </a:cubicBezTo>
                  <a:cubicBezTo>
                    <a:pt x="4650" y="4309"/>
                    <a:pt x="4888" y="4346"/>
                    <a:pt x="5140" y="4346"/>
                  </a:cubicBezTo>
                  <a:cubicBezTo>
                    <a:pt x="5359" y="4346"/>
                    <a:pt x="5588" y="4319"/>
                    <a:pt x="5803" y="4319"/>
                  </a:cubicBezTo>
                  <a:cubicBezTo>
                    <a:pt x="6570" y="4328"/>
                    <a:pt x="7307" y="4791"/>
                    <a:pt x="7642" y="5479"/>
                  </a:cubicBezTo>
                  <a:cubicBezTo>
                    <a:pt x="7878" y="6177"/>
                    <a:pt x="7996" y="6984"/>
                    <a:pt x="7937" y="7790"/>
                  </a:cubicBezTo>
                  <a:cubicBezTo>
                    <a:pt x="8350" y="6935"/>
                    <a:pt x="8645" y="6246"/>
                    <a:pt x="8920" y="5538"/>
                  </a:cubicBezTo>
                  <a:cubicBezTo>
                    <a:pt x="8920" y="5528"/>
                    <a:pt x="8930" y="5509"/>
                    <a:pt x="8930" y="5499"/>
                  </a:cubicBezTo>
                  <a:cubicBezTo>
                    <a:pt x="9088" y="5115"/>
                    <a:pt x="9235" y="4712"/>
                    <a:pt x="9156" y="4328"/>
                  </a:cubicBezTo>
                  <a:cubicBezTo>
                    <a:pt x="8970" y="3483"/>
                    <a:pt x="7809" y="3247"/>
                    <a:pt x="7504" y="2440"/>
                  </a:cubicBezTo>
                  <a:cubicBezTo>
                    <a:pt x="7406" y="2165"/>
                    <a:pt x="7416" y="1860"/>
                    <a:pt x="7327" y="1594"/>
                  </a:cubicBezTo>
                  <a:cubicBezTo>
                    <a:pt x="7160" y="975"/>
                    <a:pt x="6580" y="581"/>
                    <a:pt x="5990" y="345"/>
                  </a:cubicBezTo>
                  <a:cubicBezTo>
                    <a:pt x="5410" y="116"/>
                    <a:pt x="4781" y="0"/>
                    <a:pt x="4144" y="0"/>
                  </a:cubicBezTo>
                  <a:close/>
                </a:path>
              </a:pathLst>
            </a:custGeom>
            <a:solidFill>
              <a:srgbClr val="4B2B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7" name="Google Shape;2417;p61"/>
            <p:cNvSpPr/>
            <p:nvPr/>
          </p:nvSpPr>
          <p:spPr>
            <a:xfrm>
              <a:off x="5678647" y="1461675"/>
              <a:ext cx="562319" cy="386892"/>
            </a:xfrm>
            <a:custGeom>
              <a:rect b="b" l="l" r="r" t="t"/>
              <a:pathLst>
                <a:path extrusionOk="0" h="5529" w="8036">
                  <a:moveTo>
                    <a:pt x="2944" y="0"/>
                  </a:moveTo>
                  <a:cubicBezTo>
                    <a:pt x="2489" y="0"/>
                    <a:pt x="2030" y="59"/>
                    <a:pt x="1583" y="178"/>
                  </a:cubicBezTo>
                  <a:cubicBezTo>
                    <a:pt x="1033" y="335"/>
                    <a:pt x="492" y="581"/>
                    <a:pt x="0" y="906"/>
                  </a:cubicBezTo>
                  <a:cubicBezTo>
                    <a:pt x="820" y="598"/>
                    <a:pt x="1697" y="438"/>
                    <a:pt x="2571" y="438"/>
                  </a:cubicBezTo>
                  <a:cubicBezTo>
                    <a:pt x="2955" y="438"/>
                    <a:pt x="3339" y="469"/>
                    <a:pt x="3718" y="532"/>
                  </a:cubicBezTo>
                  <a:cubicBezTo>
                    <a:pt x="4268" y="621"/>
                    <a:pt x="4868" y="827"/>
                    <a:pt x="5124" y="1319"/>
                  </a:cubicBezTo>
                  <a:cubicBezTo>
                    <a:pt x="5350" y="1742"/>
                    <a:pt x="5262" y="2253"/>
                    <a:pt x="5478" y="2676"/>
                  </a:cubicBezTo>
                  <a:cubicBezTo>
                    <a:pt x="5763" y="3197"/>
                    <a:pt x="6412" y="3374"/>
                    <a:pt x="6894" y="3728"/>
                  </a:cubicBezTo>
                  <a:cubicBezTo>
                    <a:pt x="7465" y="4132"/>
                    <a:pt x="7770" y="4840"/>
                    <a:pt x="7740" y="5528"/>
                  </a:cubicBezTo>
                  <a:cubicBezTo>
                    <a:pt x="7888" y="5145"/>
                    <a:pt x="8035" y="4741"/>
                    <a:pt x="7956" y="4328"/>
                  </a:cubicBezTo>
                  <a:cubicBezTo>
                    <a:pt x="7770" y="3483"/>
                    <a:pt x="6609" y="3247"/>
                    <a:pt x="6304" y="2440"/>
                  </a:cubicBezTo>
                  <a:cubicBezTo>
                    <a:pt x="6206" y="2165"/>
                    <a:pt x="6216" y="1860"/>
                    <a:pt x="6137" y="1594"/>
                  </a:cubicBezTo>
                  <a:cubicBezTo>
                    <a:pt x="5960" y="975"/>
                    <a:pt x="5380" y="581"/>
                    <a:pt x="4790" y="345"/>
                  </a:cubicBezTo>
                  <a:cubicBezTo>
                    <a:pt x="4210" y="116"/>
                    <a:pt x="3581" y="0"/>
                    <a:pt x="2944" y="0"/>
                  </a:cubicBezTo>
                  <a:close/>
                </a:path>
              </a:pathLst>
            </a:custGeom>
            <a:solidFill>
              <a:srgbClr val="5937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1" name="Shape 2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2" name="Google Shape;2422;p62"/>
          <p:cNvGrpSpPr/>
          <p:nvPr/>
        </p:nvGrpSpPr>
        <p:grpSpPr>
          <a:xfrm rot="940651">
            <a:off x="5676005" y="70575"/>
            <a:ext cx="2918183" cy="3226623"/>
            <a:chOff x="50425" y="358986"/>
            <a:chExt cx="4663270" cy="5006454"/>
          </a:xfrm>
        </p:grpSpPr>
        <p:grpSp>
          <p:nvGrpSpPr>
            <p:cNvPr id="2423" name="Google Shape;2423;p62"/>
            <p:cNvGrpSpPr/>
            <p:nvPr/>
          </p:nvGrpSpPr>
          <p:grpSpPr>
            <a:xfrm>
              <a:off x="50425" y="358986"/>
              <a:ext cx="4663270" cy="5006454"/>
              <a:chOff x="50425" y="358986"/>
              <a:chExt cx="4663270" cy="5006454"/>
            </a:xfrm>
          </p:grpSpPr>
          <p:sp>
            <p:nvSpPr>
              <p:cNvPr id="2424" name="Google Shape;2424;p62"/>
              <p:cNvSpPr/>
              <p:nvPr/>
            </p:nvSpPr>
            <p:spPr>
              <a:xfrm rot="-548498">
                <a:off x="258852" y="2083669"/>
                <a:ext cx="4246415" cy="2963264"/>
              </a:xfrm>
              <a:custGeom>
                <a:rect b="b" l="l" r="r" t="t"/>
                <a:pathLst>
                  <a:path extrusionOk="0" h="6725578" w="9637883">
                    <a:moveTo>
                      <a:pt x="2016833" y="1873758"/>
                    </a:moveTo>
                    <a:cubicBezTo>
                      <a:pt x="2330431" y="1889680"/>
                      <a:pt x="2614488" y="1683840"/>
                      <a:pt x="2813328" y="1441608"/>
                    </a:cubicBezTo>
                    <a:cubicBezTo>
                      <a:pt x="3012167" y="1199376"/>
                      <a:pt x="3154196" y="913930"/>
                      <a:pt x="3358717" y="675110"/>
                    </a:cubicBezTo>
                    <a:cubicBezTo>
                      <a:pt x="3742761" y="225901"/>
                      <a:pt x="4343825" y="-24291"/>
                      <a:pt x="4934663" y="1865"/>
                    </a:cubicBezTo>
                    <a:cubicBezTo>
                      <a:pt x="5525501" y="28022"/>
                      <a:pt x="6095887" y="325978"/>
                      <a:pt x="6468569" y="785422"/>
                    </a:cubicBezTo>
                    <a:cubicBezTo>
                      <a:pt x="6641276" y="999222"/>
                      <a:pt x="6773078" y="1243729"/>
                      <a:pt x="6951465" y="1452980"/>
                    </a:cubicBezTo>
                    <a:cubicBezTo>
                      <a:pt x="7198027" y="1740701"/>
                      <a:pt x="7532077" y="1953365"/>
                      <a:pt x="7896806" y="2054579"/>
                    </a:cubicBezTo>
                    <a:cubicBezTo>
                      <a:pt x="8189952" y="2135323"/>
                      <a:pt x="8502415" y="2146695"/>
                      <a:pt x="8786471" y="2258145"/>
                    </a:cubicBezTo>
                    <a:cubicBezTo>
                      <a:pt x="9268232" y="2449201"/>
                      <a:pt x="9611371" y="2942762"/>
                      <a:pt x="9636369" y="3460205"/>
                    </a:cubicBezTo>
                    <a:cubicBezTo>
                      <a:pt x="9661366" y="3978785"/>
                      <a:pt x="9375036" y="4496228"/>
                      <a:pt x="8929635" y="4763479"/>
                    </a:cubicBezTo>
                    <a:cubicBezTo>
                      <a:pt x="8509232" y="5014809"/>
                      <a:pt x="7942255" y="5080768"/>
                      <a:pt x="7682059" y="5495860"/>
                    </a:cubicBezTo>
                    <a:cubicBezTo>
                      <a:pt x="7399139" y="5948481"/>
                      <a:pt x="7071905" y="6464786"/>
                      <a:pt x="6573102" y="6653568"/>
                    </a:cubicBezTo>
                    <a:cubicBezTo>
                      <a:pt x="6087933" y="6836663"/>
                      <a:pt x="5490278" y="6660391"/>
                      <a:pt x="5183497" y="6240751"/>
                    </a:cubicBezTo>
                    <a:cubicBezTo>
                      <a:pt x="5075555" y="6092910"/>
                      <a:pt x="5001700" y="5922324"/>
                      <a:pt x="4907394" y="5765386"/>
                    </a:cubicBezTo>
                    <a:cubicBezTo>
                      <a:pt x="4616520" y="5285471"/>
                      <a:pt x="4080220" y="4935202"/>
                      <a:pt x="3518924" y="4961358"/>
                    </a:cubicBezTo>
                    <a:cubicBezTo>
                      <a:pt x="2882637" y="4990927"/>
                      <a:pt x="2365654" y="5460606"/>
                      <a:pt x="1790724" y="5734680"/>
                    </a:cubicBezTo>
                    <a:cubicBezTo>
                      <a:pt x="1679373" y="5788130"/>
                      <a:pt x="1562342" y="5834757"/>
                      <a:pt x="1439630" y="5844992"/>
                    </a:cubicBezTo>
                    <a:cubicBezTo>
                      <a:pt x="1076037" y="5875697"/>
                      <a:pt x="762438" y="5587976"/>
                      <a:pt x="564735" y="5282060"/>
                    </a:cubicBezTo>
                    <a:cubicBezTo>
                      <a:pt x="323855" y="4909045"/>
                      <a:pt x="178418" y="4482581"/>
                      <a:pt x="81839" y="4049294"/>
                    </a:cubicBezTo>
                    <a:cubicBezTo>
                      <a:pt x="-7923" y="3646712"/>
                      <a:pt x="-54509" y="3211150"/>
                      <a:pt x="106836" y="2831312"/>
                    </a:cubicBezTo>
                    <a:cubicBezTo>
                      <a:pt x="253409" y="2485592"/>
                      <a:pt x="561326" y="2225165"/>
                      <a:pt x="909012" y="2084147"/>
                    </a:cubicBezTo>
                    <a:cubicBezTo>
                      <a:pt x="1256697" y="1943130"/>
                      <a:pt x="1641878" y="1854425"/>
                      <a:pt x="2016833" y="187375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425" name="Google Shape;2425;p62"/>
              <p:cNvGrpSpPr/>
              <p:nvPr/>
            </p:nvGrpSpPr>
            <p:grpSpPr>
              <a:xfrm flipH="1">
                <a:off x="2094932" y="2996809"/>
                <a:ext cx="1046641" cy="1299353"/>
                <a:chOff x="3962166" y="4877840"/>
                <a:chExt cx="988516" cy="1227078"/>
              </a:xfrm>
            </p:grpSpPr>
            <p:sp>
              <p:nvSpPr>
                <p:cNvPr id="2426" name="Google Shape;2426;p62"/>
                <p:cNvSpPr/>
                <p:nvPr/>
              </p:nvSpPr>
              <p:spPr>
                <a:xfrm>
                  <a:off x="3962166" y="4983603"/>
                  <a:ext cx="922616" cy="1121315"/>
                </a:xfrm>
                <a:custGeom>
                  <a:rect b="b" l="l" r="r" t="t"/>
                  <a:pathLst>
                    <a:path extrusionOk="0" h="1121315" w="922616">
                      <a:moveTo>
                        <a:pt x="922616" y="133057"/>
                      </a:moveTo>
                      <a:cubicBezTo>
                        <a:pt x="610154" y="545874"/>
                        <a:pt x="561296" y="605010"/>
                        <a:pt x="163617" y="1121316"/>
                      </a:cubicBezTo>
                      <a:lnTo>
                        <a:pt x="0" y="988259"/>
                      </a:lnTo>
                      <a:cubicBezTo>
                        <a:pt x="396543" y="471954"/>
                        <a:pt x="445401" y="412817"/>
                        <a:pt x="758999" y="0"/>
                      </a:cubicBezTo>
                      <a:lnTo>
                        <a:pt x="922616" y="133057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27" name="Google Shape;2427;p62"/>
                <p:cNvSpPr/>
                <p:nvPr/>
              </p:nvSpPr>
              <p:spPr>
                <a:xfrm>
                  <a:off x="4721165" y="4877840"/>
                  <a:ext cx="229517" cy="238819"/>
                </a:xfrm>
                <a:custGeom>
                  <a:rect b="b" l="l" r="r" t="t"/>
                  <a:pathLst>
                    <a:path extrusionOk="0" h="238819" w="229517">
                      <a:moveTo>
                        <a:pt x="0" y="105763"/>
                      </a:moveTo>
                      <a:lnTo>
                        <a:pt x="229518" y="0"/>
                      </a:lnTo>
                      <a:lnTo>
                        <a:pt x="163617" y="23882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28" name="Google Shape;2428;p62"/>
                <p:cNvSpPr/>
                <p:nvPr/>
              </p:nvSpPr>
              <p:spPr>
                <a:xfrm>
                  <a:off x="4862057" y="4877840"/>
                  <a:ext cx="88625" cy="92116"/>
                </a:xfrm>
                <a:custGeom>
                  <a:rect b="b" l="l" r="r" t="t"/>
                  <a:pathLst>
                    <a:path extrusionOk="0" h="92116" w="88625">
                      <a:moveTo>
                        <a:pt x="63629" y="92116"/>
                      </a:moveTo>
                      <a:lnTo>
                        <a:pt x="0" y="40941"/>
                      </a:lnTo>
                      <a:lnTo>
                        <a:pt x="8862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29" name="Google Shape;2429;p62"/>
                <p:cNvSpPr/>
                <p:nvPr/>
              </p:nvSpPr>
              <p:spPr>
                <a:xfrm>
                  <a:off x="4086015" y="5085955"/>
                  <a:ext cx="761271" cy="985984"/>
                </a:xfrm>
                <a:custGeom>
                  <a:rect b="b" l="l" r="r" t="t"/>
                  <a:pathLst>
                    <a:path extrusionOk="0" h="985984" w="761271">
                      <a:moveTo>
                        <a:pt x="761272" y="0"/>
                      </a:moveTo>
                      <a:lnTo>
                        <a:pt x="0" y="985985"/>
                      </a:lnTo>
                    </a:path>
                  </a:pathLst>
                </a:custGeom>
                <a:noFill/>
                <a:ln cap="flat" cmpd="sng" w="11350">
                  <a:solidFill>
                    <a:schemeClr val="dk2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0" name="Google Shape;2430;p62"/>
                <p:cNvSpPr/>
                <p:nvPr/>
              </p:nvSpPr>
              <p:spPr>
                <a:xfrm>
                  <a:off x="4021250" y="5030230"/>
                  <a:ext cx="757863" cy="989396"/>
                </a:xfrm>
                <a:custGeom>
                  <a:rect b="b" l="l" r="r" t="t"/>
                  <a:pathLst>
                    <a:path extrusionOk="0" h="989396" w="757863">
                      <a:moveTo>
                        <a:pt x="757863" y="0"/>
                      </a:moveTo>
                      <a:lnTo>
                        <a:pt x="0" y="989397"/>
                      </a:lnTo>
                    </a:path>
                  </a:pathLst>
                </a:custGeom>
                <a:noFill/>
                <a:ln cap="flat" cmpd="sng" w="11350">
                  <a:solidFill>
                    <a:schemeClr val="dk2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431" name="Google Shape;2431;p62"/>
              <p:cNvGrpSpPr/>
              <p:nvPr/>
            </p:nvGrpSpPr>
            <p:grpSpPr>
              <a:xfrm>
                <a:off x="989684" y="358986"/>
                <a:ext cx="2784763" cy="3533381"/>
                <a:chOff x="2448560" y="742008"/>
                <a:chExt cx="1837036" cy="2330880"/>
              </a:xfrm>
            </p:grpSpPr>
            <p:sp>
              <p:nvSpPr>
                <p:cNvPr id="2432" name="Google Shape;2432;p62"/>
                <p:cNvSpPr/>
                <p:nvPr/>
              </p:nvSpPr>
              <p:spPr>
                <a:xfrm>
                  <a:off x="3468941" y="2831083"/>
                  <a:ext cx="229776" cy="241805"/>
                </a:xfrm>
                <a:custGeom>
                  <a:rect b="b" l="l" r="r" t="t"/>
                  <a:pathLst>
                    <a:path extrusionOk="0" h="241805" w="229776">
                      <a:moveTo>
                        <a:pt x="43279" y="73650"/>
                      </a:moveTo>
                      <a:cubicBezTo>
                        <a:pt x="46688" y="86160"/>
                        <a:pt x="38734" y="98670"/>
                        <a:pt x="29644" y="106630"/>
                      </a:cubicBezTo>
                      <a:cubicBezTo>
                        <a:pt x="20555" y="114591"/>
                        <a:pt x="9192" y="121414"/>
                        <a:pt x="2375" y="132787"/>
                      </a:cubicBezTo>
                      <a:cubicBezTo>
                        <a:pt x="103" y="137336"/>
                        <a:pt x="-1034" y="141885"/>
                        <a:pt x="1239" y="146434"/>
                      </a:cubicBezTo>
                      <a:cubicBezTo>
                        <a:pt x="3511" y="148708"/>
                        <a:pt x="6920" y="149845"/>
                        <a:pt x="9192" y="149845"/>
                      </a:cubicBezTo>
                      <a:cubicBezTo>
                        <a:pt x="22827" y="150982"/>
                        <a:pt x="37598" y="146434"/>
                        <a:pt x="47824" y="135061"/>
                      </a:cubicBezTo>
                      <a:cubicBezTo>
                        <a:pt x="38734" y="143022"/>
                        <a:pt x="29644" y="150982"/>
                        <a:pt x="26236" y="162355"/>
                      </a:cubicBezTo>
                      <a:cubicBezTo>
                        <a:pt x="22827" y="173727"/>
                        <a:pt x="29644" y="187374"/>
                        <a:pt x="41007" y="188511"/>
                      </a:cubicBezTo>
                      <a:cubicBezTo>
                        <a:pt x="53505" y="189649"/>
                        <a:pt x="61459" y="176002"/>
                        <a:pt x="72821" y="173727"/>
                      </a:cubicBezTo>
                      <a:cubicBezTo>
                        <a:pt x="66004" y="179413"/>
                        <a:pt x="59186" y="186237"/>
                        <a:pt x="55778" y="194197"/>
                      </a:cubicBezTo>
                      <a:cubicBezTo>
                        <a:pt x="52369" y="202158"/>
                        <a:pt x="53505" y="213531"/>
                        <a:pt x="61459" y="218080"/>
                      </a:cubicBezTo>
                      <a:cubicBezTo>
                        <a:pt x="72821" y="224903"/>
                        <a:pt x="85320" y="214668"/>
                        <a:pt x="93273" y="205570"/>
                      </a:cubicBezTo>
                      <a:cubicBezTo>
                        <a:pt x="81911" y="213531"/>
                        <a:pt x="88728" y="234001"/>
                        <a:pt x="101227" y="239687"/>
                      </a:cubicBezTo>
                      <a:cubicBezTo>
                        <a:pt x="114861" y="245373"/>
                        <a:pt x="129632" y="238550"/>
                        <a:pt x="140995" y="231726"/>
                      </a:cubicBezTo>
                      <a:cubicBezTo>
                        <a:pt x="161447" y="218080"/>
                        <a:pt x="177354" y="197609"/>
                        <a:pt x="192125" y="177139"/>
                      </a:cubicBezTo>
                      <a:cubicBezTo>
                        <a:pt x="209168" y="153257"/>
                        <a:pt x="227348" y="127101"/>
                        <a:pt x="229620" y="97532"/>
                      </a:cubicBezTo>
                      <a:cubicBezTo>
                        <a:pt x="231893" y="62278"/>
                        <a:pt x="209168" y="29298"/>
                        <a:pt x="177354" y="13377"/>
                      </a:cubicBezTo>
                      <a:cubicBezTo>
                        <a:pt x="145540" y="-3682"/>
                        <a:pt x="100090" y="-4819"/>
                        <a:pt x="68276" y="12239"/>
                      </a:cubicBezTo>
                      <a:cubicBezTo>
                        <a:pt x="55778" y="19063"/>
                        <a:pt x="33053" y="36122"/>
                        <a:pt x="26236" y="46357"/>
                      </a:cubicBezTo>
                      <a:cubicBezTo>
                        <a:pt x="22827" y="55455"/>
                        <a:pt x="26236" y="92983"/>
                        <a:pt x="43279" y="73650"/>
                      </a:cubicBezTo>
                      <a:close/>
                    </a:path>
                  </a:pathLst>
                </a:custGeom>
                <a:solidFill>
                  <a:srgbClr val="F9C29B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3" name="Google Shape;2433;p62"/>
                <p:cNvSpPr/>
                <p:nvPr/>
              </p:nvSpPr>
              <p:spPr>
                <a:xfrm>
                  <a:off x="2564463" y="1772442"/>
                  <a:ext cx="1721133" cy="1239190"/>
                </a:xfrm>
                <a:custGeom>
                  <a:rect b="b" l="l" r="r" t="t"/>
                  <a:pathLst>
                    <a:path extrusionOk="0" h="1239190" w="1721133">
                      <a:moveTo>
                        <a:pt x="144" y="760414"/>
                      </a:moveTo>
                      <a:cubicBezTo>
                        <a:pt x="-992" y="746767"/>
                        <a:pt x="4689" y="673984"/>
                        <a:pt x="13779" y="626220"/>
                      </a:cubicBezTo>
                      <a:cubicBezTo>
                        <a:pt x="75135" y="330538"/>
                        <a:pt x="316015" y="106502"/>
                        <a:pt x="613706" y="59875"/>
                      </a:cubicBezTo>
                      <a:lnTo>
                        <a:pt x="946621" y="7563"/>
                      </a:lnTo>
                      <a:cubicBezTo>
                        <a:pt x="1047745" y="-8359"/>
                        <a:pt x="1151142" y="739"/>
                        <a:pt x="1247721" y="35994"/>
                      </a:cubicBezTo>
                      <a:cubicBezTo>
                        <a:pt x="1346573" y="71248"/>
                        <a:pt x="1443152" y="114463"/>
                        <a:pt x="1524960" y="178148"/>
                      </a:cubicBezTo>
                      <a:cubicBezTo>
                        <a:pt x="1651082" y="275951"/>
                        <a:pt x="1741980" y="434027"/>
                        <a:pt x="1716983" y="592103"/>
                      </a:cubicBezTo>
                      <a:cubicBezTo>
                        <a:pt x="1701075" y="687631"/>
                        <a:pt x="1645400" y="770649"/>
                        <a:pt x="1585180" y="845707"/>
                      </a:cubicBezTo>
                      <a:cubicBezTo>
                        <a:pt x="1459059" y="1001508"/>
                        <a:pt x="1305669" y="1135702"/>
                        <a:pt x="1134098" y="1239191"/>
                      </a:cubicBezTo>
                      <a:cubicBezTo>
                        <a:pt x="1088649" y="1172094"/>
                        <a:pt x="997751" y="1115232"/>
                        <a:pt x="940940" y="1058370"/>
                      </a:cubicBezTo>
                      <a:cubicBezTo>
                        <a:pt x="1069333" y="915078"/>
                        <a:pt x="1196591" y="694454"/>
                        <a:pt x="1351118" y="468144"/>
                      </a:cubicBezTo>
                      <a:lnTo>
                        <a:pt x="144" y="76041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4" name="Google Shape;2434;p62"/>
                <p:cNvSpPr/>
                <p:nvPr/>
              </p:nvSpPr>
              <p:spPr>
                <a:xfrm>
                  <a:off x="2985011" y="1778868"/>
                  <a:ext cx="527209" cy="206025"/>
                </a:xfrm>
                <a:custGeom>
                  <a:rect b="b" l="l" r="r" t="t"/>
                  <a:pathLst>
                    <a:path extrusionOk="0" h="206025" w="527209">
                      <a:moveTo>
                        <a:pt x="0" y="111449"/>
                      </a:moveTo>
                      <a:cubicBezTo>
                        <a:pt x="60220" y="83018"/>
                        <a:pt x="126121" y="63685"/>
                        <a:pt x="194295" y="52313"/>
                      </a:cubicBezTo>
                      <a:lnTo>
                        <a:pt x="527209" y="0"/>
                      </a:lnTo>
                      <a:cubicBezTo>
                        <a:pt x="527209" y="0"/>
                        <a:pt x="510166" y="152390"/>
                        <a:pt x="290874" y="195605"/>
                      </a:cubicBezTo>
                      <a:cubicBezTo>
                        <a:pt x="55675" y="243369"/>
                        <a:pt x="0" y="111449"/>
                        <a:pt x="0" y="111449"/>
                      </a:cubicBezTo>
                      <a:close/>
                    </a:path>
                  </a:pathLst>
                </a:custGeom>
                <a:solidFill>
                  <a:srgbClr val="D09D79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5" name="Google Shape;2435;p62"/>
                <p:cNvSpPr/>
                <p:nvPr/>
              </p:nvSpPr>
              <p:spPr>
                <a:xfrm>
                  <a:off x="3065683" y="1753848"/>
                  <a:ext cx="362456" cy="171032"/>
                </a:xfrm>
                <a:custGeom>
                  <a:rect b="b" l="l" r="r" t="t"/>
                  <a:pathLst>
                    <a:path extrusionOk="0" h="171032" w="362456">
                      <a:moveTo>
                        <a:pt x="0" y="63685"/>
                      </a:moveTo>
                      <a:cubicBezTo>
                        <a:pt x="2272" y="79607"/>
                        <a:pt x="4545" y="96665"/>
                        <a:pt x="6817" y="112587"/>
                      </a:cubicBezTo>
                      <a:cubicBezTo>
                        <a:pt x="6817" y="112587"/>
                        <a:pt x="47721" y="188782"/>
                        <a:pt x="189750" y="167174"/>
                      </a:cubicBezTo>
                      <a:cubicBezTo>
                        <a:pt x="331778" y="145566"/>
                        <a:pt x="362456" y="45490"/>
                        <a:pt x="362456" y="45490"/>
                      </a:cubicBezTo>
                      <a:cubicBezTo>
                        <a:pt x="359048" y="30705"/>
                        <a:pt x="356775" y="14784"/>
                        <a:pt x="353366" y="0"/>
                      </a:cubicBezTo>
                      <a:lnTo>
                        <a:pt x="0" y="63685"/>
                      </a:lnTo>
                      <a:close/>
                    </a:path>
                  </a:pathLst>
                </a:custGeom>
                <a:solidFill>
                  <a:srgbClr val="D09D79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6" name="Google Shape;2436;p62"/>
                <p:cNvSpPr/>
                <p:nvPr/>
              </p:nvSpPr>
              <p:spPr>
                <a:xfrm>
                  <a:off x="2597915" y="786055"/>
                  <a:ext cx="1085480" cy="1054823"/>
                </a:xfrm>
                <a:custGeom>
                  <a:rect b="b" l="l" r="r" t="t"/>
                  <a:pathLst>
                    <a:path extrusionOk="0" h="1054823" w="1085480">
                      <a:moveTo>
                        <a:pt x="26912" y="681210"/>
                      </a:moveTo>
                      <a:cubicBezTo>
                        <a:pt x="71225" y="823365"/>
                        <a:pt x="222343" y="1107674"/>
                        <a:pt x="609796" y="1046263"/>
                      </a:cubicBezTo>
                      <a:cubicBezTo>
                        <a:pt x="997249" y="984853"/>
                        <a:pt x="1052924" y="725562"/>
                        <a:pt x="1052924" y="725562"/>
                      </a:cubicBezTo>
                      <a:cubicBezTo>
                        <a:pt x="1052924" y="725562"/>
                        <a:pt x="1097237" y="624348"/>
                        <a:pt x="1082466" y="483331"/>
                      </a:cubicBezTo>
                      <a:cubicBezTo>
                        <a:pt x="1067695" y="341176"/>
                        <a:pt x="937029" y="-77327"/>
                        <a:pt x="454133" y="12514"/>
                      </a:cubicBezTo>
                      <a:cubicBezTo>
                        <a:pt x="-160566" y="123964"/>
                        <a:pt x="26912" y="681210"/>
                        <a:pt x="26912" y="681210"/>
                      </a:cubicBezTo>
                      <a:close/>
                    </a:path>
                  </a:pathLst>
                </a:custGeom>
                <a:solidFill>
                  <a:srgbClr val="D09D79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7" name="Google Shape;2437;p62"/>
                <p:cNvSpPr/>
                <p:nvPr/>
              </p:nvSpPr>
              <p:spPr>
                <a:xfrm>
                  <a:off x="3069092" y="1765221"/>
                  <a:ext cx="354502" cy="87061"/>
                </a:xfrm>
                <a:custGeom>
                  <a:rect b="b" l="l" r="r" t="t"/>
                  <a:pathLst>
                    <a:path extrusionOk="0" h="87061" w="354502">
                      <a:moveTo>
                        <a:pt x="0" y="73920"/>
                      </a:moveTo>
                      <a:cubicBezTo>
                        <a:pt x="43177" y="76195"/>
                        <a:pt x="88626" y="73920"/>
                        <a:pt x="139756" y="65960"/>
                      </a:cubicBezTo>
                      <a:cubicBezTo>
                        <a:pt x="227245" y="52313"/>
                        <a:pt x="297691" y="28431"/>
                        <a:pt x="354503" y="0"/>
                      </a:cubicBezTo>
                      <a:cubicBezTo>
                        <a:pt x="354503" y="0"/>
                        <a:pt x="323825" y="43215"/>
                        <a:pt x="192022" y="73920"/>
                      </a:cubicBezTo>
                      <a:cubicBezTo>
                        <a:pt x="59084" y="103489"/>
                        <a:pt x="0" y="73920"/>
                        <a:pt x="0" y="7392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8" name="Google Shape;2438;p62"/>
                <p:cNvSpPr/>
                <p:nvPr/>
              </p:nvSpPr>
              <p:spPr>
                <a:xfrm>
                  <a:off x="3354702" y="1344176"/>
                  <a:ext cx="52567" cy="66493"/>
                </a:xfrm>
                <a:custGeom>
                  <a:rect b="b" l="l" r="r" t="t"/>
                  <a:pathLst>
                    <a:path extrusionOk="0" h="66493" w="52567">
                      <a:moveTo>
                        <a:pt x="51849" y="28698"/>
                      </a:moveTo>
                      <a:cubicBezTo>
                        <a:pt x="55258" y="46894"/>
                        <a:pt x="46168" y="63952"/>
                        <a:pt x="32533" y="66227"/>
                      </a:cubicBezTo>
                      <a:cubicBezTo>
                        <a:pt x="17762" y="68501"/>
                        <a:pt x="4128" y="55991"/>
                        <a:pt x="719" y="37796"/>
                      </a:cubicBezTo>
                      <a:cubicBezTo>
                        <a:pt x="-2690" y="19600"/>
                        <a:pt x="6400" y="2541"/>
                        <a:pt x="20035" y="267"/>
                      </a:cubicBezTo>
                      <a:cubicBezTo>
                        <a:pt x="33669" y="-2008"/>
                        <a:pt x="48440" y="10502"/>
                        <a:pt x="51849" y="28698"/>
                      </a:cubicBezTo>
                      <a:close/>
                    </a:path>
                  </a:pathLst>
                </a:custGeom>
                <a:solidFill>
                  <a:srgbClr val="3C3C3B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9" name="Google Shape;2439;p62"/>
                <p:cNvSpPr/>
                <p:nvPr/>
              </p:nvSpPr>
              <p:spPr>
                <a:xfrm>
                  <a:off x="2909301" y="1428332"/>
                  <a:ext cx="52567" cy="66493"/>
                </a:xfrm>
                <a:custGeom>
                  <a:rect b="b" l="l" r="r" t="t"/>
                  <a:pathLst>
                    <a:path extrusionOk="0" h="66493" w="52567">
                      <a:moveTo>
                        <a:pt x="51849" y="28698"/>
                      </a:moveTo>
                      <a:cubicBezTo>
                        <a:pt x="55258" y="46893"/>
                        <a:pt x="46168" y="63952"/>
                        <a:pt x="32533" y="66227"/>
                      </a:cubicBezTo>
                      <a:cubicBezTo>
                        <a:pt x="17762" y="68501"/>
                        <a:pt x="4128" y="55991"/>
                        <a:pt x="719" y="37796"/>
                      </a:cubicBezTo>
                      <a:cubicBezTo>
                        <a:pt x="-2690" y="19600"/>
                        <a:pt x="6400" y="2541"/>
                        <a:pt x="20035" y="267"/>
                      </a:cubicBezTo>
                      <a:cubicBezTo>
                        <a:pt x="33669" y="-2008"/>
                        <a:pt x="48440" y="10502"/>
                        <a:pt x="51849" y="28698"/>
                      </a:cubicBezTo>
                      <a:close/>
                    </a:path>
                  </a:pathLst>
                </a:custGeom>
                <a:solidFill>
                  <a:srgbClr val="3C3C3B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0" name="Google Shape;2440;p62"/>
                <p:cNvSpPr/>
                <p:nvPr/>
              </p:nvSpPr>
              <p:spPr>
                <a:xfrm>
                  <a:off x="3385350" y="1414653"/>
                  <a:ext cx="141254" cy="108695"/>
                </a:xfrm>
                <a:custGeom>
                  <a:rect b="b" l="l" r="r" t="t"/>
                  <a:pathLst>
                    <a:path extrusionOk="0" h="108695" w="141254">
                      <a:moveTo>
                        <a:pt x="140505" y="41239"/>
                      </a:moveTo>
                      <a:cubicBezTo>
                        <a:pt x="146186" y="70807"/>
                        <a:pt x="118917" y="99238"/>
                        <a:pt x="80285" y="107199"/>
                      </a:cubicBezTo>
                      <a:cubicBezTo>
                        <a:pt x="41653" y="114022"/>
                        <a:pt x="6430" y="96964"/>
                        <a:pt x="749" y="67395"/>
                      </a:cubicBezTo>
                      <a:cubicBezTo>
                        <a:pt x="-4932" y="37827"/>
                        <a:pt x="22337" y="9396"/>
                        <a:pt x="60969" y="1436"/>
                      </a:cubicBezTo>
                      <a:cubicBezTo>
                        <a:pt x="99601" y="-5388"/>
                        <a:pt x="134824" y="12808"/>
                        <a:pt x="140505" y="41239"/>
                      </a:cubicBezTo>
                      <a:close/>
                    </a:path>
                  </a:pathLst>
                </a:custGeom>
                <a:solidFill>
                  <a:srgbClr val="C68D73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1" name="Google Shape;2441;p62"/>
                <p:cNvSpPr/>
                <p:nvPr/>
              </p:nvSpPr>
              <p:spPr>
                <a:xfrm>
                  <a:off x="2841097" y="1526103"/>
                  <a:ext cx="141254" cy="108695"/>
                </a:xfrm>
                <a:custGeom>
                  <a:rect b="b" l="l" r="r" t="t"/>
                  <a:pathLst>
                    <a:path extrusionOk="0" h="108695" w="141254">
                      <a:moveTo>
                        <a:pt x="140505" y="41239"/>
                      </a:moveTo>
                      <a:cubicBezTo>
                        <a:pt x="146186" y="70807"/>
                        <a:pt x="118917" y="99238"/>
                        <a:pt x="80285" y="107199"/>
                      </a:cubicBezTo>
                      <a:cubicBezTo>
                        <a:pt x="41653" y="114022"/>
                        <a:pt x="6430" y="96964"/>
                        <a:pt x="749" y="67395"/>
                      </a:cubicBezTo>
                      <a:cubicBezTo>
                        <a:pt x="-4932" y="37827"/>
                        <a:pt x="22337" y="9396"/>
                        <a:pt x="60969" y="1436"/>
                      </a:cubicBezTo>
                      <a:cubicBezTo>
                        <a:pt x="99601" y="-5388"/>
                        <a:pt x="134824" y="12808"/>
                        <a:pt x="140505" y="41239"/>
                      </a:cubicBezTo>
                      <a:close/>
                    </a:path>
                  </a:pathLst>
                </a:custGeom>
                <a:solidFill>
                  <a:srgbClr val="C68D73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2" name="Google Shape;2442;p62"/>
                <p:cNvSpPr/>
                <p:nvPr/>
              </p:nvSpPr>
              <p:spPr>
                <a:xfrm>
                  <a:off x="3157717" y="1422676"/>
                  <a:ext cx="50403" cy="45335"/>
                </a:xfrm>
                <a:custGeom>
                  <a:rect b="b" l="l" r="r" t="t"/>
                  <a:pathLst>
                    <a:path extrusionOk="0" h="45335" w="50403">
                      <a:moveTo>
                        <a:pt x="0" y="12746"/>
                      </a:moveTo>
                      <a:cubicBezTo>
                        <a:pt x="6817" y="236"/>
                        <a:pt x="24997" y="-4313"/>
                        <a:pt x="37495" y="4785"/>
                      </a:cubicBezTo>
                      <a:cubicBezTo>
                        <a:pt x="44313" y="9334"/>
                        <a:pt x="47721" y="16158"/>
                        <a:pt x="49994" y="22981"/>
                      </a:cubicBezTo>
                      <a:cubicBezTo>
                        <a:pt x="51130" y="29804"/>
                        <a:pt x="49994" y="37765"/>
                        <a:pt x="45449" y="43451"/>
                      </a:cubicBezTo>
                      <a:cubicBezTo>
                        <a:pt x="44313" y="45726"/>
                        <a:pt x="40904" y="45726"/>
                        <a:pt x="38632" y="44588"/>
                      </a:cubicBezTo>
                      <a:cubicBezTo>
                        <a:pt x="37495" y="43451"/>
                        <a:pt x="36359" y="41177"/>
                        <a:pt x="37495" y="40040"/>
                      </a:cubicBezTo>
                      <a:lnTo>
                        <a:pt x="37495" y="40040"/>
                      </a:lnTo>
                      <a:cubicBezTo>
                        <a:pt x="38632" y="35491"/>
                        <a:pt x="38632" y="30942"/>
                        <a:pt x="36359" y="27530"/>
                      </a:cubicBezTo>
                      <a:cubicBezTo>
                        <a:pt x="35223" y="24118"/>
                        <a:pt x="32951" y="20707"/>
                        <a:pt x="29542" y="18432"/>
                      </a:cubicBezTo>
                      <a:cubicBezTo>
                        <a:pt x="23861" y="13883"/>
                        <a:pt x="13635" y="15020"/>
                        <a:pt x="6817" y="19569"/>
                      </a:cubicBezTo>
                      <a:lnTo>
                        <a:pt x="6817" y="19569"/>
                      </a:lnTo>
                      <a:cubicBezTo>
                        <a:pt x="4545" y="20707"/>
                        <a:pt x="2272" y="20707"/>
                        <a:pt x="1136" y="18432"/>
                      </a:cubicBezTo>
                      <a:cubicBezTo>
                        <a:pt x="0" y="16158"/>
                        <a:pt x="0" y="13883"/>
                        <a:pt x="0" y="12746"/>
                      </a:cubicBezTo>
                      <a:close/>
                    </a:path>
                  </a:pathLst>
                </a:custGeom>
                <a:solidFill>
                  <a:srgbClr val="3C3C3B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3" name="Google Shape;2443;p62"/>
                <p:cNvSpPr/>
                <p:nvPr/>
              </p:nvSpPr>
              <p:spPr>
                <a:xfrm>
                  <a:off x="3147316" y="1531641"/>
                  <a:ext cx="97891" cy="46381"/>
                </a:xfrm>
                <a:custGeom>
                  <a:rect b="b" l="l" r="r" t="t"/>
                  <a:pathLst>
                    <a:path extrusionOk="0" h="46381" w="97891">
                      <a:moveTo>
                        <a:pt x="97891" y="4995"/>
                      </a:moveTo>
                      <a:cubicBezTo>
                        <a:pt x="96755" y="15230"/>
                        <a:pt x="91074" y="24328"/>
                        <a:pt x="83120" y="31152"/>
                      </a:cubicBezTo>
                      <a:cubicBezTo>
                        <a:pt x="75167" y="37975"/>
                        <a:pt x="66077" y="41387"/>
                        <a:pt x="56987" y="43661"/>
                      </a:cubicBezTo>
                      <a:cubicBezTo>
                        <a:pt x="47897" y="45936"/>
                        <a:pt x="37671" y="47073"/>
                        <a:pt x="28581" y="45936"/>
                      </a:cubicBezTo>
                      <a:cubicBezTo>
                        <a:pt x="18355" y="44798"/>
                        <a:pt x="9266" y="41387"/>
                        <a:pt x="1312" y="33426"/>
                      </a:cubicBezTo>
                      <a:cubicBezTo>
                        <a:pt x="-960" y="31152"/>
                        <a:pt x="176" y="28877"/>
                        <a:pt x="1312" y="26603"/>
                      </a:cubicBezTo>
                      <a:cubicBezTo>
                        <a:pt x="2448" y="25465"/>
                        <a:pt x="4721" y="25465"/>
                        <a:pt x="6993" y="25465"/>
                      </a:cubicBezTo>
                      <a:lnTo>
                        <a:pt x="6993" y="25465"/>
                      </a:lnTo>
                      <a:cubicBezTo>
                        <a:pt x="13810" y="28877"/>
                        <a:pt x="21764" y="31152"/>
                        <a:pt x="29718" y="31152"/>
                      </a:cubicBezTo>
                      <a:cubicBezTo>
                        <a:pt x="37671" y="31152"/>
                        <a:pt x="45625" y="30014"/>
                        <a:pt x="53578" y="28877"/>
                      </a:cubicBezTo>
                      <a:cubicBezTo>
                        <a:pt x="61532" y="26603"/>
                        <a:pt x="69486" y="24328"/>
                        <a:pt x="75167" y="19779"/>
                      </a:cubicBezTo>
                      <a:cubicBezTo>
                        <a:pt x="81984" y="15230"/>
                        <a:pt x="86529" y="9544"/>
                        <a:pt x="89938" y="2721"/>
                      </a:cubicBezTo>
                      <a:lnTo>
                        <a:pt x="89938" y="2721"/>
                      </a:lnTo>
                      <a:cubicBezTo>
                        <a:pt x="91074" y="446"/>
                        <a:pt x="93346" y="-691"/>
                        <a:pt x="95619" y="446"/>
                      </a:cubicBezTo>
                      <a:cubicBezTo>
                        <a:pt x="96755" y="1583"/>
                        <a:pt x="97891" y="2721"/>
                        <a:pt x="97891" y="4995"/>
                      </a:cubicBezTo>
                      <a:close/>
                    </a:path>
                  </a:pathLst>
                </a:custGeom>
                <a:solidFill>
                  <a:srgbClr val="3C3C3B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4" name="Google Shape;2444;p62"/>
                <p:cNvSpPr/>
                <p:nvPr/>
              </p:nvSpPr>
              <p:spPr>
                <a:xfrm>
                  <a:off x="2554934" y="742008"/>
                  <a:ext cx="1112949" cy="672944"/>
                </a:xfrm>
                <a:custGeom>
                  <a:rect b="b" l="l" r="r" t="t"/>
                  <a:pathLst>
                    <a:path extrusionOk="0" h="672944" w="1112949">
                      <a:moveTo>
                        <a:pt x="1112949" y="437536"/>
                      </a:moveTo>
                      <a:cubicBezTo>
                        <a:pt x="1036822" y="402282"/>
                        <a:pt x="974330" y="339734"/>
                        <a:pt x="937970" y="263539"/>
                      </a:cubicBezTo>
                      <a:cubicBezTo>
                        <a:pt x="932289" y="331773"/>
                        <a:pt x="897066" y="394321"/>
                        <a:pt x="860707" y="452320"/>
                      </a:cubicBezTo>
                      <a:cubicBezTo>
                        <a:pt x="817530" y="520554"/>
                        <a:pt x="758447" y="594475"/>
                        <a:pt x="677775" y="595612"/>
                      </a:cubicBezTo>
                      <a:cubicBezTo>
                        <a:pt x="648233" y="595612"/>
                        <a:pt x="616418" y="584240"/>
                        <a:pt x="602784" y="558083"/>
                      </a:cubicBezTo>
                      <a:cubicBezTo>
                        <a:pt x="595966" y="545574"/>
                        <a:pt x="594830" y="531927"/>
                        <a:pt x="593694" y="517143"/>
                      </a:cubicBezTo>
                      <a:cubicBezTo>
                        <a:pt x="589149" y="475065"/>
                        <a:pt x="586876" y="432987"/>
                        <a:pt x="585740" y="390909"/>
                      </a:cubicBezTo>
                      <a:cubicBezTo>
                        <a:pt x="574378" y="431850"/>
                        <a:pt x="560743" y="473928"/>
                        <a:pt x="532338" y="505770"/>
                      </a:cubicBezTo>
                      <a:cubicBezTo>
                        <a:pt x="503932" y="537613"/>
                        <a:pt x="453938" y="553534"/>
                        <a:pt x="417579" y="531927"/>
                      </a:cubicBezTo>
                      <a:cubicBezTo>
                        <a:pt x="375538" y="506908"/>
                        <a:pt x="372130" y="447771"/>
                        <a:pt x="382356" y="400007"/>
                      </a:cubicBezTo>
                      <a:cubicBezTo>
                        <a:pt x="375538" y="423889"/>
                        <a:pt x="353950" y="446634"/>
                        <a:pt x="348269" y="470516"/>
                      </a:cubicBezTo>
                      <a:cubicBezTo>
                        <a:pt x="340315" y="500084"/>
                        <a:pt x="333498" y="529652"/>
                        <a:pt x="317591" y="554672"/>
                      </a:cubicBezTo>
                      <a:cubicBezTo>
                        <a:pt x="301684" y="579691"/>
                        <a:pt x="275550" y="601298"/>
                        <a:pt x="246008" y="603573"/>
                      </a:cubicBezTo>
                      <a:cubicBezTo>
                        <a:pt x="218739" y="605847"/>
                        <a:pt x="191469" y="592200"/>
                        <a:pt x="172154" y="572867"/>
                      </a:cubicBezTo>
                      <a:cubicBezTo>
                        <a:pt x="152838" y="553534"/>
                        <a:pt x="139203" y="529652"/>
                        <a:pt x="125568" y="504633"/>
                      </a:cubicBezTo>
                      <a:cubicBezTo>
                        <a:pt x="119887" y="559220"/>
                        <a:pt x="96027" y="609259"/>
                        <a:pt x="73302" y="659297"/>
                      </a:cubicBezTo>
                      <a:cubicBezTo>
                        <a:pt x="71029" y="664984"/>
                        <a:pt x="66485" y="672944"/>
                        <a:pt x="59667" y="672944"/>
                      </a:cubicBezTo>
                      <a:cubicBezTo>
                        <a:pt x="56259" y="672944"/>
                        <a:pt x="52850" y="670670"/>
                        <a:pt x="50577" y="669533"/>
                      </a:cubicBezTo>
                      <a:cubicBezTo>
                        <a:pt x="13082" y="642239"/>
                        <a:pt x="2856" y="591063"/>
                        <a:pt x="583" y="544436"/>
                      </a:cubicBezTo>
                      <a:cubicBezTo>
                        <a:pt x="-3961" y="435262"/>
                        <a:pt x="17627" y="321538"/>
                        <a:pt x="80119" y="230559"/>
                      </a:cubicBezTo>
                      <a:cubicBezTo>
                        <a:pt x="141476" y="139580"/>
                        <a:pt x="244872" y="74757"/>
                        <a:pt x="355086" y="73620"/>
                      </a:cubicBezTo>
                      <a:cubicBezTo>
                        <a:pt x="498251" y="-50339"/>
                        <a:pt x="1106132" y="-69672"/>
                        <a:pt x="1112949" y="437536"/>
                      </a:cubicBezTo>
                      <a:close/>
                    </a:path>
                  </a:pathLst>
                </a:custGeom>
                <a:solidFill>
                  <a:srgbClr val="4C1130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5" name="Google Shape;2445;p62"/>
                <p:cNvSpPr/>
                <p:nvPr/>
              </p:nvSpPr>
              <p:spPr>
                <a:xfrm>
                  <a:off x="3630388" y="1098727"/>
                  <a:ext cx="197396" cy="258225"/>
                </a:xfrm>
                <a:custGeom>
                  <a:rect b="b" l="l" r="r" t="t"/>
                  <a:pathLst>
                    <a:path extrusionOk="0" h="258225" w="197396">
                      <a:moveTo>
                        <a:pt x="0" y="78542"/>
                      </a:moveTo>
                      <a:cubicBezTo>
                        <a:pt x="3409" y="62621"/>
                        <a:pt x="14771" y="48974"/>
                        <a:pt x="26133" y="37602"/>
                      </a:cubicBezTo>
                      <a:cubicBezTo>
                        <a:pt x="39768" y="23955"/>
                        <a:pt x="55675" y="11445"/>
                        <a:pt x="74991" y="4622"/>
                      </a:cubicBezTo>
                      <a:cubicBezTo>
                        <a:pt x="106805" y="-6750"/>
                        <a:pt x="144301" y="3485"/>
                        <a:pt x="167025" y="28504"/>
                      </a:cubicBezTo>
                      <a:cubicBezTo>
                        <a:pt x="181796" y="45562"/>
                        <a:pt x="189750" y="68307"/>
                        <a:pt x="194295" y="91052"/>
                      </a:cubicBezTo>
                      <a:cubicBezTo>
                        <a:pt x="201112" y="129718"/>
                        <a:pt x="197703" y="172933"/>
                        <a:pt x="173843" y="203638"/>
                      </a:cubicBezTo>
                      <a:cubicBezTo>
                        <a:pt x="155663" y="227520"/>
                        <a:pt x="127257" y="242305"/>
                        <a:pt x="98852" y="249128"/>
                      </a:cubicBezTo>
                      <a:cubicBezTo>
                        <a:pt x="70446" y="257089"/>
                        <a:pt x="39768" y="257089"/>
                        <a:pt x="10226" y="258226"/>
                      </a:cubicBezTo>
                    </a:path>
                  </a:pathLst>
                </a:custGeom>
                <a:solidFill>
                  <a:srgbClr val="D09D79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2446" name="Google Shape;2446;p62"/>
                <p:cNvGrpSpPr/>
                <p:nvPr/>
              </p:nvGrpSpPr>
              <p:grpSpPr>
                <a:xfrm>
                  <a:off x="3694300" y="1177269"/>
                  <a:ext cx="73571" cy="114026"/>
                  <a:chOff x="3694300" y="1177269"/>
                  <a:chExt cx="73571" cy="114026"/>
                </a:xfrm>
              </p:grpSpPr>
              <p:sp>
                <p:nvSpPr>
                  <p:cNvPr id="2447" name="Google Shape;2447;p62"/>
                  <p:cNvSpPr/>
                  <p:nvPr/>
                </p:nvSpPr>
                <p:spPr>
                  <a:xfrm>
                    <a:off x="3711450" y="1177269"/>
                    <a:ext cx="56421" cy="101660"/>
                  </a:xfrm>
                  <a:custGeom>
                    <a:rect b="b" l="l" r="r" t="t"/>
                    <a:pathLst>
                      <a:path extrusionOk="0" h="101660" w="56421">
                        <a:moveTo>
                          <a:pt x="5291" y="0"/>
                        </a:moveTo>
                        <a:cubicBezTo>
                          <a:pt x="24607" y="5686"/>
                          <a:pt x="41650" y="20470"/>
                          <a:pt x="49604" y="39803"/>
                        </a:cubicBezTo>
                        <a:cubicBezTo>
                          <a:pt x="54149" y="48901"/>
                          <a:pt x="56421" y="59136"/>
                          <a:pt x="56421" y="69371"/>
                        </a:cubicBezTo>
                        <a:cubicBezTo>
                          <a:pt x="56421" y="79607"/>
                          <a:pt x="55285" y="89842"/>
                          <a:pt x="50740" y="98940"/>
                        </a:cubicBezTo>
                        <a:cubicBezTo>
                          <a:pt x="49604" y="101214"/>
                          <a:pt x="47332" y="102351"/>
                          <a:pt x="45059" y="101214"/>
                        </a:cubicBezTo>
                        <a:cubicBezTo>
                          <a:pt x="42787" y="100077"/>
                          <a:pt x="41650" y="98940"/>
                          <a:pt x="42787" y="96665"/>
                        </a:cubicBezTo>
                        <a:lnTo>
                          <a:pt x="42787" y="96665"/>
                        </a:lnTo>
                        <a:cubicBezTo>
                          <a:pt x="43923" y="87567"/>
                          <a:pt x="45059" y="78469"/>
                          <a:pt x="43923" y="70509"/>
                        </a:cubicBezTo>
                        <a:cubicBezTo>
                          <a:pt x="42787" y="61411"/>
                          <a:pt x="40514" y="53450"/>
                          <a:pt x="37105" y="45490"/>
                        </a:cubicBezTo>
                        <a:cubicBezTo>
                          <a:pt x="30288" y="29568"/>
                          <a:pt x="17790" y="15921"/>
                          <a:pt x="1883" y="6823"/>
                        </a:cubicBezTo>
                        <a:lnTo>
                          <a:pt x="1883" y="6823"/>
                        </a:lnTo>
                        <a:cubicBezTo>
                          <a:pt x="-390" y="5686"/>
                          <a:pt x="-390" y="3412"/>
                          <a:pt x="746" y="1137"/>
                        </a:cubicBezTo>
                        <a:cubicBezTo>
                          <a:pt x="1883" y="0"/>
                          <a:pt x="4155" y="0"/>
                          <a:pt x="5291" y="0"/>
                        </a:cubicBezTo>
                        <a:close/>
                      </a:path>
                    </a:pathLst>
                  </a:custGeom>
                  <a:solidFill>
                    <a:srgbClr val="3C3C3B"/>
                  </a:solidFill>
                  <a:ln>
                    <a:noFill/>
                  </a:ln>
                </p:spPr>
                <p:txBody>
                  <a:bodyPr anchorCtr="0" anchor="ctr" bIns="34275" lIns="68575" spcFirstLastPara="1" rIns="68575" wrap="square" tIns="3427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48" name="Google Shape;2448;p62"/>
                  <p:cNvSpPr/>
                  <p:nvPr/>
                </p:nvSpPr>
                <p:spPr>
                  <a:xfrm>
                    <a:off x="3694300" y="1212234"/>
                    <a:ext cx="61072" cy="79061"/>
                  </a:xfrm>
                  <a:custGeom>
                    <a:rect b="b" l="l" r="r" t="t"/>
                    <a:pathLst>
                      <a:path extrusionOk="0" h="79061" w="61072">
                        <a:moveTo>
                          <a:pt x="56527" y="8250"/>
                        </a:moveTo>
                        <a:cubicBezTo>
                          <a:pt x="41756" y="10525"/>
                          <a:pt x="29258" y="19623"/>
                          <a:pt x="21304" y="32132"/>
                        </a:cubicBezTo>
                        <a:cubicBezTo>
                          <a:pt x="16759" y="37819"/>
                          <a:pt x="14487" y="44642"/>
                          <a:pt x="12214" y="52603"/>
                        </a:cubicBezTo>
                        <a:cubicBezTo>
                          <a:pt x="9942" y="59426"/>
                          <a:pt x="8806" y="67387"/>
                          <a:pt x="8806" y="75348"/>
                        </a:cubicBezTo>
                        <a:lnTo>
                          <a:pt x="8806" y="75348"/>
                        </a:lnTo>
                        <a:cubicBezTo>
                          <a:pt x="8806" y="77622"/>
                          <a:pt x="6533" y="79896"/>
                          <a:pt x="4261" y="78759"/>
                        </a:cubicBezTo>
                        <a:cubicBezTo>
                          <a:pt x="1988" y="78759"/>
                          <a:pt x="852" y="77622"/>
                          <a:pt x="852" y="75348"/>
                        </a:cubicBezTo>
                        <a:cubicBezTo>
                          <a:pt x="-284" y="66250"/>
                          <a:pt x="-284" y="58289"/>
                          <a:pt x="852" y="49191"/>
                        </a:cubicBezTo>
                        <a:cubicBezTo>
                          <a:pt x="1988" y="40093"/>
                          <a:pt x="5397" y="32132"/>
                          <a:pt x="11078" y="24172"/>
                        </a:cubicBezTo>
                        <a:cubicBezTo>
                          <a:pt x="16759" y="16211"/>
                          <a:pt x="23577" y="10525"/>
                          <a:pt x="31530" y="5976"/>
                        </a:cubicBezTo>
                        <a:cubicBezTo>
                          <a:pt x="39484" y="1427"/>
                          <a:pt x="48574" y="-847"/>
                          <a:pt x="57663" y="290"/>
                        </a:cubicBezTo>
                        <a:cubicBezTo>
                          <a:pt x="59936" y="290"/>
                          <a:pt x="61072" y="2564"/>
                          <a:pt x="61072" y="4839"/>
                        </a:cubicBezTo>
                        <a:cubicBezTo>
                          <a:pt x="59936" y="5976"/>
                          <a:pt x="58800" y="7113"/>
                          <a:pt x="56527" y="8250"/>
                        </a:cubicBezTo>
                        <a:lnTo>
                          <a:pt x="56527" y="8250"/>
                        </a:lnTo>
                        <a:close/>
                      </a:path>
                    </a:pathLst>
                  </a:custGeom>
                  <a:solidFill>
                    <a:srgbClr val="3C3C3B"/>
                  </a:solidFill>
                  <a:ln>
                    <a:noFill/>
                  </a:ln>
                </p:spPr>
                <p:txBody>
                  <a:bodyPr anchorCtr="0" anchor="ctr" bIns="34275" lIns="68575" spcFirstLastPara="1" rIns="68575" wrap="square" tIns="3427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2449" name="Google Shape;2449;p62"/>
                <p:cNvSpPr/>
                <p:nvPr/>
              </p:nvSpPr>
              <p:spPr>
                <a:xfrm>
                  <a:off x="2448560" y="1331788"/>
                  <a:ext cx="236486" cy="238059"/>
                </a:xfrm>
                <a:custGeom>
                  <a:rect b="b" l="l" r="r" t="t"/>
                  <a:pathLst>
                    <a:path extrusionOk="0" h="238059" w="236486">
                      <a:moveTo>
                        <a:pt x="206945" y="51321"/>
                      </a:moveTo>
                      <a:cubicBezTo>
                        <a:pt x="197855" y="37674"/>
                        <a:pt x="153542" y="19478"/>
                        <a:pt x="138771" y="12654"/>
                      </a:cubicBezTo>
                      <a:cubicBezTo>
                        <a:pt x="120592" y="4694"/>
                        <a:pt x="101276" y="-992"/>
                        <a:pt x="81960" y="145"/>
                      </a:cubicBezTo>
                      <a:cubicBezTo>
                        <a:pt x="49010" y="1282"/>
                        <a:pt x="17195" y="24027"/>
                        <a:pt x="5833" y="55870"/>
                      </a:cubicBezTo>
                      <a:cubicBezTo>
                        <a:pt x="-2121" y="77477"/>
                        <a:pt x="-984" y="101359"/>
                        <a:pt x="3560" y="124104"/>
                      </a:cubicBezTo>
                      <a:cubicBezTo>
                        <a:pt x="11514" y="162770"/>
                        <a:pt x="30830" y="201436"/>
                        <a:pt x="63780" y="221906"/>
                      </a:cubicBezTo>
                      <a:cubicBezTo>
                        <a:pt x="88777" y="237828"/>
                        <a:pt x="120592" y="240102"/>
                        <a:pt x="150134" y="236690"/>
                      </a:cubicBezTo>
                      <a:cubicBezTo>
                        <a:pt x="179676" y="233279"/>
                        <a:pt x="208081" y="223043"/>
                        <a:pt x="236487" y="212808"/>
                      </a:cubicBezTo>
                    </a:path>
                  </a:pathLst>
                </a:custGeom>
                <a:solidFill>
                  <a:srgbClr val="D09D79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2450" name="Google Shape;2450;p62"/>
                <p:cNvGrpSpPr/>
                <p:nvPr/>
              </p:nvGrpSpPr>
              <p:grpSpPr>
                <a:xfrm>
                  <a:off x="2513477" y="1397146"/>
                  <a:ext cx="89761" cy="112943"/>
                  <a:chOff x="2513477" y="1397146"/>
                  <a:chExt cx="89761" cy="112943"/>
                </a:xfrm>
              </p:grpSpPr>
              <p:sp>
                <p:nvSpPr>
                  <p:cNvPr id="2451" name="Google Shape;2451;p62"/>
                  <p:cNvSpPr/>
                  <p:nvPr/>
                </p:nvSpPr>
                <p:spPr>
                  <a:xfrm>
                    <a:off x="2513477" y="1397146"/>
                    <a:ext cx="34833" cy="112943"/>
                  </a:xfrm>
                  <a:custGeom>
                    <a:rect b="b" l="l" r="r" t="t"/>
                    <a:pathLst>
                      <a:path extrusionOk="0" h="112943" w="34833">
                        <a:moveTo>
                          <a:pt x="34087" y="7570"/>
                        </a:moveTo>
                        <a:cubicBezTo>
                          <a:pt x="22725" y="22355"/>
                          <a:pt x="15907" y="38276"/>
                          <a:pt x="14771" y="56472"/>
                        </a:cubicBezTo>
                        <a:cubicBezTo>
                          <a:pt x="14771" y="65570"/>
                          <a:pt x="14771" y="73530"/>
                          <a:pt x="17043" y="82628"/>
                        </a:cubicBezTo>
                        <a:cubicBezTo>
                          <a:pt x="19316" y="90589"/>
                          <a:pt x="22725" y="99687"/>
                          <a:pt x="27269" y="106510"/>
                        </a:cubicBezTo>
                        <a:lnTo>
                          <a:pt x="27269" y="106510"/>
                        </a:lnTo>
                        <a:cubicBezTo>
                          <a:pt x="28406" y="108785"/>
                          <a:pt x="28406" y="111059"/>
                          <a:pt x="26133" y="112196"/>
                        </a:cubicBezTo>
                        <a:cubicBezTo>
                          <a:pt x="23861" y="113334"/>
                          <a:pt x="21588" y="113334"/>
                          <a:pt x="20452" y="111059"/>
                        </a:cubicBezTo>
                        <a:cubicBezTo>
                          <a:pt x="13635" y="104236"/>
                          <a:pt x="7954" y="95138"/>
                          <a:pt x="4545" y="84903"/>
                        </a:cubicBezTo>
                        <a:cubicBezTo>
                          <a:pt x="1136" y="74667"/>
                          <a:pt x="0" y="64432"/>
                          <a:pt x="0" y="54197"/>
                        </a:cubicBezTo>
                        <a:cubicBezTo>
                          <a:pt x="1136" y="33727"/>
                          <a:pt x="11362" y="13257"/>
                          <a:pt x="27269" y="747"/>
                        </a:cubicBezTo>
                        <a:cubicBezTo>
                          <a:pt x="29542" y="-390"/>
                          <a:pt x="31814" y="-390"/>
                          <a:pt x="32951" y="1884"/>
                        </a:cubicBezTo>
                        <a:cubicBezTo>
                          <a:pt x="35223" y="4159"/>
                          <a:pt x="35223" y="6433"/>
                          <a:pt x="34087" y="7570"/>
                        </a:cubicBezTo>
                        <a:lnTo>
                          <a:pt x="34087" y="7570"/>
                        </a:lnTo>
                        <a:close/>
                      </a:path>
                    </a:pathLst>
                  </a:custGeom>
                  <a:solidFill>
                    <a:srgbClr val="3C3C3B"/>
                  </a:solidFill>
                  <a:ln>
                    <a:noFill/>
                  </a:ln>
                </p:spPr>
                <p:txBody>
                  <a:bodyPr anchorCtr="0" anchor="ctr" bIns="34275" lIns="68575" spcFirstLastPara="1" rIns="68575" wrap="square" tIns="3427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52" name="Google Shape;2452;p62"/>
                  <p:cNvSpPr/>
                  <p:nvPr/>
                </p:nvSpPr>
                <p:spPr>
                  <a:xfrm>
                    <a:off x="2520294" y="1438424"/>
                    <a:ext cx="82944" cy="60683"/>
                  </a:xfrm>
                  <a:custGeom>
                    <a:rect b="b" l="l" r="r" t="t"/>
                    <a:pathLst>
                      <a:path extrusionOk="0" h="60683" w="82944">
                        <a:moveTo>
                          <a:pt x="2272" y="4959"/>
                        </a:moveTo>
                        <a:cubicBezTo>
                          <a:pt x="10226" y="410"/>
                          <a:pt x="20452" y="-727"/>
                          <a:pt x="29542" y="410"/>
                        </a:cubicBezTo>
                        <a:cubicBezTo>
                          <a:pt x="38632" y="1547"/>
                          <a:pt x="47722" y="4959"/>
                          <a:pt x="55675" y="10645"/>
                        </a:cubicBezTo>
                        <a:cubicBezTo>
                          <a:pt x="63629" y="16332"/>
                          <a:pt x="69310" y="23155"/>
                          <a:pt x="73855" y="29978"/>
                        </a:cubicBezTo>
                        <a:cubicBezTo>
                          <a:pt x="78400" y="37939"/>
                          <a:pt x="81808" y="45900"/>
                          <a:pt x="82945" y="54998"/>
                        </a:cubicBezTo>
                        <a:cubicBezTo>
                          <a:pt x="82945" y="57272"/>
                          <a:pt x="81808" y="59546"/>
                          <a:pt x="79536" y="60684"/>
                        </a:cubicBezTo>
                        <a:cubicBezTo>
                          <a:pt x="77263" y="60684"/>
                          <a:pt x="76127" y="59546"/>
                          <a:pt x="74991" y="58409"/>
                        </a:cubicBezTo>
                        <a:lnTo>
                          <a:pt x="74991" y="58409"/>
                        </a:lnTo>
                        <a:cubicBezTo>
                          <a:pt x="71582" y="51586"/>
                          <a:pt x="67037" y="44762"/>
                          <a:pt x="62493" y="39076"/>
                        </a:cubicBezTo>
                        <a:cubicBezTo>
                          <a:pt x="57948" y="33390"/>
                          <a:pt x="52266" y="27704"/>
                          <a:pt x="46585" y="23155"/>
                        </a:cubicBezTo>
                        <a:cubicBezTo>
                          <a:pt x="35223" y="14057"/>
                          <a:pt x="19316" y="10645"/>
                          <a:pt x="4545" y="14057"/>
                        </a:cubicBezTo>
                        <a:lnTo>
                          <a:pt x="4545" y="14057"/>
                        </a:lnTo>
                        <a:cubicBezTo>
                          <a:pt x="2272" y="14057"/>
                          <a:pt x="0" y="12920"/>
                          <a:pt x="0" y="10645"/>
                        </a:cubicBezTo>
                        <a:cubicBezTo>
                          <a:pt x="0" y="7234"/>
                          <a:pt x="1136" y="6096"/>
                          <a:pt x="2272" y="4959"/>
                        </a:cubicBezTo>
                        <a:close/>
                      </a:path>
                    </a:pathLst>
                  </a:custGeom>
                  <a:solidFill>
                    <a:srgbClr val="3C3C3B"/>
                  </a:solidFill>
                  <a:ln>
                    <a:noFill/>
                  </a:ln>
                </p:spPr>
                <p:txBody>
                  <a:bodyPr anchorCtr="0" anchor="ctr" bIns="34275" lIns="68575" spcFirstLastPara="1" rIns="68575" wrap="square" tIns="3427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2453" name="Google Shape;2453;p62"/>
                <p:cNvSpPr/>
                <p:nvPr/>
              </p:nvSpPr>
              <p:spPr>
                <a:xfrm>
                  <a:off x="3496313" y="2212155"/>
                  <a:ext cx="277239" cy="114861"/>
                </a:xfrm>
                <a:custGeom>
                  <a:rect b="b" l="l" r="r" t="t"/>
                  <a:pathLst>
                    <a:path extrusionOk="0" h="114861" w="277239">
                      <a:moveTo>
                        <a:pt x="277239" y="57999"/>
                      </a:moveTo>
                      <a:lnTo>
                        <a:pt x="14771" y="114861"/>
                      </a:lnTo>
                      <a:lnTo>
                        <a:pt x="0" y="57999"/>
                      </a:lnTo>
                      <a:lnTo>
                        <a:pt x="264741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2454" name="Google Shape;2454;p62"/>
                <p:cNvGrpSpPr/>
                <p:nvPr/>
              </p:nvGrpSpPr>
              <p:grpSpPr>
                <a:xfrm>
                  <a:off x="2633924" y="1109067"/>
                  <a:ext cx="1056534" cy="598870"/>
                  <a:chOff x="2633924" y="1109067"/>
                  <a:chExt cx="1056534" cy="598870"/>
                </a:xfrm>
              </p:grpSpPr>
              <p:sp>
                <p:nvSpPr>
                  <p:cNvPr id="2455" name="Google Shape;2455;p62"/>
                  <p:cNvSpPr/>
                  <p:nvPr/>
                </p:nvSpPr>
                <p:spPr>
                  <a:xfrm>
                    <a:off x="3234988" y="1109067"/>
                    <a:ext cx="455470" cy="458990"/>
                  </a:xfrm>
                  <a:custGeom>
                    <a:rect b="b" l="l" r="r" t="t"/>
                    <a:pathLst>
                      <a:path extrusionOk="0" h="458990" w="455470">
                        <a:moveTo>
                          <a:pt x="448802" y="178514"/>
                        </a:moveTo>
                        <a:cubicBezTo>
                          <a:pt x="463573" y="235376"/>
                          <a:pt x="453347" y="299061"/>
                          <a:pt x="422669" y="350237"/>
                        </a:cubicBezTo>
                        <a:cubicBezTo>
                          <a:pt x="391991" y="401413"/>
                          <a:pt x="339724" y="438942"/>
                          <a:pt x="281777" y="452588"/>
                        </a:cubicBezTo>
                        <a:cubicBezTo>
                          <a:pt x="223829" y="467372"/>
                          <a:pt x="159064" y="456000"/>
                          <a:pt x="107934" y="424158"/>
                        </a:cubicBezTo>
                        <a:cubicBezTo>
                          <a:pt x="56804" y="392315"/>
                          <a:pt x="19308" y="340002"/>
                          <a:pt x="5674" y="280866"/>
                        </a:cubicBezTo>
                        <a:cubicBezTo>
                          <a:pt x="-7961" y="221729"/>
                          <a:pt x="3401" y="158044"/>
                          <a:pt x="35216" y="106868"/>
                        </a:cubicBezTo>
                        <a:cubicBezTo>
                          <a:pt x="67030" y="55692"/>
                          <a:pt x="120433" y="18164"/>
                          <a:pt x="178380" y="5654"/>
                        </a:cubicBezTo>
                        <a:cubicBezTo>
                          <a:pt x="237464" y="-7993"/>
                          <a:pt x="299956" y="3380"/>
                          <a:pt x="349950" y="36359"/>
                        </a:cubicBezTo>
                        <a:cubicBezTo>
                          <a:pt x="401081" y="68202"/>
                          <a:pt x="437440" y="120515"/>
                          <a:pt x="448802" y="178514"/>
                        </a:cubicBezTo>
                        <a:lnTo>
                          <a:pt x="448802" y="178514"/>
                        </a:lnTo>
                        <a:close/>
                        <a:moveTo>
                          <a:pt x="434031" y="181926"/>
                        </a:moveTo>
                        <a:cubicBezTo>
                          <a:pt x="421533" y="128476"/>
                          <a:pt x="386310" y="80712"/>
                          <a:pt x="339724" y="52281"/>
                        </a:cubicBezTo>
                        <a:cubicBezTo>
                          <a:pt x="293139" y="23850"/>
                          <a:pt x="236328" y="14752"/>
                          <a:pt x="182925" y="27262"/>
                        </a:cubicBezTo>
                        <a:cubicBezTo>
                          <a:pt x="130659" y="39771"/>
                          <a:pt x="84073" y="73888"/>
                          <a:pt x="55668" y="119378"/>
                        </a:cubicBezTo>
                        <a:cubicBezTo>
                          <a:pt x="27262" y="164867"/>
                          <a:pt x="18172" y="221729"/>
                          <a:pt x="30671" y="274042"/>
                        </a:cubicBezTo>
                        <a:cubicBezTo>
                          <a:pt x="42033" y="326355"/>
                          <a:pt x="76120" y="374119"/>
                          <a:pt x="121569" y="402550"/>
                        </a:cubicBezTo>
                        <a:cubicBezTo>
                          <a:pt x="167018" y="430981"/>
                          <a:pt x="223829" y="441216"/>
                          <a:pt x="277232" y="429844"/>
                        </a:cubicBezTo>
                        <a:cubicBezTo>
                          <a:pt x="330635" y="418471"/>
                          <a:pt x="378356" y="385491"/>
                          <a:pt x="406762" y="338865"/>
                        </a:cubicBezTo>
                        <a:cubicBezTo>
                          <a:pt x="436304" y="294512"/>
                          <a:pt x="446530" y="236513"/>
                          <a:pt x="434031" y="181926"/>
                        </a:cubicBezTo>
                        <a:lnTo>
                          <a:pt x="434031" y="181926"/>
                        </a:lnTo>
                        <a:close/>
                      </a:path>
                    </a:pathLst>
                  </a:custGeom>
                  <a:solidFill>
                    <a:srgbClr val="3C3C3B"/>
                  </a:solidFill>
                  <a:ln>
                    <a:noFill/>
                  </a:ln>
                </p:spPr>
                <p:txBody>
                  <a:bodyPr anchorCtr="0" anchor="ctr" bIns="34275" lIns="68575" spcFirstLastPara="1" rIns="68575" wrap="square" tIns="3427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56" name="Google Shape;2456;p62"/>
                  <p:cNvSpPr/>
                  <p:nvPr/>
                </p:nvSpPr>
                <p:spPr>
                  <a:xfrm>
                    <a:off x="2633924" y="1248947"/>
                    <a:ext cx="455470" cy="458990"/>
                  </a:xfrm>
                  <a:custGeom>
                    <a:rect b="b" l="l" r="r" t="t"/>
                    <a:pathLst>
                      <a:path extrusionOk="0" h="458990" w="455470">
                        <a:moveTo>
                          <a:pt x="448802" y="178514"/>
                        </a:moveTo>
                        <a:cubicBezTo>
                          <a:pt x="463573" y="235376"/>
                          <a:pt x="453347" y="299061"/>
                          <a:pt x="422669" y="350237"/>
                        </a:cubicBezTo>
                        <a:cubicBezTo>
                          <a:pt x="391991" y="401413"/>
                          <a:pt x="339724" y="438942"/>
                          <a:pt x="281777" y="452588"/>
                        </a:cubicBezTo>
                        <a:cubicBezTo>
                          <a:pt x="223829" y="467373"/>
                          <a:pt x="159064" y="456000"/>
                          <a:pt x="107934" y="424157"/>
                        </a:cubicBezTo>
                        <a:cubicBezTo>
                          <a:pt x="56804" y="392315"/>
                          <a:pt x="19308" y="340002"/>
                          <a:pt x="5674" y="280866"/>
                        </a:cubicBezTo>
                        <a:cubicBezTo>
                          <a:pt x="-7961" y="221729"/>
                          <a:pt x="3401" y="158044"/>
                          <a:pt x="35216" y="106868"/>
                        </a:cubicBezTo>
                        <a:cubicBezTo>
                          <a:pt x="67030" y="55692"/>
                          <a:pt x="120433" y="18164"/>
                          <a:pt x="178380" y="5654"/>
                        </a:cubicBezTo>
                        <a:cubicBezTo>
                          <a:pt x="237464" y="-7993"/>
                          <a:pt x="299956" y="3380"/>
                          <a:pt x="349950" y="36359"/>
                        </a:cubicBezTo>
                        <a:cubicBezTo>
                          <a:pt x="401081" y="67065"/>
                          <a:pt x="437440" y="120515"/>
                          <a:pt x="448802" y="178514"/>
                        </a:cubicBezTo>
                        <a:lnTo>
                          <a:pt x="448802" y="178514"/>
                        </a:lnTo>
                        <a:close/>
                        <a:moveTo>
                          <a:pt x="434031" y="181926"/>
                        </a:moveTo>
                        <a:cubicBezTo>
                          <a:pt x="421533" y="128476"/>
                          <a:pt x="386310" y="80712"/>
                          <a:pt x="339724" y="52281"/>
                        </a:cubicBezTo>
                        <a:cubicBezTo>
                          <a:pt x="293139" y="23850"/>
                          <a:pt x="236328" y="14752"/>
                          <a:pt x="182925" y="27262"/>
                        </a:cubicBezTo>
                        <a:cubicBezTo>
                          <a:pt x="130659" y="39771"/>
                          <a:pt x="84073" y="73888"/>
                          <a:pt x="55668" y="119378"/>
                        </a:cubicBezTo>
                        <a:cubicBezTo>
                          <a:pt x="27262" y="164867"/>
                          <a:pt x="18172" y="221729"/>
                          <a:pt x="30671" y="274042"/>
                        </a:cubicBezTo>
                        <a:cubicBezTo>
                          <a:pt x="42033" y="326355"/>
                          <a:pt x="76120" y="374119"/>
                          <a:pt x="121569" y="402550"/>
                        </a:cubicBezTo>
                        <a:cubicBezTo>
                          <a:pt x="167018" y="430981"/>
                          <a:pt x="223829" y="441216"/>
                          <a:pt x="277232" y="429844"/>
                        </a:cubicBezTo>
                        <a:cubicBezTo>
                          <a:pt x="330635" y="418471"/>
                          <a:pt x="378356" y="385491"/>
                          <a:pt x="406762" y="338865"/>
                        </a:cubicBezTo>
                        <a:cubicBezTo>
                          <a:pt x="435167" y="293375"/>
                          <a:pt x="446530" y="235376"/>
                          <a:pt x="434031" y="181926"/>
                        </a:cubicBezTo>
                        <a:lnTo>
                          <a:pt x="434031" y="181926"/>
                        </a:lnTo>
                        <a:close/>
                      </a:path>
                    </a:pathLst>
                  </a:custGeom>
                  <a:solidFill>
                    <a:srgbClr val="3C3C3B"/>
                  </a:solidFill>
                  <a:ln>
                    <a:noFill/>
                  </a:ln>
                </p:spPr>
                <p:txBody>
                  <a:bodyPr anchorCtr="0" anchor="ctr" bIns="34275" lIns="68575" spcFirstLastPara="1" rIns="68575" wrap="square" tIns="3427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57" name="Google Shape;2457;p62"/>
                  <p:cNvSpPr/>
                  <p:nvPr/>
                </p:nvSpPr>
                <p:spPr>
                  <a:xfrm>
                    <a:off x="3070228" y="1335544"/>
                    <a:ext cx="180660" cy="70309"/>
                  </a:xfrm>
                  <a:custGeom>
                    <a:rect b="b" l="l" r="r" t="t"/>
                    <a:pathLst>
                      <a:path extrusionOk="0" h="70309" w="180660">
                        <a:moveTo>
                          <a:pt x="0" y="70309"/>
                        </a:moveTo>
                        <a:cubicBezTo>
                          <a:pt x="0" y="70309"/>
                          <a:pt x="77263" y="-40003"/>
                          <a:pt x="180660" y="15722"/>
                        </a:cubicBezTo>
                      </a:path>
                    </a:pathLst>
                  </a:custGeom>
                  <a:noFill/>
                  <a:ln cap="rnd" cmpd="sng" w="17300">
                    <a:solidFill>
                      <a:srgbClr val="3C3C3B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34275" lIns="68575" spcFirstLastPara="1" rIns="68575" wrap="square" tIns="3427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2458" name="Google Shape;2458;p62"/>
            <p:cNvGrpSpPr/>
            <p:nvPr/>
          </p:nvGrpSpPr>
          <p:grpSpPr>
            <a:xfrm>
              <a:off x="3518846" y="819636"/>
              <a:ext cx="612478" cy="877856"/>
              <a:chOff x="4541362" y="1315866"/>
              <a:chExt cx="816637" cy="1170474"/>
            </a:xfrm>
          </p:grpSpPr>
          <p:sp>
            <p:nvSpPr>
              <p:cNvPr id="2459" name="Google Shape;2459;p62"/>
              <p:cNvSpPr/>
              <p:nvPr/>
            </p:nvSpPr>
            <p:spPr>
              <a:xfrm>
                <a:off x="4655072" y="1427237"/>
                <a:ext cx="611404" cy="838368"/>
              </a:xfrm>
              <a:custGeom>
                <a:rect b="b" l="l" r="r" t="t"/>
                <a:pathLst>
                  <a:path extrusionOk="0" h="838368" w="611404">
                    <a:moveTo>
                      <a:pt x="49050" y="768997"/>
                    </a:moveTo>
                    <a:cubicBezTo>
                      <a:pt x="63821" y="712135"/>
                      <a:pt x="76320" y="652998"/>
                      <a:pt x="66094" y="594999"/>
                    </a:cubicBezTo>
                    <a:cubicBezTo>
                      <a:pt x="59276" y="555196"/>
                      <a:pt x="41097" y="518804"/>
                      <a:pt x="27462" y="480138"/>
                    </a:cubicBezTo>
                    <a:cubicBezTo>
                      <a:pt x="-11170" y="374375"/>
                      <a:pt x="-11170" y="253828"/>
                      <a:pt x="41097" y="153751"/>
                    </a:cubicBezTo>
                    <a:cubicBezTo>
                      <a:pt x="82001" y="76419"/>
                      <a:pt x="153583" y="11596"/>
                      <a:pt x="239936" y="1361"/>
                    </a:cubicBezTo>
                    <a:cubicBezTo>
                      <a:pt x="271751" y="-2050"/>
                      <a:pt x="303565" y="1361"/>
                      <a:pt x="334243" y="7047"/>
                    </a:cubicBezTo>
                    <a:cubicBezTo>
                      <a:pt x="418324" y="21831"/>
                      <a:pt x="502405" y="54811"/>
                      <a:pt x="555807" y="120771"/>
                    </a:cubicBezTo>
                    <a:cubicBezTo>
                      <a:pt x="598984" y="175359"/>
                      <a:pt x="616027" y="247004"/>
                      <a:pt x="610346" y="316376"/>
                    </a:cubicBezTo>
                    <a:cubicBezTo>
                      <a:pt x="603529" y="385748"/>
                      <a:pt x="573987" y="450570"/>
                      <a:pt x="533083" y="507432"/>
                    </a:cubicBezTo>
                    <a:cubicBezTo>
                      <a:pt x="508086" y="541549"/>
                      <a:pt x="479680" y="572255"/>
                      <a:pt x="452411" y="604097"/>
                    </a:cubicBezTo>
                    <a:cubicBezTo>
                      <a:pt x="395599" y="672331"/>
                      <a:pt x="339924" y="757624"/>
                      <a:pt x="301293" y="838368"/>
                    </a:cubicBezTo>
                    <a:lnTo>
                      <a:pt x="49050" y="76899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0" name="Google Shape;2460;p62"/>
              <p:cNvSpPr/>
              <p:nvPr/>
            </p:nvSpPr>
            <p:spPr>
              <a:xfrm>
                <a:off x="4668226" y="2195097"/>
                <a:ext cx="285865" cy="291243"/>
              </a:xfrm>
              <a:custGeom>
                <a:rect b="b" l="l" r="r" t="t"/>
                <a:pathLst>
                  <a:path extrusionOk="0" h="291243" w="285865">
                    <a:moveTo>
                      <a:pt x="34759" y="0"/>
                    </a:moveTo>
                    <a:cubicBezTo>
                      <a:pt x="27942" y="34117"/>
                      <a:pt x="15443" y="65960"/>
                      <a:pt x="7490" y="100077"/>
                    </a:cubicBezTo>
                    <a:cubicBezTo>
                      <a:pt x="-464" y="134194"/>
                      <a:pt x="-3872" y="169448"/>
                      <a:pt x="6354" y="202428"/>
                    </a:cubicBezTo>
                    <a:cubicBezTo>
                      <a:pt x="19988" y="243369"/>
                      <a:pt x="55211" y="277486"/>
                      <a:pt x="97252" y="287721"/>
                    </a:cubicBezTo>
                    <a:cubicBezTo>
                      <a:pt x="139292" y="297956"/>
                      <a:pt x="185878" y="285447"/>
                      <a:pt x="217692" y="255878"/>
                    </a:cubicBezTo>
                    <a:cubicBezTo>
                      <a:pt x="241553" y="233134"/>
                      <a:pt x="255187" y="201291"/>
                      <a:pt x="264277" y="169448"/>
                    </a:cubicBezTo>
                    <a:cubicBezTo>
                      <a:pt x="273367" y="137606"/>
                      <a:pt x="277912" y="104626"/>
                      <a:pt x="285865" y="71646"/>
                    </a:cubicBezTo>
                    <a:lnTo>
                      <a:pt x="3475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1" name="Google Shape;2461;p62"/>
              <p:cNvSpPr/>
              <p:nvPr/>
            </p:nvSpPr>
            <p:spPr>
              <a:xfrm>
                <a:off x="4791611" y="1843499"/>
                <a:ext cx="223552" cy="393675"/>
              </a:xfrm>
              <a:custGeom>
                <a:rect b="b" l="l" r="r" t="t"/>
                <a:pathLst>
                  <a:path extrusionOk="0" h="393675" w="223552">
                    <a:moveTo>
                      <a:pt x="73855" y="393675"/>
                    </a:moveTo>
                    <a:cubicBezTo>
                      <a:pt x="80672" y="269717"/>
                      <a:pt x="122712" y="148032"/>
                      <a:pt x="192022" y="44544"/>
                    </a:cubicBezTo>
                    <a:cubicBezTo>
                      <a:pt x="196567" y="37720"/>
                      <a:pt x="202248" y="30897"/>
                      <a:pt x="209066" y="26348"/>
                    </a:cubicBezTo>
                    <a:cubicBezTo>
                      <a:pt x="212474" y="24073"/>
                      <a:pt x="217019" y="24073"/>
                      <a:pt x="220428" y="26348"/>
                    </a:cubicBezTo>
                    <a:cubicBezTo>
                      <a:pt x="224973" y="29759"/>
                      <a:pt x="223836" y="36583"/>
                      <a:pt x="221564" y="42269"/>
                    </a:cubicBezTo>
                    <a:cubicBezTo>
                      <a:pt x="210202" y="70700"/>
                      <a:pt x="192022" y="95719"/>
                      <a:pt x="168161" y="113915"/>
                    </a:cubicBezTo>
                    <a:cubicBezTo>
                      <a:pt x="151118" y="127562"/>
                      <a:pt x="131802" y="137797"/>
                      <a:pt x="111350" y="141209"/>
                    </a:cubicBezTo>
                    <a:cubicBezTo>
                      <a:pt x="90898" y="144620"/>
                      <a:pt x="67037" y="140072"/>
                      <a:pt x="51130" y="127562"/>
                    </a:cubicBezTo>
                    <a:cubicBezTo>
                      <a:pt x="40904" y="118464"/>
                      <a:pt x="32951" y="107092"/>
                      <a:pt x="27269" y="94582"/>
                    </a:cubicBezTo>
                    <a:cubicBezTo>
                      <a:pt x="18179" y="71837"/>
                      <a:pt x="18179" y="44544"/>
                      <a:pt x="27269" y="21799"/>
                    </a:cubicBezTo>
                    <a:cubicBezTo>
                      <a:pt x="31814" y="9289"/>
                      <a:pt x="45449" y="-4358"/>
                      <a:pt x="57947" y="1328"/>
                    </a:cubicBezTo>
                    <a:cubicBezTo>
                      <a:pt x="65901" y="5877"/>
                      <a:pt x="68174" y="16113"/>
                      <a:pt x="69310" y="25211"/>
                    </a:cubicBezTo>
                    <a:cubicBezTo>
                      <a:pt x="74991" y="75249"/>
                      <a:pt x="65901" y="124150"/>
                      <a:pt x="56811" y="173051"/>
                    </a:cubicBezTo>
                    <a:cubicBezTo>
                      <a:pt x="44313" y="242423"/>
                      <a:pt x="31814" y="311794"/>
                      <a:pt x="0" y="374342"/>
                    </a:cubicBezTo>
                  </a:path>
                </a:pathLst>
              </a:custGeom>
              <a:noFill/>
              <a:ln cap="flat" cmpd="sng" w="180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2" name="Google Shape;2462;p62"/>
              <p:cNvSpPr/>
              <p:nvPr/>
            </p:nvSpPr>
            <p:spPr>
              <a:xfrm>
                <a:off x="4679125" y="2282664"/>
                <a:ext cx="259059" cy="60273"/>
              </a:xfrm>
              <a:custGeom>
                <a:rect b="b" l="l" r="r" t="t"/>
                <a:pathLst>
                  <a:path extrusionOk="0" h="60273" w="259059">
                    <a:moveTo>
                      <a:pt x="259060" y="60274"/>
                    </a:moveTo>
                    <a:lnTo>
                      <a:pt x="0" y="0"/>
                    </a:lnTo>
                  </a:path>
                </a:pathLst>
              </a:custGeom>
              <a:noFill/>
              <a:ln cap="flat" cmpd="sng" w="180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3" name="Google Shape;2463;p62"/>
              <p:cNvSpPr/>
              <p:nvPr/>
            </p:nvSpPr>
            <p:spPr>
              <a:xfrm>
                <a:off x="4668899" y="2357722"/>
                <a:ext cx="239743" cy="65959"/>
              </a:xfrm>
              <a:custGeom>
                <a:rect b="b" l="l" r="r" t="t"/>
                <a:pathLst>
                  <a:path extrusionOk="0" h="65959" w="239743">
                    <a:moveTo>
                      <a:pt x="239744" y="65960"/>
                    </a:moveTo>
                    <a:lnTo>
                      <a:pt x="0" y="0"/>
                    </a:lnTo>
                  </a:path>
                </a:pathLst>
              </a:custGeom>
              <a:noFill/>
              <a:ln cap="flat" cmpd="sng" w="180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464" name="Google Shape;2464;p62"/>
              <p:cNvGrpSpPr/>
              <p:nvPr/>
            </p:nvGrpSpPr>
            <p:grpSpPr>
              <a:xfrm>
                <a:off x="4541362" y="1315866"/>
                <a:ext cx="816637" cy="549111"/>
                <a:chOff x="4541362" y="1315866"/>
                <a:chExt cx="816637" cy="549111"/>
              </a:xfrm>
            </p:grpSpPr>
            <p:sp>
              <p:nvSpPr>
                <p:cNvPr id="2465" name="Google Shape;2465;p62"/>
                <p:cNvSpPr/>
                <p:nvPr/>
              </p:nvSpPr>
              <p:spPr>
                <a:xfrm>
                  <a:off x="5052944" y="1322606"/>
                  <a:ext cx="34510" cy="75571"/>
                </a:xfrm>
                <a:custGeom>
                  <a:rect b="b" l="l" r="r" t="t"/>
                  <a:pathLst>
                    <a:path extrusionOk="0" h="75571" w="34510">
                      <a:moveTo>
                        <a:pt x="34087" y="5915"/>
                      </a:moveTo>
                      <a:cubicBezTo>
                        <a:pt x="36359" y="29797"/>
                        <a:pt x="29542" y="54816"/>
                        <a:pt x="12498" y="73012"/>
                      </a:cubicBezTo>
                      <a:cubicBezTo>
                        <a:pt x="9090" y="76424"/>
                        <a:pt x="4545" y="76424"/>
                        <a:pt x="2272" y="73012"/>
                      </a:cubicBezTo>
                      <a:cubicBezTo>
                        <a:pt x="0" y="70738"/>
                        <a:pt x="0" y="68463"/>
                        <a:pt x="0" y="66189"/>
                      </a:cubicBezTo>
                      <a:cubicBezTo>
                        <a:pt x="2272" y="54816"/>
                        <a:pt x="5681" y="44581"/>
                        <a:pt x="9090" y="34346"/>
                      </a:cubicBezTo>
                      <a:cubicBezTo>
                        <a:pt x="12498" y="24111"/>
                        <a:pt x="15907" y="13876"/>
                        <a:pt x="21588" y="3641"/>
                      </a:cubicBezTo>
                      <a:cubicBezTo>
                        <a:pt x="23860" y="-2045"/>
                        <a:pt x="34087" y="-908"/>
                        <a:pt x="34087" y="5915"/>
                      </a:cubicBezTo>
                      <a:lnTo>
                        <a:pt x="34087" y="591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66" name="Google Shape;2466;p62"/>
                <p:cNvSpPr/>
                <p:nvPr/>
              </p:nvSpPr>
              <p:spPr>
                <a:xfrm>
                  <a:off x="4934776" y="1315866"/>
                  <a:ext cx="22724" cy="62739"/>
                </a:xfrm>
                <a:custGeom>
                  <a:rect b="b" l="l" r="r" t="t"/>
                  <a:pathLst>
                    <a:path extrusionOk="0" h="62739" w="22724">
                      <a:moveTo>
                        <a:pt x="15907" y="4695"/>
                      </a:moveTo>
                      <a:cubicBezTo>
                        <a:pt x="24997" y="21753"/>
                        <a:pt x="24997" y="42223"/>
                        <a:pt x="15907" y="59282"/>
                      </a:cubicBezTo>
                      <a:cubicBezTo>
                        <a:pt x="13635" y="62694"/>
                        <a:pt x="9090" y="63831"/>
                        <a:pt x="5681" y="61556"/>
                      </a:cubicBezTo>
                      <a:cubicBezTo>
                        <a:pt x="3409" y="60419"/>
                        <a:pt x="2273" y="59282"/>
                        <a:pt x="2273" y="57007"/>
                      </a:cubicBezTo>
                      <a:cubicBezTo>
                        <a:pt x="0" y="47910"/>
                        <a:pt x="0" y="39949"/>
                        <a:pt x="0" y="30851"/>
                      </a:cubicBezTo>
                      <a:cubicBezTo>
                        <a:pt x="1136" y="22890"/>
                        <a:pt x="-1136" y="-2129"/>
                        <a:pt x="11362" y="146"/>
                      </a:cubicBezTo>
                      <a:cubicBezTo>
                        <a:pt x="13635" y="2420"/>
                        <a:pt x="14771" y="3557"/>
                        <a:pt x="15907" y="4695"/>
                      </a:cubicBezTo>
                      <a:lnTo>
                        <a:pt x="15907" y="469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67" name="Google Shape;2467;p62"/>
                <p:cNvSpPr/>
                <p:nvPr/>
              </p:nvSpPr>
              <p:spPr>
                <a:xfrm>
                  <a:off x="4786636" y="1345769"/>
                  <a:ext cx="31684" cy="63496"/>
                </a:xfrm>
                <a:custGeom>
                  <a:rect b="b" l="l" r="r" t="t"/>
                  <a:pathLst>
                    <a:path extrusionOk="0" h="63496" w="31684">
                      <a:moveTo>
                        <a:pt x="12929" y="3223"/>
                      </a:moveTo>
                      <a:cubicBezTo>
                        <a:pt x="19747" y="12321"/>
                        <a:pt x="43607" y="61222"/>
                        <a:pt x="24291" y="63496"/>
                      </a:cubicBezTo>
                      <a:cubicBezTo>
                        <a:pt x="22019" y="63496"/>
                        <a:pt x="19747" y="62359"/>
                        <a:pt x="18610" y="61222"/>
                      </a:cubicBezTo>
                      <a:cubicBezTo>
                        <a:pt x="4976" y="46438"/>
                        <a:pt x="-1842" y="27105"/>
                        <a:pt x="431" y="6635"/>
                      </a:cubicBezTo>
                      <a:cubicBezTo>
                        <a:pt x="431" y="-189"/>
                        <a:pt x="9521" y="-2463"/>
                        <a:pt x="12929" y="3223"/>
                      </a:cubicBezTo>
                      <a:lnTo>
                        <a:pt x="12929" y="322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68" name="Google Shape;2468;p62"/>
                <p:cNvSpPr/>
                <p:nvPr/>
              </p:nvSpPr>
              <p:spPr>
                <a:xfrm>
                  <a:off x="4656009" y="1453618"/>
                  <a:ext cx="43004" cy="40306"/>
                </a:xfrm>
                <a:custGeom>
                  <a:rect b="b" l="l" r="r" t="t"/>
                  <a:pathLst>
                    <a:path extrusionOk="0" h="40306" w="43004">
                      <a:moveTo>
                        <a:pt x="9481" y="0"/>
                      </a:moveTo>
                      <a:cubicBezTo>
                        <a:pt x="20843" y="2274"/>
                        <a:pt x="56066" y="29568"/>
                        <a:pt x="37887" y="39803"/>
                      </a:cubicBezTo>
                      <a:cubicBezTo>
                        <a:pt x="24252" y="45490"/>
                        <a:pt x="-18925" y="1137"/>
                        <a:pt x="9481" y="0"/>
                      </a:cubicBezTo>
                      <a:lnTo>
                        <a:pt x="9481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69" name="Google Shape;2469;p62"/>
                <p:cNvSpPr/>
                <p:nvPr/>
              </p:nvSpPr>
              <p:spPr>
                <a:xfrm>
                  <a:off x="4575951" y="1578821"/>
                  <a:ext cx="53331" cy="34345"/>
                </a:xfrm>
                <a:custGeom>
                  <a:rect b="b" l="l" r="r" t="t"/>
                  <a:pathLst>
                    <a:path extrusionOk="0" h="34345" w="53331">
                      <a:moveTo>
                        <a:pt x="10004" y="1030"/>
                      </a:moveTo>
                      <a:cubicBezTo>
                        <a:pt x="24774" y="7853"/>
                        <a:pt x="35001" y="11265"/>
                        <a:pt x="48635" y="19226"/>
                      </a:cubicBezTo>
                      <a:cubicBezTo>
                        <a:pt x="55453" y="21500"/>
                        <a:pt x="54316" y="31735"/>
                        <a:pt x="48635" y="32873"/>
                      </a:cubicBezTo>
                      <a:cubicBezTo>
                        <a:pt x="29319" y="38559"/>
                        <a:pt x="7731" y="27186"/>
                        <a:pt x="914" y="8991"/>
                      </a:cubicBezTo>
                      <a:cubicBezTo>
                        <a:pt x="-2495" y="3304"/>
                        <a:pt x="4323" y="-2382"/>
                        <a:pt x="10004" y="1030"/>
                      </a:cubicBezTo>
                      <a:lnTo>
                        <a:pt x="10004" y="103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70" name="Google Shape;2470;p62"/>
                <p:cNvSpPr/>
                <p:nvPr/>
              </p:nvSpPr>
              <p:spPr>
                <a:xfrm>
                  <a:off x="5181305" y="1386938"/>
                  <a:ext cx="36391" cy="58740"/>
                </a:xfrm>
                <a:custGeom>
                  <a:rect b="b" l="l" r="r" t="t"/>
                  <a:pathLst>
                    <a:path extrusionOk="0" h="58740" w="36391">
                      <a:moveTo>
                        <a:pt x="36391" y="7544"/>
                      </a:moveTo>
                      <a:cubicBezTo>
                        <a:pt x="36391" y="18916"/>
                        <a:pt x="18212" y="70092"/>
                        <a:pt x="2304" y="56445"/>
                      </a:cubicBezTo>
                      <a:cubicBezTo>
                        <a:pt x="1168" y="55308"/>
                        <a:pt x="32" y="53033"/>
                        <a:pt x="32" y="50759"/>
                      </a:cubicBezTo>
                      <a:cubicBezTo>
                        <a:pt x="-1104" y="39387"/>
                        <a:pt x="28438" y="-20887"/>
                        <a:pt x="36391" y="7544"/>
                      </a:cubicBezTo>
                      <a:lnTo>
                        <a:pt x="36391" y="754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71" name="Google Shape;2471;p62"/>
                <p:cNvSpPr/>
                <p:nvPr/>
              </p:nvSpPr>
              <p:spPr>
                <a:xfrm>
                  <a:off x="5294960" y="1520185"/>
                  <a:ext cx="60219" cy="32705"/>
                </a:xfrm>
                <a:custGeom>
                  <a:rect b="b" l="l" r="r" t="t"/>
                  <a:pathLst>
                    <a:path extrusionOk="0" h="32705" w="60219">
                      <a:moveTo>
                        <a:pt x="57948" y="13040"/>
                      </a:moveTo>
                      <a:cubicBezTo>
                        <a:pt x="49994" y="22137"/>
                        <a:pt x="1136" y="44882"/>
                        <a:pt x="0" y="24412"/>
                      </a:cubicBezTo>
                      <a:cubicBezTo>
                        <a:pt x="0" y="22137"/>
                        <a:pt x="1136" y="19863"/>
                        <a:pt x="2273" y="18726"/>
                      </a:cubicBezTo>
                      <a:cubicBezTo>
                        <a:pt x="9090" y="11902"/>
                        <a:pt x="18180" y="8491"/>
                        <a:pt x="26133" y="5079"/>
                      </a:cubicBezTo>
                      <a:cubicBezTo>
                        <a:pt x="34087" y="2804"/>
                        <a:pt x="59084" y="-6293"/>
                        <a:pt x="60220" y="7353"/>
                      </a:cubicBezTo>
                      <a:cubicBezTo>
                        <a:pt x="60220" y="9628"/>
                        <a:pt x="59084" y="11902"/>
                        <a:pt x="57948" y="13040"/>
                      </a:cubicBezTo>
                      <a:lnTo>
                        <a:pt x="57948" y="1304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72" name="Google Shape;2472;p62"/>
                <p:cNvSpPr/>
                <p:nvPr/>
              </p:nvSpPr>
              <p:spPr>
                <a:xfrm>
                  <a:off x="5314312" y="1675783"/>
                  <a:ext cx="43687" cy="22377"/>
                </a:xfrm>
                <a:custGeom>
                  <a:rect b="b" l="l" r="r" t="t"/>
                  <a:pathLst>
                    <a:path extrusionOk="0" h="22377" w="43687">
                      <a:moveTo>
                        <a:pt x="39732" y="17792"/>
                      </a:moveTo>
                      <a:cubicBezTo>
                        <a:pt x="30641" y="24615"/>
                        <a:pt x="-6854" y="25753"/>
                        <a:pt x="1100" y="7557"/>
                      </a:cubicBezTo>
                      <a:cubicBezTo>
                        <a:pt x="7917" y="-6090"/>
                        <a:pt x="57911" y="-404"/>
                        <a:pt x="39732" y="17792"/>
                      </a:cubicBezTo>
                      <a:lnTo>
                        <a:pt x="39732" y="1779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73" name="Google Shape;2473;p62"/>
                <p:cNvSpPr/>
                <p:nvPr/>
              </p:nvSpPr>
              <p:spPr>
                <a:xfrm>
                  <a:off x="5299467" y="1839141"/>
                  <a:ext cx="47244" cy="25836"/>
                </a:xfrm>
                <a:custGeom>
                  <a:rect b="b" l="l" r="r" t="t"/>
                  <a:pathLst>
                    <a:path extrusionOk="0" h="25836" w="47244">
                      <a:moveTo>
                        <a:pt x="44351" y="21608"/>
                      </a:moveTo>
                      <a:cubicBezTo>
                        <a:pt x="30716" y="29568"/>
                        <a:pt x="10264" y="26157"/>
                        <a:pt x="1174" y="12510"/>
                      </a:cubicBezTo>
                      <a:cubicBezTo>
                        <a:pt x="-2234" y="7961"/>
                        <a:pt x="2310" y="0"/>
                        <a:pt x="7992" y="0"/>
                      </a:cubicBezTo>
                      <a:cubicBezTo>
                        <a:pt x="21626" y="0"/>
                        <a:pt x="30716" y="3412"/>
                        <a:pt x="43215" y="9098"/>
                      </a:cubicBezTo>
                      <a:cubicBezTo>
                        <a:pt x="47759" y="11372"/>
                        <a:pt x="48896" y="19333"/>
                        <a:pt x="44351" y="21608"/>
                      </a:cubicBezTo>
                      <a:lnTo>
                        <a:pt x="44351" y="2160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74" name="Google Shape;2474;p62"/>
                <p:cNvSpPr/>
                <p:nvPr/>
              </p:nvSpPr>
              <p:spPr>
                <a:xfrm>
                  <a:off x="4541362" y="1716604"/>
                  <a:ext cx="54129" cy="36719"/>
                </a:xfrm>
                <a:custGeom>
                  <a:rect b="b" l="l" r="r" t="t"/>
                  <a:pathLst>
                    <a:path extrusionOk="0" h="36719" w="54129">
                      <a:moveTo>
                        <a:pt x="8232" y="853"/>
                      </a:moveTo>
                      <a:cubicBezTo>
                        <a:pt x="25276" y="5402"/>
                        <a:pt x="37774" y="12225"/>
                        <a:pt x="51409" y="22460"/>
                      </a:cubicBezTo>
                      <a:cubicBezTo>
                        <a:pt x="54818" y="24735"/>
                        <a:pt x="54818" y="30421"/>
                        <a:pt x="52545" y="33833"/>
                      </a:cubicBezTo>
                      <a:cubicBezTo>
                        <a:pt x="43456" y="40656"/>
                        <a:pt x="29821" y="33833"/>
                        <a:pt x="20731" y="29284"/>
                      </a:cubicBezTo>
                      <a:cubicBezTo>
                        <a:pt x="13914" y="24735"/>
                        <a:pt x="-8811" y="9951"/>
                        <a:pt x="3688" y="853"/>
                      </a:cubicBezTo>
                      <a:cubicBezTo>
                        <a:pt x="4824" y="-284"/>
                        <a:pt x="7096" y="-284"/>
                        <a:pt x="8232" y="853"/>
                      </a:cubicBezTo>
                      <a:lnTo>
                        <a:pt x="8232" y="85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475" name="Google Shape;2475;p62"/>
              <p:cNvSpPr/>
              <p:nvPr/>
            </p:nvSpPr>
            <p:spPr>
              <a:xfrm>
                <a:off x="4720668" y="1509900"/>
                <a:ext cx="304797" cy="461526"/>
              </a:xfrm>
              <a:custGeom>
                <a:rect b="b" l="l" r="r" t="t"/>
                <a:pathLst>
                  <a:path extrusionOk="0" h="461526" w="304797">
                    <a:moveTo>
                      <a:pt x="298189" y="71089"/>
                    </a:moveTo>
                    <a:cubicBezTo>
                      <a:pt x="311823" y="108618"/>
                      <a:pt x="303870" y="152970"/>
                      <a:pt x="278873" y="182538"/>
                    </a:cubicBezTo>
                    <a:cubicBezTo>
                      <a:pt x="261829" y="201871"/>
                      <a:pt x="239105" y="215518"/>
                      <a:pt x="217516" y="229165"/>
                    </a:cubicBezTo>
                    <a:cubicBezTo>
                      <a:pt x="190247" y="247361"/>
                      <a:pt x="161841" y="267831"/>
                      <a:pt x="148207" y="297399"/>
                    </a:cubicBezTo>
                    <a:cubicBezTo>
                      <a:pt x="134572" y="326967"/>
                      <a:pt x="134572" y="359947"/>
                      <a:pt x="136844" y="392927"/>
                    </a:cubicBezTo>
                    <a:cubicBezTo>
                      <a:pt x="139117" y="414535"/>
                      <a:pt x="140253" y="438417"/>
                      <a:pt x="124346" y="453201"/>
                    </a:cubicBezTo>
                    <a:cubicBezTo>
                      <a:pt x="108439" y="466848"/>
                      <a:pt x="82305" y="462299"/>
                      <a:pt x="65262" y="449789"/>
                    </a:cubicBezTo>
                    <a:cubicBezTo>
                      <a:pt x="32311" y="425907"/>
                      <a:pt x="19813" y="382692"/>
                      <a:pt x="11859" y="342889"/>
                    </a:cubicBezTo>
                    <a:cubicBezTo>
                      <a:pt x="2769" y="292850"/>
                      <a:pt x="-4048" y="241674"/>
                      <a:pt x="2769" y="191636"/>
                    </a:cubicBezTo>
                    <a:cubicBezTo>
                      <a:pt x="8451" y="141598"/>
                      <a:pt x="27766" y="91559"/>
                      <a:pt x="62990" y="55167"/>
                    </a:cubicBezTo>
                    <a:cubicBezTo>
                      <a:pt x="125482" y="-10792"/>
                      <a:pt x="260693" y="-31263"/>
                      <a:pt x="298189" y="710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6" name="Google Shape;2476;p62"/>
              <p:cNvSpPr/>
              <p:nvPr/>
            </p:nvSpPr>
            <p:spPr>
              <a:xfrm>
                <a:off x="5090232" y="1580076"/>
                <a:ext cx="126345" cy="312799"/>
              </a:xfrm>
              <a:custGeom>
                <a:rect b="b" l="l" r="r" t="t"/>
                <a:pathLst>
                  <a:path extrusionOk="0" h="312799" w="126345">
                    <a:moveTo>
                      <a:pt x="96786" y="267026"/>
                    </a:moveTo>
                    <a:cubicBezTo>
                      <a:pt x="88832" y="282947"/>
                      <a:pt x="77470" y="297731"/>
                      <a:pt x="62699" y="305692"/>
                    </a:cubicBezTo>
                    <a:cubicBezTo>
                      <a:pt x="47928" y="314790"/>
                      <a:pt x="27476" y="315927"/>
                      <a:pt x="13842" y="304555"/>
                    </a:cubicBezTo>
                    <a:cubicBezTo>
                      <a:pt x="2479" y="295457"/>
                      <a:pt x="-929" y="278398"/>
                      <a:pt x="207" y="263614"/>
                    </a:cubicBezTo>
                    <a:cubicBezTo>
                      <a:pt x="3615" y="240869"/>
                      <a:pt x="18387" y="220399"/>
                      <a:pt x="27476" y="199929"/>
                    </a:cubicBezTo>
                    <a:cubicBezTo>
                      <a:pt x="41111" y="168086"/>
                      <a:pt x="43383" y="129420"/>
                      <a:pt x="30885" y="96440"/>
                    </a:cubicBezTo>
                    <a:cubicBezTo>
                      <a:pt x="22931" y="73696"/>
                      <a:pt x="9297" y="50951"/>
                      <a:pt x="16114" y="28206"/>
                    </a:cubicBezTo>
                    <a:cubicBezTo>
                      <a:pt x="20659" y="14559"/>
                      <a:pt x="33157" y="3187"/>
                      <a:pt x="46792" y="912"/>
                    </a:cubicBezTo>
                    <a:cubicBezTo>
                      <a:pt x="99059" y="-9323"/>
                      <a:pt x="117238" y="69147"/>
                      <a:pt x="122919" y="106675"/>
                    </a:cubicBezTo>
                    <a:cubicBezTo>
                      <a:pt x="132009" y="161263"/>
                      <a:pt x="122919" y="218125"/>
                      <a:pt x="96786" y="26702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477" name="Google Shape;2477;p62"/>
          <p:cNvSpPr/>
          <p:nvPr/>
        </p:nvSpPr>
        <p:spPr>
          <a:xfrm flipH="1" rot="-421185">
            <a:off x="945835" y="812124"/>
            <a:ext cx="891079" cy="1423151"/>
          </a:xfrm>
          <a:prstGeom prst="parallelogram">
            <a:avLst>
              <a:gd fmla="val 417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78" name="Google Shape;2478;p62"/>
          <p:cNvSpPr/>
          <p:nvPr/>
        </p:nvSpPr>
        <p:spPr>
          <a:xfrm>
            <a:off x="466150" y="887625"/>
            <a:ext cx="5691000" cy="5232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           </a:t>
            </a:r>
            <a:r>
              <a:rPr lang="en">
                <a:solidFill>
                  <a:srgbClr val="000D2D"/>
                </a:solidFill>
                <a:latin typeface="Montserrat"/>
                <a:ea typeface="Montserrat"/>
                <a:cs typeface="Montserrat"/>
                <a:sym typeface="Montserrat"/>
              </a:rPr>
              <a:t>Panorama general de las violencias contra las mujeres</a:t>
            </a:r>
            <a:endParaRPr>
              <a:solidFill>
                <a:srgbClr val="000D2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79" name="Google Shape;2479;p62"/>
          <p:cNvSpPr/>
          <p:nvPr/>
        </p:nvSpPr>
        <p:spPr>
          <a:xfrm>
            <a:off x="643450" y="887625"/>
            <a:ext cx="646200" cy="523200"/>
          </a:xfrm>
          <a:prstGeom prst="parallelogram">
            <a:avLst>
              <a:gd fmla="val 40346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80" name="Google Shape;2480;p62"/>
          <p:cNvSpPr/>
          <p:nvPr/>
        </p:nvSpPr>
        <p:spPr>
          <a:xfrm>
            <a:off x="378625" y="771425"/>
            <a:ext cx="782700" cy="796800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81" name="Google Shape;2481;p62"/>
          <p:cNvSpPr/>
          <p:nvPr/>
        </p:nvSpPr>
        <p:spPr>
          <a:xfrm flipH="1" rot="-453538">
            <a:off x="1404637" y="1618013"/>
            <a:ext cx="795917" cy="782424"/>
          </a:xfrm>
          <a:prstGeom prst="parallelogram">
            <a:avLst>
              <a:gd fmla="val 36473" name="adj"/>
            </a:avLst>
          </a:pr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82" name="Google Shape;2482;p62"/>
          <p:cNvSpPr/>
          <p:nvPr/>
        </p:nvSpPr>
        <p:spPr>
          <a:xfrm>
            <a:off x="1161325" y="1647538"/>
            <a:ext cx="5433600" cy="6141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A64D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             </a:t>
            </a:r>
            <a:r>
              <a:rPr lang="en" sz="1300">
                <a:latin typeface="Montserrat"/>
                <a:ea typeface="Montserrat"/>
                <a:cs typeface="Montserrat"/>
                <a:sym typeface="Montserrat"/>
              </a:rPr>
              <a:t>Consulta Escuela por Escuela para la creación 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Montserrat"/>
                <a:ea typeface="Montserrat"/>
                <a:cs typeface="Montserrat"/>
                <a:sym typeface="Montserrat"/>
              </a:rPr>
              <a:t>                 de un nuevo sistema para las maestras y los maestros</a:t>
            </a:r>
            <a:r>
              <a:rPr lang="en" sz="13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1500">
                <a:latin typeface="Montserrat"/>
                <a:ea typeface="Montserrat"/>
                <a:cs typeface="Montserrat"/>
                <a:sym typeface="Montserrat"/>
              </a:rPr>
              <a:t>   </a:t>
            </a: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83" name="Google Shape;2483;p62"/>
          <p:cNvSpPr/>
          <p:nvPr/>
        </p:nvSpPr>
        <p:spPr>
          <a:xfrm>
            <a:off x="1161325" y="1581125"/>
            <a:ext cx="731100" cy="614100"/>
          </a:xfrm>
          <a:prstGeom prst="parallelogram">
            <a:avLst>
              <a:gd fmla="val 44099" name="adj"/>
            </a:avLst>
          </a:pr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84" name="Google Shape;2484;p62"/>
          <p:cNvSpPr/>
          <p:nvPr/>
        </p:nvSpPr>
        <p:spPr>
          <a:xfrm>
            <a:off x="977963" y="1581125"/>
            <a:ext cx="826800" cy="796800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A64D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85" name="Google Shape;2485;p62"/>
          <p:cNvSpPr txBox="1"/>
          <p:nvPr/>
        </p:nvSpPr>
        <p:spPr>
          <a:xfrm>
            <a:off x="715725" y="235325"/>
            <a:ext cx="341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accent3"/>
                </a:solidFill>
                <a:latin typeface="Rowdies"/>
                <a:ea typeface="Rowdies"/>
                <a:cs typeface="Rowdies"/>
                <a:sym typeface="Rowdies"/>
              </a:rPr>
              <a:t>Agenda de trabajo</a:t>
            </a:r>
            <a:endParaRPr sz="2200">
              <a:solidFill>
                <a:schemeClr val="accent3"/>
              </a:solidFill>
              <a:latin typeface="Rowdies"/>
              <a:ea typeface="Rowdies"/>
              <a:cs typeface="Rowdies"/>
              <a:sym typeface="Rowdies"/>
            </a:endParaRPr>
          </a:p>
        </p:txBody>
      </p:sp>
      <p:pic>
        <p:nvPicPr>
          <p:cNvPr id="2486" name="Google Shape;2486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3075" y="1692675"/>
            <a:ext cx="523525" cy="52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7" name="Google Shape;2487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362" y="891200"/>
            <a:ext cx="557225" cy="557225"/>
          </a:xfrm>
          <a:prstGeom prst="rect">
            <a:avLst/>
          </a:prstGeom>
          <a:noFill/>
          <a:ln>
            <a:noFill/>
          </a:ln>
        </p:spPr>
      </p:pic>
      <p:sp>
        <p:nvSpPr>
          <p:cNvPr id="2488" name="Google Shape;2488;p62"/>
          <p:cNvSpPr txBox="1"/>
          <p:nvPr/>
        </p:nvSpPr>
        <p:spPr>
          <a:xfrm>
            <a:off x="872450" y="2548225"/>
            <a:ext cx="1860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accent3"/>
                </a:solidFill>
                <a:latin typeface="Rowdies"/>
                <a:ea typeface="Rowdies"/>
                <a:cs typeface="Rowdies"/>
                <a:sym typeface="Rowdies"/>
              </a:rPr>
              <a:t>Propósitos</a:t>
            </a:r>
            <a:endParaRPr sz="2200">
              <a:solidFill>
                <a:schemeClr val="accent3"/>
              </a:solidFill>
              <a:latin typeface="Rowdies"/>
              <a:ea typeface="Rowdies"/>
              <a:cs typeface="Rowdies"/>
              <a:sym typeface="Rowdies"/>
            </a:endParaRPr>
          </a:p>
        </p:txBody>
      </p:sp>
      <p:sp>
        <p:nvSpPr>
          <p:cNvPr id="2489" name="Google Shape;2489;p62"/>
          <p:cNvSpPr txBox="1"/>
          <p:nvPr/>
        </p:nvSpPr>
        <p:spPr>
          <a:xfrm>
            <a:off x="1048575" y="3017825"/>
            <a:ext cx="72180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09550" lvl="0" marL="114300" rtl="0" algn="just"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Char char="📑"/>
            </a:pP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Revisar el panorama de las violencias contra las mujeres en México y reflexionar en torno a su prevalencia en la comunidad en la que se ubica la escuela, como elemento para problematizar su realidad e identificar posibilidades de abordaje a través de proyectos en el aula, la escuela o la comunidad.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143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9550" lvl="0" marL="114300" rtl="0" algn="just"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Char char="📑"/>
            </a:pP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Recuperar, escuela por escuela, las opiniones de los colectivos docentes para la creación de un nuevo sistema para las maestras y los maestros a través del diálogo colectivo y la participación democrática.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3" name="Shape 2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4" name="Google Shape;2494;p63"/>
          <p:cNvSpPr/>
          <p:nvPr/>
        </p:nvSpPr>
        <p:spPr>
          <a:xfrm rot="-9323490">
            <a:off x="5098373" y="2170274"/>
            <a:ext cx="3471729" cy="2422667"/>
          </a:xfrm>
          <a:custGeom>
            <a:rect b="b" l="l" r="r" t="t"/>
            <a:pathLst>
              <a:path extrusionOk="0" h="6725578" w="9637883">
                <a:moveTo>
                  <a:pt x="2016833" y="1873758"/>
                </a:moveTo>
                <a:cubicBezTo>
                  <a:pt x="2330431" y="1889680"/>
                  <a:pt x="2614488" y="1683840"/>
                  <a:pt x="2813328" y="1441608"/>
                </a:cubicBezTo>
                <a:cubicBezTo>
                  <a:pt x="3012167" y="1199376"/>
                  <a:pt x="3154196" y="913930"/>
                  <a:pt x="3358717" y="675110"/>
                </a:cubicBezTo>
                <a:cubicBezTo>
                  <a:pt x="3742761" y="225901"/>
                  <a:pt x="4343825" y="-24291"/>
                  <a:pt x="4934663" y="1865"/>
                </a:cubicBezTo>
                <a:cubicBezTo>
                  <a:pt x="5525501" y="28022"/>
                  <a:pt x="6095887" y="325978"/>
                  <a:pt x="6468569" y="785422"/>
                </a:cubicBezTo>
                <a:cubicBezTo>
                  <a:pt x="6641276" y="999222"/>
                  <a:pt x="6773078" y="1243729"/>
                  <a:pt x="6951465" y="1452980"/>
                </a:cubicBezTo>
                <a:cubicBezTo>
                  <a:pt x="7198027" y="1740701"/>
                  <a:pt x="7532077" y="1953365"/>
                  <a:pt x="7896806" y="2054579"/>
                </a:cubicBezTo>
                <a:cubicBezTo>
                  <a:pt x="8189952" y="2135323"/>
                  <a:pt x="8502415" y="2146695"/>
                  <a:pt x="8786471" y="2258145"/>
                </a:cubicBezTo>
                <a:cubicBezTo>
                  <a:pt x="9268232" y="2449201"/>
                  <a:pt x="9611371" y="2942762"/>
                  <a:pt x="9636369" y="3460205"/>
                </a:cubicBezTo>
                <a:cubicBezTo>
                  <a:pt x="9661366" y="3978785"/>
                  <a:pt x="9375036" y="4496228"/>
                  <a:pt x="8929635" y="4763479"/>
                </a:cubicBezTo>
                <a:cubicBezTo>
                  <a:pt x="8509232" y="5014809"/>
                  <a:pt x="7942255" y="5080768"/>
                  <a:pt x="7682059" y="5495860"/>
                </a:cubicBezTo>
                <a:cubicBezTo>
                  <a:pt x="7399139" y="5948481"/>
                  <a:pt x="7071905" y="6464786"/>
                  <a:pt x="6573102" y="6653568"/>
                </a:cubicBezTo>
                <a:cubicBezTo>
                  <a:pt x="6087933" y="6836663"/>
                  <a:pt x="5490278" y="6660391"/>
                  <a:pt x="5183497" y="6240751"/>
                </a:cubicBezTo>
                <a:cubicBezTo>
                  <a:pt x="5075555" y="6092910"/>
                  <a:pt x="5001700" y="5922324"/>
                  <a:pt x="4907394" y="5765386"/>
                </a:cubicBezTo>
                <a:cubicBezTo>
                  <a:pt x="4616520" y="5285471"/>
                  <a:pt x="4080220" y="4935202"/>
                  <a:pt x="3518924" y="4961358"/>
                </a:cubicBezTo>
                <a:cubicBezTo>
                  <a:pt x="2882637" y="4990927"/>
                  <a:pt x="2365654" y="5460606"/>
                  <a:pt x="1790724" y="5734680"/>
                </a:cubicBezTo>
                <a:cubicBezTo>
                  <a:pt x="1679373" y="5788130"/>
                  <a:pt x="1562342" y="5834757"/>
                  <a:pt x="1439630" y="5844992"/>
                </a:cubicBezTo>
                <a:cubicBezTo>
                  <a:pt x="1076037" y="5875697"/>
                  <a:pt x="762438" y="5587976"/>
                  <a:pt x="564735" y="5282060"/>
                </a:cubicBezTo>
                <a:cubicBezTo>
                  <a:pt x="323855" y="4909045"/>
                  <a:pt x="178418" y="4482581"/>
                  <a:pt x="81839" y="4049294"/>
                </a:cubicBezTo>
                <a:cubicBezTo>
                  <a:pt x="-7923" y="3646712"/>
                  <a:pt x="-54509" y="3211150"/>
                  <a:pt x="106836" y="2831312"/>
                </a:cubicBezTo>
                <a:cubicBezTo>
                  <a:pt x="253409" y="2485592"/>
                  <a:pt x="561326" y="2225165"/>
                  <a:pt x="909012" y="2084147"/>
                </a:cubicBezTo>
                <a:cubicBezTo>
                  <a:pt x="1256697" y="1943130"/>
                  <a:pt x="1641878" y="1854425"/>
                  <a:pt x="2016833" y="187375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95" name="Google Shape;2495;p63"/>
          <p:cNvGrpSpPr/>
          <p:nvPr/>
        </p:nvGrpSpPr>
        <p:grpSpPr>
          <a:xfrm rot="687282">
            <a:off x="5709641" y="1283021"/>
            <a:ext cx="2248975" cy="2577424"/>
            <a:chOff x="5683549" y="4745921"/>
            <a:chExt cx="1448689" cy="1660366"/>
          </a:xfrm>
        </p:grpSpPr>
        <p:sp>
          <p:nvSpPr>
            <p:cNvPr id="2496" name="Google Shape;2496;p63"/>
            <p:cNvSpPr/>
            <p:nvPr/>
          </p:nvSpPr>
          <p:spPr>
            <a:xfrm>
              <a:off x="5724453" y="4745921"/>
              <a:ext cx="1406648" cy="1575074"/>
            </a:xfrm>
            <a:custGeom>
              <a:rect b="b" l="l" r="r" t="t"/>
              <a:pathLst>
                <a:path extrusionOk="0" h="1575074" w="1406648">
                  <a:moveTo>
                    <a:pt x="484033" y="1575074"/>
                  </a:moveTo>
                  <a:cubicBezTo>
                    <a:pt x="793086" y="1474997"/>
                    <a:pt x="1104413" y="1352176"/>
                    <a:pt x="1406649" y="1233903"/>
                  </a:cubicBezTo>
                  <a:cubicBezTo>
                    <a:pt x="1255531" y="816537"/>
                    <a:pt x="1089642" y="404857"/>
                    <a:pt x="910118" y="0"/>
                  </a:cubicBezTo>
                  <a:cubicBezTo>
                    <a:pt x="603336" y="110312"/>
                    <a:pt x="294283" y="229722"/>
                    <a:pt x="0" y="373014"/>
                  </a:cubicBezTo>
                  <a:lnTo>
                    <a:pt x="484033" y="1575074"/>
                  </a:lnTo>
                  <a:close/>
                </a:path>
              </a:pathLst>
            </a:custGeom>
            <a:solidFill>
              <a:srgbClr val="5B0F00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7" name="Google Shape;2497;p63"/>
            <p:cNvSpPr/>
            <p:nvPr/>
          </p:nvSpPr>
          <p:spPr>
            <a:xfrm>
              <a:off x="5683549" y="5117797"/>
              <a:ext cx="62492" cy="85292"/>
            </a:xfrm>
            <a:custGeom>
              <a:rect b="b" l="l" r="r" t="t"/>
              <a:pathLst>
                <a:path extrusionOk="0" h="85292" w="62492">
                  <a:moveTo>
                    <a:pt x="0" y="85293"/>
                  </a:moveTo>
                  <a:lnTo>
                    <a:pt x="40904" y="0"/>
                  </a:lnTo>
                  <a:lnTo>
                    <a:pt x="62492" y="55725"/>
                  </a:lnTo>
                  <a:close/>
                </a:path>
              </a:pathLst>
            </a:custGeom>
            <a:solidFill>
              <a:srgbClr val="85200C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8" name="Google Shape;2498;p63"/>
            <p:cNvSpPr/>
            <p:nvPr/>
          </p:nvSpPr>
          <p:spPr>
            <a:xfrm>
              <a:off x="5724453" y="4777763"/>
              <a:ext cx="1407785" cy="1593269"/>
            </a:xfrm>
            <a:custGeom>
              <a:rect b="b" l="l" r="r" t="t"/>
              <a:pathLst>
                <a:path extrusionOk="0" h="1593269" w="1407785">
                  <a:moveTo>
                    <a:pt x="0" y="405994"/>
                  </a:moveTo>
                  <a:lnTo>
                    <a:pt x="22725" y="349132"/>
                  </a:lnTo>
                  <a:cubicBezTo>
                    <a:pt x="22725" y="349132"/>
                    <a:pt x="685145" y="63685"/>
                    <a:pt x="897619" y="0"/>
                  </a:cubicBezTo>
                  <a:cubicBezTo>
                    <a:pt x="897619" y="0"/>
                    <a:pt x="1298707" y="972338"/>
                    <a:pt x="1407785" y="1248687"/>
                  </a:cubicBezTo>
                  <a:lnTo>
                    <a:pt x="457900" y="1593270"/>
                  </a:lnTo>
                  <a:lnTo>
                    <a:pt x="0" y="40599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9" name="Google Shape;2499;p63"/>
            <p:cNvSpPr/>
            <p:nvPr/>
          </p:nvSpPr>
          <p:spPr>
            <a:xfrm>
              <a:off x="5683549" y="4831213"/>
              <a:ext cx="1406648" cy="1575074"/>
            </a:xfrm>
            <a:custGeom>
              <a:rect b="b" l="l" r="r" t="t"/>
              <a:pathLst>
                <a:path extrusionOk="0" h="1575074" w="1406648">
                  <a:moveTo>
                    <a:pt x="484032" y="1575074"/>
                  </a:moveTo>
                  <a:cubicBezTo>
                    <a:pt x="793086" y="1474997"/>
                    <a:pt x="1104412" y="1352176"/>
                    <a:pt x="1406649" y="1233903"/>
                  </a:cubicBezTo>
                  <a:cubicBezTo>
                    <a:pt x="1255531" y="816537"/>
                    <a:pt x="1089641" y="404857"/>
                    <a:pt x="910117" y="0"/>
                  </a:cubicBezTo>
                  <a:cubicBezTo>
                    <a:pt x="603336" y="110312"/>
                    <a:pt x="294283" y="229722"/>
                    <a:pt x="0" y="373014"/>
                  </a:cubicBezTo>
                  <a:lnTo>
                    <a:pt x="484032" y="1575074"/>
                  </a:lnTo>
                  <a:close/>
                </a:path>
              </a:pathLst>
            </a:custGeom>
            <a:solidFill>
              <a:srgbClr val="85200C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0" name="Google Shape;2500;p63"/>
            <p:cNvSpPr/>
            <p:nvPr/>
          </p:nvSpPr>
          <p:spPr>
            <a:xfrm>
              <a:off x="5760813" y="4793685"/>
              <a:ext cx="854442" cy="345720"/>
            </a:xfrm>
            <a:custGeom>
              <a:rect b="b" l="l" r="r" t="t"/>
              <a:pathLst>
                <a:path extrusionOk="0" h="345720" w="854442">
                  <a:moveTo>
                    <a:pt x="0" y="345720"/>
                  </a:moveTo>
                  <a:cubicBezTo>
                    <a:pt x="0" y="345720"/>
                    <a:pt x="503348" y="122822"/>
                    <a:pt x="854443" y="0"/>
                  </a:cubicBezTo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1" name="Google Shape;2501;p63"/>
            <p:cNvSpPr/>
            <p:nvPr/>
          </p:nvSpPr>
          <p:spPr>
            <a:xfrm>
              <a:off x="5765357" y="4819841"/>
              <a:ext cx="831718" cy="332073"/>
            </a:xfrm>
            <a:custGeom>
              <a:rect b="b" l="l" r="r" t="t"/>
              <a:pathLst>
                <a:path extrusionOk="0" h="332073" w="831718">
                  <a:moveTo>
                    <a:pt x="0" y="332074"/>
                  </a:moveTo>
                  <a:cubicBezTo>
                    <a:pt x="0" y="332074"/>
                    <a:pt x="614699" y="56862"/>
                    <a:pt x="831718" y="0"/>
                  </a:cubicBezTo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2" name="Google Shape;2502;p63"/>
            <p:cNvSpPr/>
            <p:nvPr/>
          </p:nvSpPr>
          <p:spPr>
            <a:xfrm>
              <a:off x="6623209" y="4820978"/>
              <a:ext cx="488577" cy="1187276"/>
            </a:xfrm>
            <a:custGeom>
              <a:rect b="b" l="l" r="r" t="t"/>
              <a:pathLst>
                <a:path extrusionOk="0" h="1187276" w="488577">
                  <a:moveTo>
                    <a:pt x="488577" y="1187276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3" name="Google Shape;2503;p63"/>
            <p:cNvSpPr/>
            <p:nvPr/>
          </p:nvSpPr>
          <p:spPr>
            <a:xfrm>
              <a:off x="6614119" y="4842586"/>
              <a:ext cx="484032" cy="1185001"/>
            </a:xfrm>
            <a:custGeom>
              <a:rect b="b" l="l" r="r" t="t"/>
              <a:pathLst>
                <a:path extrusionOk="0" h="1185001" w="484032">
                  <a:moveTo>
                    <a:pt x="0" y="0"/>
                  </a:moveTo>
                  <a:cubicBezTo>
                    <a:pt x="0" y="0"/>
                    <a:pt x="374955" y="868850"/>
                    <a:pt x="484033" y="1185002"/>
                  </a:cubicBezTo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04" name="Google Shape;2504;p63"/>
          <p:cNvGrpSpPr/>
          <p:nvPr/>
        </p:nvGrpSpPr>
        <p:grpSpPr>
          <a:xfrm>
            <a:off x="8073405" y="4162785"/>
            <a:ext cx="356893" cy="242378"/>
            <a:chOff x="9877778" y="2885400"/>
            <a:chExt cx="167461" cy="113723"/>
          </a:xfrm>
        </p:grpSpPr>
        <p:sp>
          <p:nvSpPr>
            <p:cNvPr id="2505" name="Google Shape;2505;p63"/>
            <p:cNvSpPr/>
            <p:nvPr/>
          </p:nvSpPr>
          <p:spPr>
            <a:xfrm>
              <a:off x="9987008" y="2957330"/>
              <a:ext cx="58231" cy="41793"/>
            </a:xfrm>
            <a:custGeom>
              <a:rect b="b" l="l" r="r" t="t"/>
              <a:pathLst>
                <a:path extrusionOk="0" h="41793" w="58231">
                  <a:moveTo>
                    <a:pt x="51698" y="34970"/>
                  </a:moveTo>
                  <a:cubicBezTo>
                    <a:pt x="47153" y="38382"/>
                    <a:pt x="43745" y="39519"/>
                    <a:pt x="39200" y="40656"/>
                  </a:cubicBezTo>
                  <a:cubicBezTo>
                    <a:pt x="35791" y="41793"/>
                    <a:pt x="31246" y="41793"/>
                    <a:pt x="27838" y="41793"/>
                  </a:cubicBezTo>
                  <a:cubicBezTo>
                    <a:pt x="24429" y="41793"/>
                    <a:pt x="19884" y="40656"/>
                    <a:pt x="16476" y="39519"/>
                  </a:cubicBezTo>
                  <a:cubicBezTo>
                    <a:pt x="13066" y="38382"/>
                    <a:pt x="8522" y="36107"/>
                    <a:pt x="5113" y="31558"/>
                  </a:cubicBezTo>
                  <a:cubicBezTo>
                    <a:pt x="-1704" y="24735"/>
                    <a:pt x="-1704" y="13362"/>
                    <a:pt x="5113" y="7676"/>
                  </a:cubicBezTo>
                  <a:cubicBezTo>
                    <a:pt x="5113" y="7676"/>
                    <a:pt x="6249" y="6539"/>
                    <a:pt x="7385" y="6539"/>
                  </a:cubicBezTo>
                  <a:cubicBezTo>
                    <a:pt x="11930" y="3127"/>
                    <a:pt x="15339" y="1990"/>
                    <a:pt x="19884" y="853"/>
                  </a:cubicBezTo>
                  <a:cubicBezTo>
                    <a:pt x="23293" y="-284"/>
                    <a:pt x="27838" y="-284"/>
                    <a:pt x="31246" y="853"/>
                  </a:cubicBezTo>
                  <a:cubicBezTo>
                    <a:pt x="34655" y="853"/>
                    <a:pt x="39200" y="1990"/>
                    <a:pt x="42609" y="4265"/>
                  </a:cubicBezTo>
                  <a:cubicBezTo>
                    <a:pt x="46017" y="6539"/>
                    <a:pt x="50562" y="7676"/>
                    <a:pt x="53971" y="12225"/>
                  </a:cubicBezTo>
                  <a:cubicBezTo>
                    <a:pt x="59652" y="19049"/>
                    <a:pt x="59652" y="28147"/>
                    <a:pt x="53971" y="34970"/>
                  </a:cubicBezTo>
                  <a:cubicBezTo>
                    <a:pt x="52834" y="33833"/>
                    <a:pt x="52834" y="33833"/>
                    <a:pt x="51698" y="349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6" name="Google Shape;2506;p63"/>
            <p:cNvSpPr/>
            <p:nvPr/>
          </p:nvSpPr>
          <p:spPr>
            <a:xfrm>
              <a:off x="9877778" y="2944536"/>
              <a:ext cx="41493" cy="42077"/>
            </a:xfrm>
            <a:custGeom>
              <a:rect b="b" l="l" r="r" t="t"/>
              <a:pathLst>
                <a:path extrusionOk="0" h="42077" w="41493">
                  <a:moveTo>
                    <a:pt x="38215" y="32980"/>
                  </a:moveTo>
                  <a:cubicBezTo>
                    <a:pt x="35943" y="36392"/>
                    <a:pt x="32534" y="38666"/>
                    <a:pt x="30262" y="39803"/>
                  </a:cubicBezTo>
                  <a:cubicBezTo>
                    <a:pt x="27989" y="40941"/>
                    <a:pt x="24580" y="42078"/>
                    <a:pt x="22308" y="42078"/>
                  </a:cubicBezTo>
                  <a:cubicBezTo>
                    <a:pt x="20035" y="42078"/>
                    <a:pt x="16627" y="42078"/>
                    <a:pt x="14354" y="40941"/>
                  </a:cubicBezTo>
                  <a:cubicBezTo>
                    <a:pt x="12082" y="39803"/>
                    <a:pt x="8673" y="38666"/>
                    <a:pt x="5264" y="35254"/>
                  </a:cubicBezTo>
                  <a:cubicBezTo>
                    <a:pt x="-1553" y="28431"/>
                    <a:pt x="-1553" y="17059"/>
                    <a:pt x="4129" y="9098"/>
                  </a:cubicBezTo>
                  <a:cubicBezTo>
                    <a:pt x="6401" y="5686"/>
                    <a:pt x="9810" y="3412"/>
                    <a:pt x="12082" y="2275"/>
                  </a:cubicBezTo>
                  <a:cubicBezTo>
                    <a:pt x="14354" y="1137"/>
                    <a:pt x="17763" y="0"/>
                    <a:pt x="20035" y="0"/>
                  </a:cubicBezTo>
                  <a:cubicBezTo>
                    <a:pt x="22308" y="0"/>
                    <a:pt x="25716" y="1137"/>
                    <a:pt x="27989" y="2275"/>
                  </a:cubicBezTo>
                  <a:cubicBezTo>
                    <a:pt x="30262" y="3412"/>
                    <a:pt x="33670" y="5686"/>
                    <a:pt x="37079" y="9098"/>
                  </a:cubicBezTo>
                  <a:cubicBezTo>
                    <a:pt x="42760" y="15921"/>
                    <a:pt x="42760" y="26157"/>
                    <a:pt x="38215" y="3298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7" name="Google Shape;2507;p63"/>
            <p:cNvSpPr/>
            <p:nvPr/>
          </p:nvSpPr>
          <p:spPr>
            <a:xfrm>
              <a:off x="9898230" y="2885400"/>
              <a:ext cx="56721" cy="41793"/>
            </a:xfrm>
            <a:custGeom>
              <a:rect b="b" l="l" r="r" t="t"/>
              <a:pathLst>
                <a:path extrusionOk="0" h="41793" w="56721">
                  <a:moveTo>
                    <a:pt x="50714" y="36392"/>
                  </a:moveTo>
                  <a:cubicBezTo>
                    <a:pt x="46169" y="38666"/>
                    <a:pt x="41624" y="39803"/>
                    <a:pt x="38215" y="40941"/>
                  </a:cubicBezTo>
                  <a:cubicBezTo>
                    <a:pt x="33670" y="42078"/>
                    <a:pt x="30262" y="42078"/>
                    <a:pt x="25717" y="40941"/>
                  </a:cubicBezTo>
                  <a:cubicBezTo>
                    <a:pt x="22308" y="40941"/>
                    <a:pt x="17763" y="39803"/>
                    <a:pt x="14355" y="37529"/>
                  </a:cubicBezTo>
                  <a:cubicBezTo>
                    <a:pt x="10946" y="35254"/>
                    <a:pt x="7537" y="32980"/>
                    <a:pt x="4129" y="29568"/>
                  </a:cubicBezTo>
                  <a:cubicBezTo>
                    <a:pt x="-1553" y="22745"/>
                    <a:pt x="-1553" y="11372"/>
                    <a:pt x="5264" y="5686"/>
                  </a:cubicBezTo>
                  <a:cubicBezTo>
                    <a:pt x="6401" y="5686"/>
                    <a:pt x="6401" y="4549"/>
                    <a:pt x="7537" y="4549"/>
                  </a:cubicBezTo>
                  <a:cubicBezTo>
                    <a:pt x="12082" y="2274"/>
                    <a:pt x="16627" y="1137"/>
                    <a:pt x="20036" y="0"/>
                  </a:cubicBezTo>
                  <a:cubicBezTo>
                    <a:pt x="24580" y="0"/>
                    <a:pt x="27989" y="0"/>
                    <a:pt x="31398" y="1137"/>
                  </a:cubicBezTo>
                  <a:cubicBezTo>
                    <a:pt x="34807" y="2274"/>
                    <a:pt x="39351" y="3412"/>
                    <a:pt x="42761" y="5686"/>
                  </a:cubicBezTo>
                  <a:cubicBezTo>
                    <a:pt x="46169" y="7961"/>
                    <a:pt x="49578" y="10235"/>
                    <a:pt x="52986" y="14784"/>
                  </a:cubicBezTo>
                  <a:cubicBezTo>
                    <a:pt x="58667" y="21608"/>
                    <a:pt x="57531" y="31843"/>
                    <a:pt x="51850" y="36392"/>
                  </a:cubicBezTo>
                  <a:cubicBezTo>
                    <a:pt x="51850" y="35254"/>
                    <a:pt x="50714" y="36392"/>
                    <a:pt x="50714" y="363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08" name="Google Shape;2508;p63"/>
          <p:cNvGrpSpPr/>
          <p:nvPr/>
        </p:nvGrpSpPr>
        <p:grpSpPr>
          <a:xfrm rot="-582382">
            <a:off x="7005104" y="2519962"/>
            <a:ext cx="1030151" cy="1278760"/>
            <a:chOff x="3962166" y="4877840"/>
            <a:chExt cx="988516" cy="1227078"/>
          </a:xfrm>
        </p:grpSpPr>
        <p:sp>
          <p:nvSpPr>
            <p:cNvPr id="2509" name="Google Shape;2509;p63"/>
            <p:cNvSpPr/>
            <p:nvPr/>
          </p:nvSpPr>
          <p:spPr>
            <a:xfrm>
              <a:off x="3962166" y="4983603"/>
              <a:ext cx="922616" cy="1121315"/>
            </a:xfrm>
            <a:custGeom>
              <a:rect b="b" l="l" r="r" t="t"/>
              <a:pathLst>
                <a:path extrusionOk="0" h="1121315" w="922616">
                  <a:moveTo>
                    <a:pt x="922616" y="133057"/>
                  </a:moveTo>
                  <a:cubicBezTo>
                    <a:pt x="610154" y="545874"/>
                    <a:pt x="561296" y="605010"/>
                    <a:pt x="163617" y="1121316"/>
                  </a:cubicBezTo>
                  <a:lnTo>
                    <a:pt x="0" y="988259"/>
                  </a:lnTo>
                  <a:cubicBezTo>
                    <a:pt x="396543" y="471954"/>
                    <a:pt x="445401" y="412817"/>
                    <a:pt x="758999" y="0"/>
                  </a:cubicBezTo>
                  <a:lnTo>
                    <a:pt x="922616" y="1330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0" name="Google Shape;2510;p63"/>
            <p:cNvSpPr/>
            <p:nvPr/>
          </p:nvSpPr>
          <p:spPr>
            <a:xfrm>
              <a:off x="4721165" y="4877840"/>
              <a:ext cx="229517" cy="238819"/>
            </a:xfrm>
            <a:custGeom>
              <a:rect b="b" l="l" r="r" t="t"/>
              <a:pathLst>
                <a:path extrusionOk="0" h="238819" w="229517">
                  <a:moveTo>
                    <a:pt x="0" y="105763"/>
                  </a:moveTo>
                  <a:lnTo>
                    <a:pt x="229518" y="0"/>
                  </a:lnTo>
                  <a:lnTo>
                    <a:pt x="163617" y="23882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1" name="Google Shape;2511;p63"/>
            <p:cNvSpPr/>
            <p:nvPr/>
          </p:nvSpPr>
          <p:spPr>
            <a:xfrm>
              <a:off x="4862057" y="4877840"/>
              <a:ext cx="88625" cy="92116"/>
            </a:xfrm>
            <a:custGeom>
              <a:rect b="b" l="l" r="r" t="t"/>
              <a:pathLst>
                <a:path extrusionOk="0" h="92116" w="88625">
                  <a:moveTo>
                    <a:pt x="63629" y="92116"/>
                  </a:moveTo>
                  <a:lnTo>
                    <a:pt x="0" y="40941"/>
                  </a:lnTo>
                  <a:lnTo>
                    <a:pt x="886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2" name="Google Shape;2512;p63"/>
            <p:cNvSpPr/>
            <p:nvPr/>
          </p:nvSpPr>
          <p:spPr>
            <a:xfrm>
              <a:off x="4086015" y="5085955"/>
              <a:ext cx="761271" cy="985984"/>
            </a:xfrm>
            <a:custGeom>
              <a:rect b="b" l="l" r="r" t="t"/>
              <a:pathLst>
                <a:path extrusionOk="0" h="985984" w="761271">
                  <a:moveTo>
                    <a:pt x="761272" y="0"/>
                  </a:moveTo>
                  <a:lnTo>
                    <a:pt x="0" y="985985"/>
                  </a:lnTo>
                </a:path>
              </a:pathLst>
            </a:custGeom>
            <a:noFill/>
            <a:ln cap="flat" cmpd="sng" w="11350">
              <a:solidFill>
                <a:schemeClr val="dk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3" name="Google Shape;2513;p63"/>
            <p:cNvSpPr/>
            <p:nvPr/>
          </p:nvSpPr>
          <p:spPr>
            <a:xfrm>
              <a:off x="4021250" y="5030230"/>
              <a:ext cx="757863" cy="989396"/>
            </a:xfrm>
            <a:custGeom>
              <a:rect b="b" l="l" r="r" t="t"/>
              <a:pathLst>
                <a:path extrusionOk="0" h="989396" w="757863">
                  <a:moveTo>
                    <a:pt x="757863" y="0"/>
                  </a:moveTo>
                  <a:lnTo>
                    <a:pt x="0" y="989397"/>
                  </a:lnTo>
                </a:path>
              </a:pathLst>
            </a:custGeom>
            <a:noFill/>
            <a:ln cap="flat" cmpd="sng" w="11350">
              <a:solidFill>
                <a:schemeClr val="dk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14" name="Google Shape;2514;p63"/>
          <p:cNvSpPr txBox="1"/>
          <p:nvPr/>
        </p:nvSpPr>
        <p:spPr>
          <a:xfrm>
            <a:off x="1265225" y="4058088"/>
            <a:ext cx="2855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e sugiere analizarlo y comentarlo.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15" name="Google Shape;2515;p63"/>
          <p:cNvPicPr preferRelativeResize="0"/>
          <p:nvPr/>
        </p:nvPicPr>
        <p:blipFill rotWithShape="1">
          <a:blip r:embed="rId3">
            <a:alphaModFix/>
          </a:blip>
          <a:srcRect b="12004" l="2629" r="0" t="14531"/>
          <a:stretch/>
        </p:blipFill>
        <p:spPr>
          <a:xfrm>
            <a:off x="863850" y="1557438"/>
            <a:ext cx="4092300" cy="2315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16" name="Google Shape;2516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2400" y="3126800"/>
            <a:ext cx="532826" cy="53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7" name="Google Shape;2517;p6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75511">
            <a:off x="6021530" y="1774782"/>
            <a:ext cx="1348191" cy="706988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18" name="Google Shape;2518;p63" title="Captura de pantalla 2025-05-24 a la(s) 8.14.10 p.m..png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642053">
            <a:off x="6057354" y="2829352"/>
            <a:ext cx="788542" cy="1239125"/>
          </a:xfrm>
          <a:prstGeom prst="rect">
            <a:avLst/>
          </a:prstGeom>
          <a:noFill/>
          <a:ln cap="flat" cmpd="sng" w="19050">
            <a:solidFill>
              <a:srgbClr val="C2C2C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519" name="Google Shape;2519;p63"/>
          <p:cNvSpPr txBox="1"/>
          <p:nvPr/>
        </p:nvSpPr>
        <p:spPr>
          <a:xfrm>
            <a:off x="863850" y="716300"/>
            <a:ext cx="6756600" cy="492600"/>
          </a:xfrm>
          <a:prstGeom prst="rect">
            <a:avLst/>
          </a:prstGeom>
          <a:solidFill>
            <a:srgbClr val="66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Capriola"/>
                <a:ea typeface="Capriola"/>
                <a:cs typeface="Capriola"/>
                <a:sym typeface="Capriola"/>
              </a:rPr>
              <a:t>          M</a:t>
            </a:r>
            <a:r>
              <a:rPr lang="en" sz="2000">
                <a:solidFill>
                  <a:schemeClr val="lt1"/>
                </a:solidFill>
                <a:latin typeface="Capriola"/>
                <a:ea typeface="Capriola"/>
                <a:cs typeface="Capriola"/>
                <a:sym typeface="Capriola"/>
              </a:rPr>
              <a:t>ensaje para la Séptima Sesión Ordinaria </a:t>
            </a:r>
            <a:endParaRPr sz="2200">
              <a:solidFill>
                <a:schemeClr val="lt1"/>
              </a:solidFill>
              <a:latin typeface="Capriola"/>
              <a:ea typeface="Capriola"/>
              <a:cs typeface="Capriola"/>
              <a:sym typeface="Capriol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3" name="Shape 2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4" name="Google Shape;2524;p64"/>
          <p:cNvSpPr/>
          <p:nvPr/>
        </p:nvSpPr>
        <p:spPr>
          <a:xfrm rot="1143107">
            <a:off x="1278466" y="2964835"/>
            <a:ext cx="4468100" cy="1519102"/>
          </a:xfrm>
          <a:custGeom>
            <a:rect b="b" l="l" r="r" t="t"/>
            <a:pathLst>
              <a:path extrusionOk="0" h="1016625" w="3579114">
                <a:moveTo>
                  <a:pt x="3579114" y="386740"/>
                </a:moveTo>
                <a:cubicBezTo>
                  <a:pt x="3507532" y="403799"/>
                  <a:pt x="3432541" y="407211"/>
                  <a:pt x="3359823" y="393564"/>
                </a:cubicBezTo>
                <a:cubicBezTo>
                  <a:pt x="3215522" y="365133"/>
                  <a:pt x="3082583" y="252546"/>
                  <a:pt x="3057586" y="106980"/>
                </a:cubicBezTo>
                <a:cubicBezTo>
                  <a:pt x="3050769" y="68314"/>
                  <a:pt x="3056450" y="20550"/>
                  <a:pt x="3092809" y="4629"/>
                </a:cubicBezTo>
                <a:cubicBezTo>
                  <a:pt x="3118942" y="-6744"/>
                  <a:pt x="3149621" y="4629"/>
                  <a:pt x="3173481" y="19413"/>
                </a:cubicBezTo>
                <a:cubicBezTo>
                  <a:pt x="3328008" y="116078"/>
                  <a:pt x="3353005" y="351486"/>
                  <a:pt x="3253017" y="505013"/>
                </a:cubicBezTo>
                <a:cubicBezTo>
                  <a:pt x="3153029" y="657403"/>
                  <a:pt x="2962143" y="731323"/>
                  <a:pt x="2779210" y="733598"/>
                </a:cubicBezTo>
                <a:cubicBezTo>
                  <a:pt x="2331537" y="739284"/>
                  <a:pt x="1942948" y="384466"/>
                  <a:pt x="1495274" y="378780"/>
                </a:cubicBezTo>
                <a:cubicBezTo>
                  <a:pt x="1299844" y="376505"/>
                  <a:pt x="1103276" y="444739"/>
                  <a:pt x="952158" y="568698"/>
                </a:cubicBezTo>
                <a:cubicBezTo>
                  <a:pt x="887393" y="621011"/>
                  <a:pt x="829445" y="686971"/>
                  <a:pt x="806721" y="766578"/>
                </a:cubicBezTo>
                <a:cubicBezTo>
                  <a:pt x="783996" y="846184"/>
                  <a:pt x="804448" y="942850"/>
                  <a:pt x="872622" y="991751"/>
                </a:cubicBezTo>
                <a:cubicBezTo>
                  <a:pt x="940796" y="1039515"/>
                  <a:pt x="1053282" y="1016770"/>
                  <a:pt x="1080551" y="938300"/>
                </a:cubicBezTo>
                <a:cubicBezTo>
                  <a:pt x="1093050" y="904183"/>
                  <a:pt x="1087369" y="865517"/>
                  <a:pt x="1077143" y="830263"/>
                </a:cubicBezTo>
                <a:cubicBezTo>
                  <a:pt x="1031694" y="681285"/>
                  <a:pt x="888529" y="580071"/>
                  <a:pt x="739684" y="531170"/>
                </a:cubicBezTo>
                <a:cubicBezTo>
                  <a:pt x="496531" y="450426"/>
                  <a:pt x="217019" y="484543"/>
                  <a:pt x="0" y="622149"/>
                </a:cubicBezTo>
              </a:path>
            </a:pathLst>
          </a:custGeom>
          <a:noFill/>
          <a:ln cap="rnd" cmpd="sng" w="28575">
            <a:solidFill>
              <a:srgbClr val="EAD1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25" name="Google Shape;2525;p64"/>
          <p:cNvGrpSpPr/>
          <p:nvPr/>
        </p:nvGrpSpPr>
        <p:grpSpPr>
          <a:xfrm rot="375820">
            <a:off x="6185521" y="1658617"/>
            <a:ext cx="2194705" cy="1724057"/>
            <a:chOff x="7325856" y="3336311"/>
            <a:chExt cx="1818154" cy="1334549"/>
          </a:xfrm>
        </p:grpSpPr>
        <p:sp>
          <p:nvSpPr>
            <p:cNvPr id="2526" name="Google Shape;2526;p64"/>
            <p:cNvSpPr/>
            <p:nvPr/>
          </p:nvSpPr>
          <p:spPr>
            <a:xfrm>
              <a:off x="7325856" y="3336311"/>
              <a:ext cx="1818154" cy="1334549"/>
            </a:xfrm>
            <a:custGeom>
              <a:rect b="b" l="l" r="r" t="t"/>
              <a:pathLst>
                <a:path extrusionOk="0" h="32897" w="44818">
                  <a:moveTo>
                    <a:pt x="22955" y="17378"/>
                  </a:moveTo>
                  <a:lnTo>
                    <a:pt x="22985" y="17397"/>
                  </a:lnTo>
                  <a:lnTo>
                    <a:pt x="22985" y="17397"/>
                  </a:lnTo>
                  <a:lnTo>
                    <a:pt x="22935" y="17387"/>
                  </a:lnTo>
                  <a:cubicBezTo>
                    <a:pt x="22945" y="17387"/>
                    <a:pt x="22955" y="17378"/>
                    <a:pt x="22955" y="17378"/>
                  </a:cubicBezTo>
                  <a:close/>
                  <a:moveTo>
                    <a:pt x="31079" y="17594"/>
                  </a:moveTo>
                  <a:cubicBezTo>
                    <a:pt x="31079" y="17604"/>
                    <a:pt x="31069" y="17614"/>
                    <a:pt x="31069" y="17643"/>
                  </a:cubicBezTo>
                  <a:cubicBezTo>
                    <a:pt x="31049" y="17643"/>
                    <a:pt x="31010" y="17633"/>
                    <a:pt x="30980" y="17633"/>
                  </a:cubicBezTo>
                  <a:cubicBezTo>
                    <a:pt x="31020" y="17623"/>
                    <a:pt x="31049" y="17604"/>
                    <a:pt x="31079" y="17594"/>
                  </a:cubicBezTo>
                  <a:close/>
                  <a:moveTo>
                    <a:pt x="15407" y="0"/>
                  </a:moveTo>
                  <a:cubicBezTo>
                    <a:pt x="15250" y="0"/>
                    <a:pt x="15093" y="19"/>
                    <a:pt x="14940" y="58"/>
                  </a:cubicBezTo>
                  <a:cubicBezTo>
                    <a:pt x="13779" y="344"/>
                    <a:pt x="13022" y="1721"/>
                    <a:pt x="13386" y="2852"/>
                  </a:cubicBezTo>
                  <a:cubicBezTo>
                    <a:pt x="13071" y="2652"/>
                    <a:pt x="12704" y="2558"/>
                    <a:pt x="12333" y="2558"/>
                  </a:cubicBezTo>
                  <a:cubicBezTo>
                    <a:pt x="11623" y="2558"/>
                    <a:pt x="10901" y="2900"/>
                    <a:pt x="10514" y="3501"/>
                  </a:cubicBezTo>
                  <a:cubicBezTo>
                    <a:pt x="9924" y="4425"/>
                    <a:pt x="10219" y="5792"/>
                    <a:pt x="11124" y="6382"/>
                  </a:cubicBezTo>
                  <a:cubicBezTo>
                    <a:pt x="10612" y="6874"/>
                    <a:pt x="10534" y="7769"/>
                    <a:pt x="10966" y="8349"/>
                  </a:cubicBezTo>
                  <a:cubicBezTo>
                    <a:pt x="11025" y="8418"/>
                    <a:pt x="11094" y="8497"/>
                    <a:pt x="11163" y="8556"/>
                  </a:cubicBezTo>
                  <a:cubicBezTo>
                    <a:pt x="11114" y="8595"/>
                    <a:pt x="11075" y="8634"/>
                    <a:pt x="11025" y="8674"/>
                  </a:cubicBezTo>
                  <a:cubicBezTo>
                    <a:pt x="10927" y="8743"/>
                    <a:pt x="10829" y="8831"/>
                    <a:pt x="10730" y="8920"/>
                  </a:cubicBezTo>
                  <a:cubicBezTo>
                    <a:pt x="9354" y="10159"/>
                    <a:pt x="8537" y="12185"/>
                    <a:pt x="8370" y="13650"/>
                  </a:cubicBezTo>
                  <a:cubicBezTo>
                    <a:pt x="8133" y="13568"/>
                    <a:pt x="7891" y="13527"/>
                    <a:pt x="7656" y="13527"/>
                  </a:cubicBezTo>
                  <a:cubicBezTo>
                    <a:pt x="7160" y="13527"/>
                    <a:pt x="6694" y="13712"/>
                    <a:pt x="6374" y="14093"/>
                  </a:cubicBezTo>
                  <a:cubicBezTo>
                    <a:pt x="5715" y="14850"/>
                    <a:pt x="5902" y="16079"/>
                    <a:pt x="6777" y="16846"/>
                  </a:cubicBezTo>
                  <a:cubicBezTo>
                    <a:pt x="7214" y="17232"/>
                    <a:pt x="7748" y="17409"/>
                    <a:pt x="8249" y="17409"/>
                  </a:cubicBezTo>
                  <a:cubicBezTo>
                    <a:pt x="8323" y="17409"/>
                    <a:pt x="8396" y="17405"/>
                    <a:pt x="8468" y="17397"/>
                  </a:cubicBezTo>
                  <a:cubicBezTo>
                    <a:pt x="8862" y="18391"/>
                    <a:pt x="9649" y="19187"/>
                    <a:pt x="10681" y="19817"/>
                  </a:cubicBezTo>
                  <a:cubicBezTo>
                    <a:pt x="10583" y="19866"/>
                    <a:pt x="10485" y="19935"/>
                    <a:pt x="10416" y="20033"/>
                  </a:cubicBezTo>
                  <a:cubicBezTo>
                    <a:pt x="10297" y="19922"/>
                    <a:pt x="10140" y="19869"/>
                    <a:pt x="9980" y="19869"/>
                  </a:cubicBezTo>
                  <a:cubicBezTo>
                    <a:pt x="9730" y="19869"/>
                    <a:pt x="9474" y="19999"/>
                    <a:pt x="9354" y="20239"/>
                  </a:cubicBezTo>
                  <a:cubicBezTo>
                    <a:pt x="9266" y="20196"/>
                    <a:pt x="9169" y="20173"/>
                    <a:pt x="9072" y="20173"/>
                  </a:cubicBezTo>
                  <a:cubicBezTo>
                    <a:pt x="8951" y="20173"/>
                    <a:pt x="8832" y="20208"/>
                    <a:pt x="8734" y="20279"/>
                  </a:cubicBezTo>
                  <a:cubicBezTo>
                    <a:pt x="8547" y="20397"/>
                    <a:pt x="8409" y="20623"/>
                    <a:pt x="8370" y="20849"/>
                  </a:cubicBezTo>
                  <a:cubicBezTo>
                    <a:pt x="8242" y="20849"/>
                    <a:pt x="8114" y="20967"/>
                    <a:pt x="8026" y="21085"/>
                  </a:cubicBezTo>
                  <a:cubicBezTo>
                    <a:pt x="7927" y="21223"/>
                    <a:pt x="7859" y="21370"/>
                    <a:pt x="7800" y="21528"/>
                  </a:cubicBezTo>
                  <a:lnTo>
                    <a:pt x="5961" y="22000"/>
                  </a:lnTo>
                  <a:lnTo>
                    <a:pt x="4830" y="18223"/>
                  </a:lnTo>
                  <a:cubicBezTo>
                    <a:pt x="5656" y="13640"/>
                    <a:pt x="6777" y="11732"/>
                    <a:pt x="5843" y="11575"/>
                  </a:cubicBezTo>
                  <a:cubicBezTo>
                    <a:pt x="5811" y="11570"/>
                    <a:pt x="5779" y="11563"/>
                    <a:pt x="5745" y="11563"/>
                  </a:cubicBezTo>
                  <a:cubicBezTo>
                    <a:pt x="5534" y="11563"/>
                    <a:pt x="5236" y="11815"/>
                    <a:pt x="4407" y="14142"/>
                  </a:cubicBezTo>
                  <a:cubicBezTo>
                    <a:pt x="4367" y="14044"/>
                    <a:pt x="4338" y="13965"/>
                    <a:pt x="4308" y="13886"/>
                  </a:cubicBezTo>
                  <a:cubicBezTo>
                    <a:pt x="4377" y="12627"/>
                    <a:pt x="4475" y="10867"/>
                    <a:pt x="4043" y="10739"/>
                  </a:cubicBezTo>
                  <a:cubicBezTo>
                    <a:pt x="3997" y="10724"/>
                    <a:pt x="3952" y="10717"/>
                    <a:pt x="3909" y="10717"/>
                  </a:cubicBezTo>
                  <a:cubicBezTo>
                    <a:pt x="3373" y="10717"/>
                    <a:pt x="3074" y="11857"/>
                    <a:pt x="3010" y="14388"/>
                  </a:cubicBezTo>
                  <a:cubicBezTo>
                    <a:pt x="2931" y="14083"/>
                    <a:pt x="2636" y="13847"/>
                    <a:pt x="2322" y="13808"/>
                  </a:cubicBezTo>
                  <a:cubicBezTo>
                    <a:pt x="2292" y="13804"/>
                    <a:pt x="2262" y="13802"/>
                    <a:pt x="2233" y="13802"/>
                  </a:cubicBezTo>
                  <a:cubicBezTo>
                    <a:pt x="1946" y="13802"/>
                    <a:pt x="1660" y="13968"/>
                    <a:pt x="1535" y="14191"/>
                  </a:cubicBezTo>
                  <a:cubicBezTo>
                    <a:pt x="1415" y="14057"/>
                    <a:pt x="1245" y="13996"/>
                    <a:pt x="1075" y="13996"/>
                  </a:cubicBezTo>
                  <a:cubicBezTo>
                    <a:pt x="1021" y="13996"/>
                    <a:pt x="967" y="14002"/>
                    <a:pt x="915" y="14014"/>
                  </a:cubicBezTo>
                  <a:cubicBezTo>
                    <a:pt x="689" y="14063"/>
                    <a:pt x="492" y="14211"/>
                    <a:pt x="355" y="14388"/>
                  </a:cubicBezTo>
                  <a:cubicBezTo>
                    <a:pt x="129" y="14683"/>
                    <a:pt x="30" y="15047"/>
                    <a:pt x="10" y="15420"/>
                  </a:cubicBezTo>
                  <a:cubicBezTo>
                    <a:pt x="1" y="15784"/>
                    <a:pt x="79" y="16158"/>
                    <a:pt x="178" y="16512"/>
                  </a:cubicBezTo>
                  <a:cubicBezTo>
                    <a:pt x="207" y="16620"/>
                    <a:pt x="247" y="16748"/>
                    <a:pt x="306" y="16846"/>
                  </a:cubicBezTo>
                  <a:cubicBezTo>
                    <a:pt x="384" y="16945"/>
                    <a:pt x="492" y="17014"/>
                    <a:pt x="620" y="17014"/>
                  </a:cubicBezTo>
                  <a:cubicBezTo>
                    <a:pt x="768" y="17014"/>
                    <a:pt x="886" y="16886"/>
                    <a:pt x="935" y="16748"/>
                  </a:cubicBezTo>
                  <a:cubicBezTo>
                    <a:pt x="984" y="16610"/>
                    <a:pt x="974" y="16453"/>
                    <a:pt x="994" y="16306"/>
                  </a:cubicBezTo>
                  <a:cubicBezTo>
                    <a:pt x="1082" y="17692"/>
                    <a:pt x="1928" y="18361"/>
                    <a:pt x="2391" y="18627"/>
                  </a:cubicBezTo>
                  <a:lnTo>
                    <a:pt x="3374" y="23623"/>
                  </a:lnTo>
                  <a:cubicBezTo>
                    <a:pt x="3623" y="24878"/>
                    <a:pt x="4722" y="25778"/>
                    <a:pt x="5986" y="25778"/>
                  </a:cubicBezTo>
                  <a:cubicBezTo>
                    <a:pt x="6069" y="25778"/>
                    <a:pt x="6152" y="25774"/>
                    <a:pt x="6236" y="25767"/>
                  </a:cubicBezTo>
                  <a:lnTo>
                    <a:pt x="9727" y="25452"/>
                  </a:lnTo>
                  <a:lnTo>
                    <a:pt x="9727" y="25452"/>
                  </a:lnTo>
                  <a:cubicBezTo>
                    <a:pt x="9442" y="27920"/>
                    <a:pt x="9580" y="29474"/>
                    <a:pt x="9590" y="29543"/>
                  </a:cubicBezTo>
                  <a:lnTo>
                    <a:pt x="8793" y="32897"/>
                  </a:lnTo>
                  <a:lnTo>
                    <a:pt x="20801" y="32749"/>
                  </a:lnTo>
                  <a:lnTo>
                    <a:pt x="18815" y="28717"/>
                  </a:lnTo>
                  <a:lnTo>
                    <a:pt x="18844" y="28717"/>
                  </a:lnTo>
                  <a:cubicBezTo>
                    <a:pt x="18284" y="27616"/>
                    <a:pt x="17900" y="25934"/>
                    <a:pt x="17644" y="24321"/>
                  </a:cubicBezTo>
                  <a:lnTo>
                    <a:pt x="17644" y="24321"/>
                  </a:lnTo>
                  <a:cubicBezTo>
                    <a:pt x="19041" y="24488"/>
                    <a:pt x="22109" y="24852"/>
                    <a:pt x="22975" y="24852"/>
                  </a:cubicBezTo>
                  <a:cubicBezTo>
                    <a:pt x="23309" y="24852"/>
                    <a:pt x="24086" y="24478"/>
                    <a:pt x="25040" y="23937"/>
                  </a:cubicBezTo>
                  <a:lnTo>
                    <a:pt x="25040" y="23937"/>
                  </a:lnTo>
                  <a:cubicBezTo>
                    <a:pt x="25030" y="24075"/>
                    <a:pt x="25020" y="24193"/>
                    <a:pt x="25011" y="24321"/>
                  </a:cubicBezTo>
                  <a:cubicBezTo>
                    <a:pt x="24961" y="24734"/>
                    <a:pt x="24912" y="25118"/>
                    <a:pt x="24863" y="25472"/>
                  </a:cubicBezTo>
                  <a:cubicBezTo>
                    <a:pt x="24794" y="25904"/>
                    <a:pt x="24735" y="26298"/>
                    <a:pt x="24686" y="26652"/>
                  </a:cubicBezTo>
                  <a:cubicBezTo>
                    <a:pt x="24588" y="27232"/>
                    <a:pt x="24499" y="27684"/>
                    <a:pt x="24430" y="28019"/>
                  </a:cubicBezTo>
                  <a:cubicBezTo>
                    <a:pt x="24322" y="28520"/>
                    <a:pt x="24243" y="28766"/>
                    <a:pt x="24243" y="28766"/>
                  </a:cubicBezTo>
                  <a:lnTo>
                    <a:pt x="24381" y="28786"/>
                  </a:lnTo>
                  <a:lnTo>
                    <a:pt x="23604" y="32592"/>
                  </a:lnTo>
                  <a:lnTo>
                    <a:pt x="35386" y="32769"/>
                  </a:lnTo>
                  <a:lnTo>
                    <a:pt x="35140" y="30035"/>
                  </a:lnTo>
                  <a:lnTo>
                    <a:pt x="35140" y="30035"/>
                  </a:lnTo>
                  <a:lnTo>
                    <a:pt x="35268" y="30045"/>
                  </a:lnTo>
                  <a:cubicBezTo>
                    <a:pt x="35268" y="29838"/>
                    <a:pt x="35258" y="29642"/>
                    <a:pt x="35249" y="29435"/>
                  </a:cubicBezTo>
                  <a:cubicBezTo>
                    <a:pt x="35219" y="28933"/>
                    <a:pt x="35190" y="28412"/>
                    <a:pt x="35140" y="27911"/>
                  </a:cubicBezTo>
                  <a:cubicBezTo>
                    <a:pt x="35091" y="27439"/>
                    <a:pt x="35042" y="26976"/>
                    <a:pt x="34973" y="26504"/>
                  </a:cubicBezTo>
                  <a:cubicBezTo>
                    <a:pt x="34963" y="26416"/>
                    <a:pt x="34954" y="26317"/>
                    <a:pt x="34944" y="26239"/>
                  </a:cubicBezTo>
                  <a:cubicBezTo>
                    <a:pt x="34904" y="25944"/>
                    <a:pt x="34855" y="25649"/>
                    <a:pt x="34806" y="25363"/>
                  </a:cubicBezTo>
                  <a:cubicBezTo>
                    <a:pt x="34796" y="25265"/>
                    <a:pt x="34767" y="25157"/>
                    <a:pt x="34757" y="25059"/>
                  </a:cubicBezTo>
                  <a:cubicBezTo>
                    <a:pt x="34747" y="24990"/>
                    <a:pt x="34727" y="24941"/>
                    <a:pt x="34727" y="24882"/>
                  </a:cubicBezTo>
                  <a:lnTo>
                    <a:pt x="34727" y="24882"/>
                  </a:lnTo>
                  <a:lnTo>
                    <a:pt x="36842" y="25363"/>
                  </a:lnTo>
                  <a:lnTo>
                    <a:pt x="37029" y="24282"/>
                  </a:lnTo>
                  <a:lnTo>
                    <a:pt x="37894" y="24429"/>
                  </a:lnTo>
                  <a:cubicBezTo>
                    <a:pt x="37924" y="24429"/>
                    <a:pt x="37953" y="24439"/>
                    <a:pt x="37973" y="24439"/>
                  </a:cubicBezTo>
                  <a:cubicBezTo>
                    <a:pt x="38105" y="24458"/>
                    <a:pt x="38237" y="24467"/>
                    <a:pt x="38367" y="24467"/>
                  </a:cubicBezTo>
                  <a:cubicBezTo>
                    <a:pt x="39479" y="24467"/>
                    <a:pt x="40494" y="23810"/>
                    <a:pt x="40854" y="22806"/>
                  </a:cubicBezTo>
                  <a:lnTo>
                    <a:pt x="42615" y="17899"/>
                  </a:lnTo>
                  <a:cubicBezTo>
                    <a:pt x="43077" y="17564"/>
                    <a:pt x="43706" y="16905"/>
                    <a:pt x="43775" y="15725"/>
                  </a:cubicBezTo>
                  <a:cubicBezTo>
                    <a:pt x="43805" y="15873"/>
                    <a:pt x="43795" y="16020"/>
                    <a:pt x="43844" y="16168"/>
                  </a:cubicBezTo>
                  <a:cubicBezTo>
                    <a:pt x="43893" y="16306"/>
                    <a:pt x="44011" y="16433"/>
                    <a:pt x="44159" y="16433"/>
                  </a:cubicBezTo>
                  <a:cubicBezTo>
                    <a:pt x="44287" y="16433"/>
                    <a:pt x="44395" y="16365"/>
                    <a:pt x="44464" y="16266"/>
                  </a:cubicBezTo>
                  <a:cubicBezTo>
                    <a:pt x="44542" y="16168"/>
                    <a:pt x="44582" y="16040"/>
                    <a:pt x="44601" y="15932"/>
                  </a:cubicBezTo>
                  <a:cubicBezTo>
                    <a:pt x="44729" y="15568"/>
                    <a:pt x="44818" y="15194"/>
                    <a:pt x="44798" y="14830"/>
                  </a:cubicBezTo>
                  <a:cubicBezTo>
                    <a:pt x="44788" y="14457"/>
                    <a:pt x="44690" y="14083"/>
                    <a:pt x="44454" y="13798"/>
                  </a:cubicBezTo>
                  <a:cubicBezTo>
                    <a:pt x="44306" y="13611"/>
                    <a:pt x="44129" y="13473"/>
                    <a:pt x="43903" y="13424"/>
                  </a:cubicBezTo>
                  <a:cubicBezTo>
                    <a:pt x="43854" y="13413"/>
                    <a:pt x="43802" y="13407"/>
                    <a:pt x="43750" y="13407"/>
                  </a:cubicBezTo>
                  <a:cubicBezTo>
                    <a:pt x="43572" y="13407"/>
                    <a:pt x="43388" y="13472"/>
                    <a:pt x="43274" y="13601"/>
                  </a:cubicBezTo>
                  <a:cubicBezTo>
                    <a:pt x="43158" y="13370"/>
                    <a:pt x="42875" y="13212"/>
                    <a:pt x="42582" y="13212"/>
                  </a:cubicBezTo>
                  <a:cubicBezTo>
                    <a:pt x="42551" y="13212"/>
                    <a:pt x="42519" y="13214"/>
                    <a:pt x="42487" y="13217"/>
                  </a:cubicBezTo>
                  <a:cubicBezTo>
                    <a:pt x="42172" y="13257"/>
                    <a:pt x="41887" y="13503"/>
                    <a:pt x="41799" y="13798"/>
                  </a:cubicBezTo>
                  <a:cubicBezTo>
                    <a:pt x="41744" y="11267"/>
                    <a:pt x="41445" y="10127"/>
                    <a:pt x="40902" y="10127"/>
                  </a:cubicBezTo>
                  <a:cubicBezTo>
                    <a:pt x="40858" y="10127"/>
                    <a:pt x="40813" y="10134"/>
                    <a:pt x="40766" y="10149"/>
                  </a:cubicBezTo>
                  <a:cubicBezTo>
                    <a:pt x="40343" y="10277"/>
                    <a:pt x="40441" y="12037"/>
                    <a:pt x="40510" y="13296"/>
                  </a:cubicBezTo>
                  <a:cubicBezTo>
                    <a:pt x="40471" y="13365"/>
                    <a:pt x="40451" y="13453"/>
                    <a:pt x="40412" y="13552"/>
                  </a:cubicBezTo>
                  <a:cubicBezTo>
                    <a:pt x="39550" y="11166"/>
                    <a:pt x="39258" y="10970"/>
                    <a:pt x="39053" y="10970"/>
                  </a:cubicBezTo>
                  <a:cubicBezTo>
                    <a:pt x="39026" y="10970"/>
                    <a:pt x="39001" y="10973"/>
                    <a:pt x="38976" y="10975"/>
                  </a:cubicBezTo>
                  <a:cubicBezTo>
                    <a:pt x="38012" y="11142"/>
                    <a:pt x="39232" y="13158"/>
                    <a:pt x="40058" y="18046"/>
                  </a:cubicBezTo>
                  <a:lnTo>
                    <a:pt x="38848" y="20515"/>
                  </a:lnTo>
                  <a:lnTo>
                    <a:pt x="37904" y="20171"/>
                  </a:lnTo>
                  <a:lnTo>
                    <a:pt x="37756" y="20121"/>
                  </a:lnTo>
                  <a:lnTo>
                    <a:pt x="35357" y="18833"/>
                  </a:lnTo>
                  <a:cubicBezTo>
                    <a:pt x="35327" y="18823"/>
                    <a:pt x="35288" y="18794"/>
                    <a:pt x="35249" y="18784"/>
                  </a:cubicBezTo>
                  <a:cubicBezTo>
                    <a:pt x="35190" y="18548"/>
                    <a:pt x="35091" y="18332"/>
                    <a:pt x="34954" y="18135"/>
                  </a:cubicBezTo>
                  <a:cubicBezTo>
                    <a:pt x="34865" y="18007"/>
                    <a:pt x="34747" y="17899"/>
                    <a:pt x="34609" y="17899"/>
                  </a:cubicBezTo>
                  <a:cubicBezTo>
                    <a:pt x="34570" y="17663"/>
                    <a:pt x="34452" y="17446"/>
                    <a:pt x="34255" y="17319"/>
                  </a:cubicBezTo>
                  <a:cubicBezTo>
                    <a:pt x="34148" y="17254"/>
                    <a:pt x="34029" y="17222"/>
                    <a:pt x="33911" y="17222"/>
                  </a:cubicBezTo>
                  <a:cubicBezTo>
                    <a:pt x="33813" y="17222"/>
                    <a:pt x="33715" y="17244"/>
                    <a:pt x="33626" y="17289"/>
                  </a:cubicBezTo>
                  <a:cubicBezTo>
                    <a:pt x="33505" y="17047"/>
                    <a:pt x="33249" y="16916"/>
                    <a:pt x="32999" y="16916"/>
                  </a:cubicBezTo>
                  <a:cubicBezTo>
                    <a:pt x="32844" y="16916"/>
                    <a:pt x="32691" y="16967"/>
                    <a:pt x="32573" y="17073"/>
                  </a:cubicBezTo>
                  <a:cubicBezTo>
                    <a:pt x="32514" y="17024"/>
                    <a:pt x="32475" y="16974"/>
                    <a:pt x="32426" y="16945"/>
                  </a:cubicBezTo>
                  <a:cubicBezTo>
                    <a:pt x="33527" y="16286"/>
                    <a:pt x="34334" y="15440"/>
                    <a:pt x="34698" y="14339"/>
                  </a:cubicBezTo>
                  <a:cubicBezTo>
                    <a:pt x="34812" y="14355"/>
                    <a:pt x="34928" y="14363"/>
                    <a:pt x="35045" y="14363"/>
                  </a:cubicBezTo>
                  <a:cubicBezTo>
                    <a:pt x="35424" y="14363"/>
                    <a:pt x="35815" y="14274"/>
                    <a:pt x="36183" y="14063"/>
                  </a:cubicBezTo>
                  <a:cubicBezTo>
                    <a:pt x="37216" y="13503"/>
                    <a:pt x="37648" y="12303"/>
                    <a:pt x="37137" y="11408"/>
                  </a:cubicBezTo>
                  <a:cubicBezTo>
                    <a:pt x="36815" y="10836"/>
                    <a:pt x="36188" y="10514"/>
                    <a:pt x="35513" y="10514"/>
                  </a:cubicBezTo>
                  <a:cubicBezTo>
                    <a:pt x="35364" y="10514"/>
                    <a:pt x="35213" y="10530"/>
                    <a:pt x="35062" y="10562"/>
                  </a:cubicBezTo>
                  <a:cubicBezTo>
                    <a:pt x="35209" y="9569"/>
                    <a:pt x="35258" y="8595"/>
                    <a:pt x="34895" y="7700"/>
                  </a:cubicBezTo>
                  <a:cubicBezTo>
                    <a:pt x="35234" y="7629"/>
                    <a:pt x="35670" y="7306"/>
                    <a:pt x="36079" y="7306"/>
                  </a:cubicBezTo>
                  <a:cubicBezTo>
                    <a:pt x="36121" y="7306"/>
                    <a:pt x="36162" y="7309"/>
                    <a:pt x="36203" y="7317"/>
                  </a:cubicBezTo>
                  <a:cubicBezTo>
                    <a:pt x="35957" y="6933"/>
                    <a:pt x="35662" y="6540"/>
                    <a:pt x="35347" y="6186"/>
                  </a:cubicBezTo>
                  <a:cubicBezTo>
                    <a:pt x="34619" y="5389"/>
                    <a:pt x="33724" y="4750"/>
                    <a:pt x="32603" y="4750"/>
                  </a:cubicBezTo>
                  <a:cubicBezTo>
                    <a:pt x="33026" y="4337"/>
                    <a:pt x="33400" y="3874"/>
                    <a:pt x="33429" y="3392"/>
                  </a:cubicBezTo>
                  <a:lnTo>
                    <a:pt x="33429" y="3392"/>
                  </a:lnTo>
                  <a:cubicBezTo>
                    <a:pt x="33144" y="3471"/>
                    <a:pt x="32878" y="3520"/>
                    <a:pt x="32593" y="3540"/>
                  </a:cubicBezTo>
                  <a:cubicBezTo>
                    <a:pt x="32308" y="3570"/>
                    <a:pt x="32042" y="3579"/>
                    <a:pt x="31757" y="3579"/>
                  </a:cubicBezTo>
                  <a:cubicBezTo>
                    <a:pt x="29841" y="3558"/>
                    <a:pt x="27946" y="2871"/>
                    <a:pt x="26244" y="2871"/>
                  </a:cubicBezTo>
                  <a:cubicBezTo>
                    <a:pt x="25595" y="2871"/>
                    <a:pt x="24974" y="2971"/>
                    <a:pt x="24391" y="3245"/>
                  </a:cubicBezTo>
                  <a:cubicBezTo>
                    <a:pt x="24371" y="3255"/>
                    <a:pt x="24332" y="3274"/>
                    <a:pt x="24302" y="3294"/>
                  </a:cubicBezTo>
                  <a:lnTo>
                    <a:pt x="24234" y="3333"/>
                  </a:lnTo>
                  <a:cubicBezTo>
                    <a:pt x="23555" y="3688"/>
                    <a:pt x="22945" y="4307"/>
                    <a:pt x="22385" y="5291"/>
                  </a:cubicBezTo>
                  <a:cubicBezTo>
                    <a:pt x="22237" y="4809"/>
                    <a:pt x="21893" y="4405"/>
                    <a:pt x="21431" y="4219"/>
                  </a:cubicBezTo>
                  <a:cubicBezTo>
                    <a:pt x="21854" y="3235"/>
                    <a:pt x="21450" y="1966"/>
                    <a:pt x="20546" y="1386"/>
                  </a:cubicBezTo>
                  <a:cubicBezTo>
                    <a:pt x="20186" y="1162"/>
                    <a:pt x="19766" y="1053"/>
                    <a:pt x="19345" y="1053"/>
                  </a:cubicBezTo>
                  <a:cubicBezTo>
                    <a:pt x="18694" y="1053"/>
                    <a:pt x="18041" y="1313"/>
                    <a:pt x="17605" y="1809"/>
                  </a:cubicBezTo>
                  <a:cubicBezTo>
                    <a:pt x="17435" y="787"/>
                    <a:pt x="16423" y="0"/>
                    <a:pt x="15407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7" name="Google Shape;2527;p64"/>
            <p:cNvSpPr/>
            <p:nvPr/>
          </p:nvSpPr>
          <p:spPr>
            <a:xfrm>
              <a:off x="7982154" y="4074757"/>
              <a:ext cx="596505" cy="268963"/>
            </a:xfrm>
            <a:custGeom>
              <a:rect b="b" l="l" r="r" t="t"/>
              <a:pathLst>
                <a:path extrusionOk="0" h="6630" w="14704">
                  <a:moveTo>
                    <a:pt x="13061" y="1"/>
                  </a:moveTo>
                  <a:cubicBezTo>
                    <a:pt x="13061" y="1"/>
                    <a:pt x="8498" y="2204"/>
                    <a:pt x="7416" y="2391"/>
                  </a:cubicBezTo>
                  <a:cubicBezTo>
                    <a:pt x="7363" y="2400"/>
                    <a:pt x="7302" y="2404"/>
                    <a:pt x="7233" y="2404"/>
                  </a:cubicBezTo>
                  <a:cubicBezTo>
                    <a:pt x="5906" y="2404"/>
                    <a:pt x="1860" y="768"/>
                    <a:pt x="1860" y="768"/>
                  </a:cubicBezTo>
                  <a:lnTo>
                    <a:pt x="1" y="1102"/>
                  </a:lnTo>
                  <a:lnTo>
                    <a:pt x="778" y="6020"/>
                  </a:lnTo>
                  <a:cubicBezTo>
                    <a:pt x="778" y="6020"/>
                    <a:pt x="5685" y="6629"/>
                    <a:pt x="6826" y="6629"/>
                  </a:cubicBezTo>
                  <a:cubicBezTo>
                    <a:pt x="7967" y="6629"/>
                    <a:pt x="14704" y="2086"/>
                    <a:pt x="14704" y="2086"/>
                  </a:cubicBezTo>
                  <a:lnTo>
                    <a:pt x="13061" y="1"/>
                  </a:lnTo>
                  <a:close/>
                </a:path>
              </a:pathLst>
            </a:custGeom>
            <a:solidFill>
              <a:srgbClr val="8549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8" name="Google Shape;2528;p64"/>
            <p:cNvSpPr/>
            <p:nvPr/>
          </p:nvSpPr>
          <p:spPr>
            <a:xfrm>
              <a:off x="7326668" y="3770746"/>
              <a:ext cx="276508" cy="337440"/>
            </a:xfrm>
            <a:custGeom>
              <a:rect b="b" l="l" r="r" t="t"/>
              <a:pathLst>
                <a:path extrusionOk="0" h="8318" w="6816">
                  <a:moveTo>
                    <a:pt x="3912" y="0"/>
                  </a:moveTo>
                  <a:cubicBezTo>
                    <a:pt x="3365" y="0"/>
                    <a:pt x="3065" y="1140"/>
                    <a:pt x="3010" y="3679"/>
                  </a:cubicBezTo>
                  <a:cubicBezTo>
                    <a:pt x="2921" y="3384"/>
                    <a:pt x="2636" y="3138"/>
                    <a:pt x="2321" y="3099"/>
                  </a:cubicBezTo>
                  <a:cubicBezTo>
                    <a:pt x="2288" y="3095"/>
                    <a:pt x="2255" y="3093"/>
                    <a:pt x="2222" y="3093"/>
                  </a:cubicBezTo>
                  <a:cubicBezTo>
                    <a:pt x="1932" y="3093"/>
                    <a:pt x="1658" y="3244"/>
                    <a:pt x="1535" y="3482"/>
                  </a:cubicBezTo>
                  <a:cubicBezTo>
                    <a:pt x="1421" y="3353"/>
                    <a:pt x="1242" y="3288"/>
                    <a:pt x="1062" y="3288"/>
                  </a:cubicBezTo>
                  <a:cubicBezTo>
                    <a:pt x="1009" y="3288"/>
                    <a:pt x="957" y="3294"/>
                    <a:pt x="905" y="3305"/>
                  </a:cubicBezTo>
                  <a:cubicBezTo>
                    <a:pt x="689" y="3354"/>
                    <a:pt x="502" y="3492"/>
                    <a:pt x="354" y="3679"/>
                  </a:cubicBezTo>
                  <a:cubicBezTo>
                    <a:pt x="118" y="3954"/>
                    <a:pt x="20" y="4338"/>
                    <a:pt x="10" y="4711"/>
                  </a:cubicBezTo>
                  <a:cubicBezTo>
                    <a:pt x="0" y="5075"/>
                    <a:pt x="69" y="5449"/>
                    <a:pt x="168" y="5803"/>
                  </a:cubicBezTo>
                  <a:cubicBezTo>
                    <a:pt x="197" y="5911"/>
                    <a:pt x="227" y="6039"/>
                    <a:pt x="305" y="6137"/>
                  </a:cubicBezTo>
                  <a:cubicBezTo>
                    <a:pt x="374" y="6236"/>
                    <a:pt x="492" y="6305"/>
                    <a:pt x="610" y="6305"/>
                  </a:cubicBezTo>
                  <a:cubicBezTo>
                    <a:pt x="758" y="6305"/>
                    <a:pt x="876" y="6167"/>
                    <a:pt x="935" y="6039"/>
                  </a:cubicBezTo>
                  <a:cubicBezTo>
                    <a:pt x="984" y="5892"/>
                    <a:pt x="964" y="5744"/>
                    <a:pt x="994" y="5597"/>
                  </a:cubicBezTo>
                  <a:cubicBezTo>
                    <a:pt x="1131" y="7485"/>
                    <a:pt x="2666" y="8045"/>
                    <a:pt x="2675" y="8055"/>
                  </a:cubicBezTo>
                  <a:cubicBezTo>
                    <a:pt x="3038" y="8263"/>
                    <a:pt x="3302" y="8317"/>
                    <a:pt x="3548" y="8317"/>
                  </a:cubicBezTo>
                  <a:cubicBezTo>
                    <a:pt x="3817" y="8317"/>
                    <a:pt x="4064" y="8252"/>
                    <a:pt x="4392" y="8252"/>
                  </a:cubicBezTo>
                  <a:cubicBezTo>
                    <a:pt x="4487" y="8252"/>
                    <a:pt x="4590" y="8257"/>
                    <a:pt x="4701" y="8272"/>
                  </a:cubicBezTo>
                  <a:cubicBezTo>
                    <a:pt x="5527" y="3148"/>
                    <a:pt x="6816" y="1033"/>
                    <a:pt x="5832" y="876"/>
                  </a:cubicBezTo>
                  <a:cubicBezTo>
                    <a:pt x="5802" y="871"/>
                    <a:pt x="5771" y="864"/>
                    <a:pt x="5738" y="864"/>
                  </a:cubicBezTo>
                  <a:cubicBezTo>
                    <a:pt x="5521" y="864"/>
                    <a:pt x="5196" y="1137"/>
                    <a:pt x="4259" y="3797"/>
                  </a:cubicBezTo>
                  <a:cubicBezTo>
                    <a:pt x="4328" y="2617"/>
                    <a:pt x="4544" y="187"/>
                    <a:pt x="4042" y="20"/>
                  </a:cubicBezTo>
                  <a:cubicBezTo>
                    <a:pt x="3998" y="7"/>
                    <a:pt x="3954" y="0"/>
                    <a:pt x="3912" y="0"/>
                  </a:cubicBezTo>
                  <a:close/>
                </a:path>
              </a:pathLst>
            </a:custGeom>
            <a:solidFill>
              <a:srgbClr val="8E5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9" name="Google Shape;2529;p64"/>
            <p:cNvSpPr/>
            <p:nvPr/>
          </p:nvSpPr>
          <p:spPr>
            <a:xfrm>
              <a:off x="7429181" y="3884213"/>
              <a:ext cx="95415" cy="159877"/>
            </a:xfrm>
            <a:custGeom>
              <a:rect b="b" l="l" r="r" t="t"/>
              <a:pathLst>
                <a:path extrusionOk="0" h="3941" w="2352">
                  <a:moveTo>
                    <a:pt x="1441" y="0"/>
                  </a:moveTo>
                  <a:cubicBezTo>
                    <a:pt x="984" y="0"/>
                    <a:pt x="1132" y="2052"/>
                    <a:pt x="1132" y="2052"/>
                  </a:cubicBezTo>
                  <a:cubicBezTo>
                    <a:pt x="1132" y="2052"/>
                    <a:pt x="1" y="2632"/>
                    <a:pt x="552" y="3940"/>
                  </a:cubicBezTo>
                  <a:lnTo>
                    <a:pt x="2351" y="2967"/>
                  </a:lnTo>
                  <a:cubicBezTo>
                    <a:pt x="2351" y="2967"/>
                    <a:pt x="2017" y="144"/>
                    <a:pt x="1486" y="6"/>
                  </a:cubicBezTo>
                  <a:cubicBezTo>
                    <a:pt x="1470" y="2"/>
                    <a:pt x="1455" y="0"/>
                    <a:pt x="1441" y="0"/>
                  </a:cubicBezTo>
                  <a:close/>
                </a:path>
              </a:pathLst>
            </a:custGeom>
            <a:solidFill>
              <a:srgbClr val="8E5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0" name="Google Shape;2530;p64"/>
            <p:cNvSpPr/>
            <p:nvPr/>
          </p:nvSpPr>
          <p:spPr>
            <a:xfrm>
              <a:off x="7429181" y="3878858"/>
              <a:ext cx="95415" cy="165231"/>
            </a:xfrm>
            <a:custGeom>
              <a:rect b="b" l="l" r="r" t="t"/>
              <a:pathLst>
                <a:path extrusionOk="0" fill="none" h="4073" w="2352">
                  <a:moveTo>
                    <a:pt x="2351" y="3099"/>
                  </a:moveTo>
                  <a:cubicBezTo>
                    <a:pt x="2351" y="3099"/>
                    <a:pt x="2017" y="276"/>
                    <a:pt x="1486" y="138"/>
                  </a:cubicBezTo>
                  <a:cubicBezTo>
                    <a:pt x="975" y="1"/>
                    <a:pt x="1132" y="2184"/>
                    <a:pt x="1132" y="2184"/>
                  </a:cubicBezTo>
                  <a:cubicBezTo>
                    <a:pt x="1132" y="2184"/>
                    <a:pt x="1" y="2764"/>
                    <a:pt x="552" y="4072"/>
                  </a:cubicBezTo>
                </a:path>
              </a:pathLst>
            </a:custGeom>
            <a:noFill/>
            <a:ln cap="flat" cmpd="sng" w="3200">
              <a:solidFill>
                <a:srgbClr val="5E2E2E"/>
              </a:solidFill>
              <a:prstDash val="solid"/>
              <a:miter lim="983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1" name="Google Shape;2531;p64"/>
            <p:cNvSpPr/>
            <p:nvPr/>
          </p:nvSpPr>
          <p:spPr>
            <a:xfrm>
              <a:off x="7383502" y="3917559"/>
              <a:ext cx="53306" cy="108518"/>
            </a:xfrm>
            <a:custGeom>
              <a:rect b="b" l="l" r="r" t="t"/>
              <a:pathLst>
                <a:path extrusionOk="0" h="2675" w="1314">
                  <a:moveTo>
                    <a:pt x="75" y="1"/>
                  </a:moveTo>
                  <a:lnTo>
                    <a:pt x="75" y="1"/>
                  </a:lnTo>
                  <a:cubicBezTo>
                    <a:pt x="75" y="1"/>
                    <a:pt x="1" y="2675"/>
                    <a:pt x="585" y="2675"/>
                  </a:cubicBezTo>
                  <a:cubicBezTo>
                    <a:pt x="605" y="2675"/>
                    <a:pt x="624" y="2672"/>
                    <a:pt x="645" y="2666"/>
                  </a:cubicBezTo>
                  <a:cubicBezTo>
                    <a:pt x="1314" y="2489"/>
                    <a:pt x="1274" y="827"/>
                    <a:pt x="1274" y="827"/>
                  </a:cubicBezTo>
                  <a:lnTo>
                    <a:pt x="75" y="1"/>
                  </a:lnTo>
                  <a:close/>
                </a:path>
              </a:pathLst>
            </a:custGeom>
            <a:solidFill>
              <a:srgbClr val="8E5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2" name="Google Shape;2532;p64"/>
            <p:cNvSpPr/>
            <p:nvPr/>
          </p:nvSpPr>
          <p:spPr>
            <a:xfrm>
              <a:off x="7383300" y="3917559"/>
              <a:ext cx="53509" cy="115739"/>
            </a:xfrm>
            <a:custGeom>
              <a:rect b="b" l="l" r="r" t="t"/>
              <a:pathLst>
                <a:path extrusionOk="0" fill="none" h="2853" w="1319">
                  <a:moveTo>
                    <a:pt x="80" y="1"/>
                  </a:moveTo>
                  <a:cubicBezTo>
                    <a:pt x="80" y="1"/>
                    <a:pt x="1" y="2853"/>
                    <a:pt x="650" y="2666"/>
                  </a:cubicBezTo>
                  <a:cubicBezTo>
                    <a:pt x="1319" y="2489"/>
                    <a:pt x="1279" y="827"/>
                    <a:pt x="1279" y="827"/>
                  </a:cubicBezTo>
                </a:path>
              </a:pathLst>
            </a:custGeom>
            <a:noFill/>
            <a:ln cap="flat" cmpd="sng" w="3200">
              <a:solidFill>
                <a:srgbClr val="5E2E2E"/>
              </a:solidFill>
              <a:prstDash val="solid"/>
              <a:miter lim="983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3" name="Google Shape;2533;p64"/>
            <p:cNvSpPr/>
            <p:nvPr/>
          </p:nvSpPr>
          <p:spPr>
            <a:xfrm>
              <a:off x="7421595" y="4060802"/>
              <a:ext cx="350747" cy="321295"/>
            </a:xfrm>
            <a:custGeom>
              <a:rect b="b" l="l" r="r" t="t"/>
              <a:pathLst>
                <a:path extrusionOk="0" h="7920" w="8646">
                  <a:moveTo>
                    <a:pt x="2381" y="0"/>
                  </a:moveTo>
                  <a:lnTo>
                    <a:pt x="1" y="610"/>
                  </a:lnTo>
                  <a:lnTo>
                    <a:pt x="1014" y="5764"/>
                  </a:lnTo>
                  <a:cubicBezTo>
                    <a:pt x="1263" y="7019"/>
                    <a:pt x="2362" y="7919"/>
                    <a:pt x="3626" y="7919"/>
                  </a:cubicBezTo>
                  <a:cubicBezTo>
                    <a:pt x="3709" y="7919"/>
                    <a:pt x="3792" y="7915"/>
                    <a:pt x="3876" y="7908"/>
                  </a:cubicBezTo>
                  <a:lnTo>
                    <a:pt x="8252" y="7504"/>
                  </a:lnTo>
                  <a:lnTo>
                    <a:pt x="8646" y="2833"/>
                  </a:lnTo>
                  <a:lnTo>
                    <a:pt x="3620" y="4131"/>
                  </a:lnTo>
                  <a:lnTo>
                    <a:pt x="2381" y="0"/>
                  </a:lnTo>
                  <a:close/>
                </a:path>
              </a:pathLst>
            </a:custGeom>
            <a:solidFill>
              <a:srgbClr val="8E5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4" name="Google Shape;2534;p64"/>
            <p:cNvSpPr/>
            <p:nvPr/>
          </p:nvSpPr>
          <p:spPr>
            <a:xfrm>
              <a:off x="7683741" y="4460958"/>
              <a:ext cx="487175" cy="209531"/>
            </a:xfrm>
            <a:custGeom>
              <a:rect b="b" l="l" r="r" t="t"/>
              <a:pathLst>
                <a:path extrusionOk="0" h="5165" w="12009">
                  <a:moveTo>
                    <a:pt x="3157" y="1"/>
                  </a:moveTo>
                  <a:lnTo>
                    <a:pt x="817" y="1712"/>
                  </a:lnTo>
                  <a:lnTo>
                    <a:pt x="0" y="5164"/>
                  </a:lnTo>
                  <a:lnTo>
                    <a:pt x="0" y="5164"/>
                  </a:lnTo>
                  <a:lnTo>
                    <a:pt x="12009" y="5017"/>
                  </a:lnTo>
                  <a:lnTo>
                    <a:pt x="9943" y="837"/>
                  </a:lnTo>
                  <a:lnTo>
                    <a:pt x="3157" y="1"/>
                  </a:lnTo>
                  <a:close/>
                </a:path>
              </a:pathLst>
            </a:custGeom>
            <a:solidFill>
              <a:srgbClr val="E684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5" name="Google Shape;2535;p64"/>
            <p:cNvSpPr/>
            <p:nvPr/>
          </p:nvSpPr>
          <p:spPr>
            <a:xfrm>
              <a:off x="7706281" y="4155919"/>
              <a:ext cx="387460" cy="391436"/>
            </a:xfrm>
            <a:custGeom>
              <a:rect b="b" l="l" r="r" t="t"/>
              <a:pathLst>
                <a:path extrusionOk="0" h="9649" w="9551">
                  <a:moveTo>
                    <a:pt x="7898" y="0"/>
                  </a:moveTo>
                  <a:lnTo>
                    <a:pt x="3000" y="600"/>
                  </a:lnTo>
                  <a:cubicBezTo>
                    <a:pt x="1968" y="728"/>
                    <a:pt x="1132" y="1485"/>
                    <a:pt x="925" y="2488"/>
                  </a:cubicBezTo>
                  <a:cubicBezTo>
                    <a:pt x="1" y="6786"/>
                    <a:pt x="286" y="9648"/>
                    <a:pt x="286" y="9648"/>
                  </a:cubicBezTo>
                  <a:lnTo>
                    <a:pt x="9550" y="8812"/>
                  </a:lnTo>
                  <a:cubicBezTo>
                    <a:pt x="8174" y="6137"/>
                    <a:pt x="7898" y="0"/>
                    <a:pt x="7898" y="0"/>
                  </a:cubicBezTo>
                  <a:close/>
                </a:path>
              </a:pathLst>
            </a:custGeom>
            <a:solidFill>
              <a:srgbClr val="FFCD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6" name="Google Shape;2536;p64"/>
            <p:cNvSpPr/>
            <p:nvPr/>
          </p:nvSpPr>
          <p:spPr>
            <a:xfrm>
              <a:off x="7767512" y="4153742"/>
              <a:ext cx="98579" cy="115780"/>
            </a:xfrm>
            <a:custGeom>
              <a:rect b="b" l="l" r="r" t="t"/>
              <a:pathLst>
                <a:path extrusionOk="0" h="2854" w="2430">
                  <a:moveTo>
                    <a:pt x="1919" y="1"/>
                  </a:moveTo>
                  <a:lnTo>
                    <a:pt x="1" y="552"/>
                  </a:lnTo>
                  <a:lnTo>
                    <a:pt x="11" y="2125"/>
                  </a:lnTo>
                  <a:cubicBezTo>
                    <a:pt x="18" y="2545"/>
                    <a:pt x="363" y="2854"/>
                    <a:pt x="746" y="2854"/>
                  </a:cubicBezTo>
                  <a:cubicBezTo>
                    <a:pt x="847" y="2854"/>
                    <a:pt x="952" y="2832"/>
                    <a:pt x="1053" y="2784"/>
                  </a:cubicBezTo>
                  <a:lnTo>
                    <a:pt x="2430" y="2125"/>
                  </a:lnTo>
                  <a:lnTo>
                    <a:pt x="1919" y="1"/>
                  </a:lnTo>
                  <a:close/>
                </a:path>
              </a:pathLst>
            </a:custGeom>
            <a:solidFill>
              <a:srgbClr val="FFF1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7" name="Google Shape;2537;p64"/>
            <p:cNvSpPr/>
            <p:nvPr/>
          </p:nvSpPr>
          <p:spPr>
            <a:xfrm>
              <a:off x="7880046" y="4154147"/>
              <a:ext cx="146043" cy="118863"/>
            </a:xfrm>
            <a:custGeom>
              <a:rect b="b" l="l" r="r" t="t"/>
              <a:pathLst>
                <a:path extrusionOk="0" h="2930" w="3600">
                  <a:moveTo>
                    <a:pt x="1072" y="1"/>
                  </a:moveTo>
                  <a:lnTo>
                    <a:pt x="0" y="2194"/>
                  </a:lnTo>
                  <a:lnTo>
                    <a:pt x="1997" y="2882"/>
                  </a:lnTo>
                  <a:cubicBezTo>
                    <a:pt x="2094" y="2914"/>
                    <a:pt x="2192" y="2929"/>
                    <a:pt x="2289" y="2929"/>
                  </a:cubicBezTo>
                  <a:cubicBezTo>
                    <a:pt x="2702" y="2929"/>
                    <a:pt x="3085" y="2654"/>
                    <a:pt x="3196" y="2223"/>
                  </a:cubicBezTo>
                  <a:lnTo>
                    <a:pt x="3600" y="581"/>
                  </a:lnTo>
                  <a:lnTo>
                    <a:pt x="1072" y="1"/>
                  </a:lnTo>
                  <a:close/>
                </a:path>
              </a:pathLst>
            </a:custGeom>
            <a:solidFill>
              <a:srgbClr val="FFF1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8" name="Google Shape;2538;p64"/>
            <p:cNvSpPr/>
            <p:nvPr/>
          </p:nvSpPr>
          <p:spPr>
            <a:xfrm>
              <a:off x="7798627" y="4151754"/>
              <a:ext cx="199146" cy="95496"/>
            </a:xfrm>
            <a:custGeom>
              <a:rect b="b" l="l" r="r" t="t"/>
              <a:pathLst>
                <a:path extrusionOk="0" h="2354" w="4909">
                  <a:moveTo>
                    <a:pt x="876" y="1"/>
                  </a:moveTo>
                  <a:lnTo>
                    <a:pt x="1" y="650"/>
                  </a:lnTo>
                  <a:cubicBezTo>
                    <a:pt x="1" y="650"/>
                    <a:pt x="805" y="2353"/>
                    <a:pt x="1838" y="2353"/>
                  </a:cubicBezTo>
                  <a:cubicBezTo>
                    <a:pt x="1859" y="2353"/>
                    <a:pt x="1879" y="2353"/>
                    <a:pt x="1899" y="2351"/>
                  </a:cubicBezTo>
                  <a:cubicBezTo>
                    <a:pt x="3325" y="2253"/>
                    <a:pt x="4908" y="650"/>
                    <a:pt x="4908" y="650"/>
                  </a:cubicBezTo>
                  <a:lnTo>
                    <a:pt x="876" y="1"/>
                  </a:lnTo>
                  <a:close/>
                </a:path>
              </a:pathLst>
            </a:custGeom>
            <a:solidFill>
              <a:srgbClr val="75413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9" name="Google Shape;2539;p64"/>
            <p:cNvSpPr/>
            <p:nvPr/>
          </p:nvSpPr>
          <p:spPr>
            <a:xfrm>
              <a:off x="7634654" y="4136704"/>
              <a:ext cx="175211" cy="135130"/>
            </a:xfrm>
            <a:custGeom>
              <a:rect b="b" l="l" r="r" t="t"/>
              <a:pathLst>
                <a:path extrusionOk="0" h="3331" w="4319">
                  <a:moveTo>
                    <a:pt x="3488" y="1"/>
                  </a:moveTo>
                  <a:cubicBezTo>
                    <a:pt x="3239" y="1"/>
                    <a:pt x="2991" y="102"/>
                    <a:pt x="2814" y="303"/>
                  </a:cubicBezTo>
                  <a:cubicBezTo>
                    <a:pt x="2695" y="192"/>
                    <a:pt x="2539" y="139"/>
                    <a:pt x="2381" y="139"/>
                  </a:cubicBezTo>
                  <a:cubicBezTo>
                    <a:pt x="2134" y="139"/>
                    <a:pt x="1881" y="269"/>
                    <a:pt x="1761" y="509"/>
                  </a:cubicBezTo>
                  <a:cubicBezTo>
                    <a:pt x="1674" y="466"/>
                    <a:pt x="1576" y="443"/>
                    <a:pt x="1479" y="443"/>
                  </a:cubicBezTo>
                  <a:cubicBezTo>
                    <a:pt x="1357" y="443"/>
                    <a:pt x="1235" y="478"/>
                    <a:pt x="1132" y="549"/>
                  </a:cubicBezTo>
                  <a:cubicBezTo>
                    <a:pt x="945" y="667"/>
                    <a:pt x="817" y="893"/>
                    <a:pt x="778" y="1119"/>
                  </a:cubicBezTo>
                  <a:cubicBezTo>
                    <a:pt x="640" y="1119"/>
                    <a:pt x="522" y="1237"/>
                    <a:pt x="434" y="1355"/>
                  </a:cubicBezTo>
                  <a:cubicBezTo>
                    <a:pt x="129" y="1778"/>
                    <a:pt x="1" y="2349"/>
                    <a:pt x="99" y="2870"/>
                  </a:cubicBezTo>
                  <a:cubicBezTo>
                    <a:pt x="129" y="2988"/>
                    <a:pt x="178" y="3126"/>
                    <a:pt x="276" y="3204"/>
                  </a:cubicBezTo>
                  <a:cubicBezTo>
                    <a:pt x="308" y="3227"/>
                    <a:pt x="348" y="3238"/>
                    <a:pt x="388" y="3238"/>
                  </a:cubicBezTo>
                  <a:cubicBezTo>
                    <a:pt x="470" y="3238"/>
                    <a:pt x="555" y="3192"/>
                    <a:pt x="581" y="3106"/>
                  </a:cubicBezTo>
                  <a:cubicBezTo>
                    <a:pt x="591" y="3086"/>
                    <a:pt x="591" y="3086"/>
                    <a:pt x="620" y="3086"/>
                  </a:cubicBezTo>
                  <a:cubicBezTo>
                    <a:pt x="640" y="3244"/>
                    <a:pt x="791" y="3331"/>
                    <a:pt x="945" y="3331"/>
                  </a:cubicBezTo>
                  <a:cubicBezTo>
                    <a:pt x="1021" y="3331"/>
                    <a:pt x="1099" y="3309"/>
                    <a:pt x="1161" y="3263"/>
                  </a:cubicBezTo>
                  <a:cubicBezTo>
                    <a:pt x="1332" y="3130"/>
                    <a:pt x="1420" y="2897"/>
                    <a:pt x="1497" y="2669"/>
                  </a:cubicBezTo>
                  <a:lnTo>
                    <a:pt x="1497" y="2669"/>
                  </a:lnTo>
                  <a:cubicBezTo>
                    <a:pt x="1449" y="2840"/>
                    <a:pt x="1572" y="3029"/>
                    <a:pt x="1732" y="3067"/>
                  </a:cubicBezTo>
                  <a:cubicBezTo>
                    <a:pt x="1758" y="3072"/>
                    <a:pt x="1785" y="3075"/>
                    <a:pt x="1811" y="3075"/>
                  </a:cubicBezTo>
                  <a:cubicBezTo>
                    <a:pt x="1957" y="3075"/>
                    <a:pt x="2091" y="2985"/>
                    <a:pt x="2174" y="2860"/>
                  </a:cubicBezTo>
                  <a:cubicBezTo>
                    <a:pt x="2292" y="2712"/>
                    <a:pt x="2351" y="2535"/>
                    <a:pt x="2400" y="2368"/>
                  </a:cubicBezTo>
                  <a:cubicBezTo>
                    <a:pt x="2450" y="2191"/>
                    <a:pt x="2509" y="2004"/>
                    <a:pt x="2617" y="1857"/>
                  </a:cubicBezTo>
                  <a:lnTo>
                    <a:pt x="2617" y="1857"/>
                  </a:lnTo>
                  <a:cubicBezTo>
                    <a:pt x="2568" y="2054"/>
                    <a:pt x="2518" y="2270"/>
                    <a:pt x="2558" y="2467"/>
                  </a:cubicBezTo>
                  <a:cubicBezTo>
                    <a:pt x="2587" y="2663"/>
                    <a:pt x="2715" y="2870"/>
                    <a:pt x="2902" y="2890"/>
                  </a:cubicBezTo>
                  <a:cubicBezTo>
                    <a:pt x="2920" y="2893"/>
                    <a:pt x="2938" y="2894"/>
                    <a:pt x="2956" y="2894"/>
                  </a:cubicBezTo>
                  <a:cubicBezTo>
                    <a:pt x="3159" y="2894"/>
                    <a:pt x="3333" y="2694"/>
                    <a:pt x="3423" y="2486"/>
                  </a:cubicBezTo>
                  <a:cubicBezTo>
                    <a:pt x="3551" y="2191"/>
                    <a:pt x="3590" y="1847"/>
                    <a:pt x="3699" y="1542"/>
                  </a:cubicBezTo>
                  <a:cubicBezTo>
                    <a:pt x="3817" y="1237"/>
                    <a:pt x="4023" y="923"/>
                    <a:pt x="4318" y="854"/>
                  </a:cubicBezTo>
                  <a:cubicBezTo>
                    <a:pt x="4230" y="578"/>
                    <a:pt x="4131" y="264"/>
                    <a:pt x="3964" y="136"/>
                  </a:cubicBezTo>
                  <a:cubicBezTo>
                    <a:pt x="3819" y="45"/>
                    <a:pt x="3653" y="1"/>
                    <a:pt x="3488" y="1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0" name="Google Shape;2540;p64"/>
            <p:cNvSpPr/>
            <p:nvPr/>
          </p:nvSpPr>
          <p:spPr>
            <a:xfrm>
              <a:off x="7740008" y="4153377"/>
              <a:ext cx="8397" cy="54685"/>
            </a:xfrm>
            <a:custGeom>
              <a:rect b="b" l="l" r="r" t="t"/>
              <a:pathLst>
                <a:path extrusionOk="0" fill="none" h="1348" w="207">
                  <a:moveTo>
                    <a:pt x="207" y="0"/>
                  </a:moveTo>
                  <a:cubicBezTo>
                    <a:pt x="99" y="443"/>
                    <a:pt x="40" y="895"/>
                    <a:pt x="0" y="1348"/>
                  </a:cubicBezTo>
                </a:path>
              </a:pathLst>
            </a:custGeom>
            <a:noFill/>
            <a:ln cap="flat" cmpd="sng" w="3200">
              <a:solidFill>
                <a:srgbClr val="C96974"/>
              </a:solidFill>
              <a:prstDash val="solid"/>
              <a:miter lim="983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1" name="Google Shape;2541;p64"/>
            <p:cNvSpPr/>
            <p:nvPr/>
          </p:nvSpPr>
          <p:spPr>
            <a:xfrm>
              <a:off x="7694126" y="4160557"/>
              <a:ext cx="12008" cy="82230"/>
            </a:xfrm>
            <a:custGeom>
              <a:rect b="b" l="l" r="r" t="t"/>
              <a:pathLst>
                <a:path extrusionOk="0" fill="none" h="2027" w="296">
                  <a:moveTo>
                    <a:pt x="295" y="0"/>
                  </a:moveTo>
                  <a:cubicBezTo>
                    <a:pt x="89" y="659"/>
                    <a:pt x="0" y="1328"/>
                    <a:pt x="20" y="2026"/>
                  </a:cubicBezTo>
                </a:path>
              </a:pathLst>
            </a:custGeom>
            <a:noFill/>
            <a:ln cap="flat" cmpd="sng" w="3200">
              <a:solidFill>
                <a:srgbClr val="C96974"/>
              </a:solidFill>
              <a:prstDash val="solid"/>
              <a:miter lim="983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2" name="Google Shape;2542;p64"/>
            <p:cNvSpPr/>
            <p:nvPr/>
          </p:nvSpPr>
          <p:spPr>
            <a:xfrm>
              <a:off x="7660212" y="4185668"/>
              <a:ext cx="6815" cy="73468"/>
            </a:xfrm>
            <a:custGeom>
              <a:rect b="b" l="l" r="r" t="t"/>
              <a:pathLst>
                <a:path extrusionOk="0" fill="none" h="1811" w="168">
                  <a:moveTo>
                    <a:pt x="167" y="1"/>
                  </a:moveTo>
                  <a:cubicBezTo>
                    <a:pt x="69" y="601"/>
                    <a:pt x="10" y="1201"/>
                    <a:pt x="0" y="1810"/>
                  </a:cubicBezTo>
                </a:path>
              </a:pathLst>
            </a:custGeom>
            <a:noFill/>
            <a:ln cap="flat" cmpd="sng" w="3200">
              <a:solidFill>
                <a:srgbClr val="C96974"/>
              </a:solidFill>
              <a:prstDash val="solid"/>
              <a:miter lim="983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3" name="Google Shape;2543;p64"/>
            <p:cNvSpPr/>
            <p:nvPr/>
          </p:nvSpPr>
          <p:spPr>
            <a:xfrm>
              <a:off x="8033633" y="4017720"/>
              <a:ext cx="233425" cy="211073"/>
            </a:xfrm>
            <a:custGeom>
              <a:rect b="b" l="l" r="r" t="t"/>
              <a:pathLst>
                <a:path extrusionOk="0" h="5203" w="5754">
                  <a:moveTo>
                    <a:pt x="2115" y="0"/>
                  </a:moveTo>
                  <a:lnTo>
                    <a:pt x="1" y="3551"/>
                  </a:lnTo>
                  <a:lnTo>
                    <a:pt x="5636" y="5203"/>
                  </a:lnTo>
                  <a:lnTo>
                    <a:pt x="5754" y="1780"/>
                  </a:lnTo>
                  <a:lnTo>
                    <a:pt x="2115" y="0"/>
                  </a:ln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4" name="Google Shape;2544;p64"/>
            <p:cNvSpPr/>
            <p:nvPr/>
          </p:nvSpPr>
          <p:spPr>
            <a:xfrm>
              <a:off x="8170872" y="4037679"/>
              <a:ext cx="206326" cy="256955"/>
            </a:xfrm>
            <a:custGeom>
              <a:rect b="b" l="l" r="r" t="t"/>
              <a:pathLst>
                <a:path extrusionOk="0" h="6334" w="5086">
                  <a:moveTo>
                    <a:pt x="1" y="0"/>
                  </a:moveTo>
                  <a:lnTo>
                    <a:pt x="502" y="5527"/>
                  </a:lnTo>
                  <a:lnTo>
                    <a:pt x="5056" y="6334"/>
                  </a:lnTo>
                  <a:lnTo>
                    <a:pt x="5085" y="2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65C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5" name="Google Shape;2545;p64"/>
            <p:cNvSpPr/>
            <p:nvPr/>
          </p:nvSpPr>
          <p:spPr>
            <a:xfrm>
              <a:off x="8866682" y="3747501"/>
              <a:ext cx="276549" cy="337156"/>
            </a:xfrm>
            <a:custGeom>
              <a:rect b="b" l="l" r="r" t="t"/>
              <a:pathLst>
                <a:path extrusionOk="0" h="8311" w="6817">
                  <a:moveTo>
                    <a:pt x="2910" y="1"/>
                  </a:moveTo>
                  <a:cubicBezTo>
                    <a:pt x="2866" y="1"/>
                    <a:pt x="2821" y="8"/>
                    <a:pt x="2774" y="23"/>
                  </a:cubicBezTo>
                  <a:cubicBezTo>
                    <a:pt x="2272" y="180"/>
                    <a:pt x="2489" y="2609"/>
                    <a:pt x="2558" y="3790"/>
                  </a:cubicBezTo>
                  <a:cubicBezTo>
                    <a:pt x="1620" y="1130"/>
                    <a:pt x="1296" y="857"/>
                    <a:pt x="1079" y="857"/>
                  </a:cubicBezTo>
                  <a:cubicBezTo>
                    <a:pt x="1045" y="857"/>
                    <a:pt x="1014" y="863"/>
                    <a:pt x="984" y="869"/>
                  </a:cubicBezTo>
                  <a:cubicBezTo>
                    <a:pt x="1" y="1026"/>
                    <a:pt x="1289" y="3140"/>
                    <a:pt x="2115" y="8274"/>
                  </a:cubicBezTo>
                  <a:cubicBezTo>
                    <a:pt x="2237" y="8257"/>
                    <a:pt x="2347" y="8251"/>
                    <a:pt x="2450" y="8251"/>
                  </a:cubicBezTo>
                  <a:cubicBezTo>
                    <a:pt x="2763" y="8251"/>
                    <a:pt x="3003" y="8311"/>
                    <a:pt x="3264" y="8311"/>
                  </a:cubicBezTo>
                  <a:cubicBezTo>
                    <a:pt x="3511" y="8311"/>
                    <a:pt x="3776" y="8257"/>
                    <a:pt x="4141" y="8048"/>
                  </a:cubicBezTo>
                  <a:cubicBezTo>
                    <a:pt x="4151" y="8038"/>
                    <a:pt x="5685" y="7487"/>
                    <a:pt x="5823" y="5589"/>
                  </a:cubicBezTo>
                  <a:cubicBezTo>
                    <a:pt x="5852" y="5737"/>
                    <a:pt x="5833" y="5884"/>
                    <a:pt x="5882" y="6032"/>
                  </a:cubicBezTo>
                  <a:cubicBezTo>
                    <a:pt x="5931" y="6170"/>
                    <a:pt x="6059" y="6307"/>
                    <a:pt x="6206" y="6307"/>
                  </a:cubicBezTo>
                  <a:cubicBezTo>
                    <a:pt x="6324" y="6307"/>
                    <a:pt x="6442" y="6229"/>
                    <a:pt x="6511" y="6130"/>
                  </a:cubicBezTo>
                  <a:cubicBezTo>
                    <a:pt x="6580" y="6032"/>
                    <a:pt x="6619" y="5914"/>
                    <a:pt x="6649" y="5796"/>
                  </a:cubicBezTo>
                  <a:cubicBezTo>
                    <a:pt x="6747" y="5442"/>
                    <a:pt x="6816" y="5068"/>
                    <a:pt x="6806" y="4704"/>
                  </a:cubicBezTo>
                  <a:cubicBezTo>
                    <a:pt x="6796" y="4330"/>
                    <a:pt x="6698" y="3957"/>
                    <a:pt x="6462" y="3672"/>
                  </a:cubicBezTo>
                  <a:cubicBezTo>
                    <a:pt x="6315" y="3485"/>
                    <a:pt x="6128" y="3347"/>
                    <a:pt x="5911" y="3298"/>
                  </a:cubicBezTo>
                  <a:cubicBezTo>
                    <a:pt x="5863" y="3287"/>
                    <a:pt x="5813" y="3282"/>
                    <a:pt x="5763" y="3282"/>
                  </a:cubicBezTo>
                  <a:cubicBezTo>
                    <a:pt x="5581" y="3282"/>
                    <a:pt x="5398" y="3351"/>
                    <a:pt x="5282" y="3475"/>
                  </a:cubicBezTo>
                  <a:cubicBezTo>
                    <a:pt x="5158" y="3244"/>
                    <a:pt x="4881" y="3086"/>
                    <a:pt x="4590" y="3086"/>
                  </a:cubicBezTo>
                  <a:cubicBezTo>
                    <a:pt x="4559" y="3086"/>
                    <a:pt x="4527" y="3087"/>
                    <a:pt x="4495" y="3091"/>
                  </a:cubicBezTo>
                  <a:cubicBezTo>
                    <a:pt x="4180" y="3131"/>
                    <a:pt x="3895" y="3376"/>
                    <a:pt x="3807" y="3672"/>
                  </a:cubicBezTo>
                  <a:cubicBezTo>
                    <a:pt x="3752" y="1141"/>
                    <a:pt x="3453" y="1"/>
                    <a:pt x="2910" y="1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6" name="Google Shape;2546;p64"/>
            <p:cNvSpPr/>
            <p:nvPr/>
          </p:nvSpPr>
          <p:spPr>
            <a:xfrm>
              <a:off x="8945667" y="3860684"/>
              <a:ext cx="95415" cy="159877"/>
            </a:xfrm>
            <a:custGeom>
              <a:rect b="b" l="l" r="r" t="t"/>
              <a:pathLst>
                <a:path extrusionOk="0" h="3941" w="2352">
                  <a:moveTo>
                    <a:pt x="909" y="1"/>
                  </a:moveTo>
                  <a:cubicBezTo>
                    <a:pt x="895" y="1"/>
                    <a:pt x="881" y="3"/>
                    <a:pt x="866" y="6"/>
                  </a:cubicBezTo>
                  <a:cubicBezTo>
                    <a:pt x="335" y="144"/>
                    <a:pt x="1" y="2967"/>
                    <a:pt x="1" y="2967"/>
                  </a:cubicBezTo>
                  <a:lnTo>
                    <a:pt x="1801" y="3940"/>
                  </a:lnTo>
                  <a:cubicBezTo>
                    <a:pt x="2351" y="2642"/>
                    <a:pt x="1220" y="2052"/>
                    <a:pt x="1220" y="2052"/>
                  </a:cubicBezTo>
                  <a:cubicBezTo>
                    <a:pt x="1220" y="2052"/>
                    <a:pt x="1369" y="1"/>
                    <a:pt x="909" y="1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7" name="Google Shape;2547;p64"/>
            <p:cNvSpPr/>
            <p:nvPr/>
          </p:nvSpPr>
          <p:spPr>
            <a:xfrm>
              <a:off x="8945667" y="3855735"/>
              <a:ext cx="95415" cy="164826"/>
            </a:xfrm>
            <a:custGeom>
              <a:rect b="b" l="l" r="r" t="t"/>
              <a:pathLst>
                <a:path extrusionOk="0" fill="none" h="4063" w="2352">
                  <a:moveTo>
                    <a:pt x="1" y="3089"/>
                  </a:moveTo>
                  <a:cubicBezTo>
                    <a:pt x="1" y="3089"/>
                    <a:pt x="335" y="266"/>
                    <a:pt x="866" y="128"/>
                  </a:cubicBezTo>
                  <a:cubicBezTo>
                    <a:pt x="1378" y="0"/>
                    <a:pt x="1220" y="2174"/>
                    <a:pt x="1220" y="2174"/>
                  </a:cubicBezTo>
                  <a:cubicBezTo>
                    <a:pt x="1220" y="2174"/>
                    <a:pt x="2351" y="2764"/>
                    <a:pt x="1801" y="4062"/>
                  </a:cubicBezTo>
                </a:path>
              </a:pathLst>
            </a:custGeom>
            <a:noFill/>
            <a:ln cap="flat" cmpd="sng" w="3200">
              <a:solidFill>
                <a:srgbClr val="C96974"/>
              </a:solidFill>
              <a:prstDash val="solid"/>
              <a:miter lim="983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8" name="Google Shape;2548;p64"/>
            <p:cNvSpPr/>
            <p:nvPr/>
          </p:nvSpPr>
          <p:spPr>
            <a:xfrm>
              <a:off x="9033049" y="3894030"/>
              <a:ext cx="53306" cy="108518"/>
            </a:xfrm>
            <a:custGeom>
              <a:rect b="b" l="l" r="r" t="t"/>
              <a:pathLst>
                <a:path extrusionOk="0" h="2675" w="1314">
                  <a:moveTo>
                    <a:pt x="1240" y="1"/>
                  </a:moveTo>
                  <a:lnTo>
                    <a:pt x="40" y="836"/>
                  </a:lnTo>
                  <a:cubicBezTo>
                    <a:pt x="40" y="836"/>
                    <a:pt x="1" y="2489"/>
                    <a:pt x="670" y="2666"/>
                  </a:cubicBezTo>
                  <a:cubicBezTo>
                    <a:pt x="690" y="2672"/>
                    <a:pt x="710" y="2675"/>
                    <a:pt x="729" y="2675"/>
                  </a:cubicBezTo>
                  <a:cubicBezTo>
                    <a:pt x="1314" y="2675"/>
                    <a:pt x="1240" y="1"/>
                    <a:pt x="1240" y="1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9" name="Google Shape;2549;p64"/>
            <p:cNvSpPr/>
            <p:nvPr/>
          </p:nvSpPr>
          <p:spPr>
            <a:xfrm>
              <a:off x="9033049" y="3894030"/>
              <a:ext cx="53509" cy="115739"/>
            </a:xfrm>
            <a:custGeom>
              <a:rect b="b" l="l" r="r" t="t"/>
              <a:pathLst>
                <a:path extrusionOk="0" fill="none" h="2853" w="1319">
                  <a:moveTo>
                    <a:pt x="1240" y="1"/>
                  </a:moveTo>
                  <a:cubicBezTo>
                    <a:pt x="1240" y="1"/>
                    <a:pt x="1319" y="2853"/>
                    <a:pt x="670" y="2666"/>
                  </a:cubicBezTo>
                  <a:cubicBezTo>
                    <a:pt x="1" y="2489"/>
                    <a:pt x="40" y="836"/>
                    <a:pt x="40" y="836"/>
                  </a:cubicBezTo>
                </a:path>
              </a:pathLst>
            </a:custGeom>
            <a:noFill/>
            <a:ln cap="flat" cmpd="sng" w="3200">
              <a:solidFill>
                <a:srgbClr val="C96974"/>
              </a:solidFill>
              <a:prstDash val="solid"/>
              <a:miter lim="983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0" name="Google Shape;2550;p64"/>
            <p:cNvSpPr/>
            <p:nvPr/>
          </p:nvSpPr>
          <p:spPr>
            <a:xfrm>
              <a:off x="8731837" y="4045630"/>
              <a:ext cx="324783" cy="282634"/>
            </a:xfrm>
            <a:custGeom>
              <a:rect b="b" l="l" r="r" t="t"/>
              <a:pathLst>
                <a:path extrusionOk="0" h="6967" w="8006">
                  <a:moveTo>
                    <a:pt x="5665" y="1"/>
                  </a:moveTo>
                  <a:lnTo>
                    <a:pt x="4180" y="3040"/>
                  </a:lnTo>
                  <a:lnTo>
                    <a:pt x="3236" y="2695"/>
                  </a:lnTo>
                  <a:lnTo>
                    <a:pt x="1427" y="2037"/>
                  </a:lnTo>
                  <a:lnTo>
                    <a:pt x="0" y="6384"/>
                  </a:lnTo>
                  <a:lnTo>
                    <a:pt x="3256" y="6934"/>
                  </a:lnTo>
                  <a:cubicBezTo>
                    <a:pt x="3285" y="6934"/>
                    <a:pt x="3305" y="6944"/>
                    <a:pt x="3344" y="6944"/>
                  </a:cubicBezTo>
                  <a:cubicBezTo>
                    <a:pt x="3467" y="6959"/>
                    <a:pt x="3589" y="6967"/>
                    <a:pt x="3710" y="6967"/>
                  </a:cubicBezTo>
                  <a:cubicBezTo>
                    <a:pt x="4831" y="6967"/>
                    <a:pt x="5853" y="6324"/>
                    <a:pt x="6226" y="5312"/>
                  </a:cubicBezTo>
                  <a:lnTo>
                    <a:pt x="8006" y="345"/>
                  </a:lnTo>
                  <a:lnTo>
                    <a:pt x="5665" y="1"/>
                  </a:ln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1" name="Google Shape;2551;p64"/>
            <p:cNvSpPr/>
            <p:nvPr/>
          </p:nvSpPr>
          <p:spPr>
            <a:xfrm>
              <a:off x="8731837" y="4128225"/>
              <a:ext cx="135698" cy="199146"/>
            </a:xfrm>
            <a:custGeom>
              <a:rect b="b" l="l" r="r" t="t"/>
              <a:pathLst>
                <a:path extrusionOk="0" h="4909" w="3345">
                  <a:moveTo>
                    <a:pt x="1427" y="1"/>
                  </a:moveTo>
                  <a:lnTo>
                    <a:pt x="0" y="4348"/>
                  </a:lnTo>
                  <a:lnTo>
                    <a:pt x="3256" y="4898"/>
                  </a:lnTo>
                  <a:cubicBezTo>
                    <a:pt x="3285" y="4898"/>
                    <a:pt x="3305" y="4908"/>
                    <a:pt x="3344" y="4908"/>
                  </a:cubicBezTo>
                  <a:lnTo>
                    <a:pt x="3236" y="659"/>
                  </a:lnTo>
                  <a:lnTo>
                    <a:pt x="1427" y="1"/>
                  </a:ln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2" name="Google Shape;2552;p64"/>
            <p:cNvSpPr/>
            <p:nvPr/>
          </p:nvSpPr>
          <p:spPr>
            <a:xfrm>
              <a:off x="8596180" y="4060802"/>
              <a:ext cx="260971" cy="304459"/>
            </a:xfrm>
            <a:custGeom>
              <a:rect b="b" l="l" r="r" t="t"/>
              <a:pathLst>
                <a:path extrusionOk="0" h="7505" w="6433">
                  <a:moveTo>
                    <a:pt x="374" y="0"/>
                  </a:moveTo>
                  <a:lnTo>
                    <a:pt x="1" y="1545"/>
                  </a:lnTo>
                  <a:lnTo>
                    <a:pt x="2223" y="6737"/>
                  </a:lnTo>
                  <a:lnTo>
                    <a:pt x="5567" y="7504"/>
                  </a:lnTo>
                  <a:lnTo>
                    <a:pt x="6433" y="2282"/>
                  </a:lnTo>
                  <a:lnTo>
                    <a:pt x="4033" y="984"/>
                  </a:lnTo>
                  <a:cubicBezTo>
                    <a:pt x="3089" y="571"/>
                    <a:pt x="2095" y="276"/>
                    <a:pt x="1073" y="118"/>
                  </a:cubicBezTo>
                  <a:lnTo>
                    <a:pt x="374" y="0"/>
                  </a:lnTo>
                  <a:close/>
                </a:path>
              </a:pathLst>
            </a:custGeom>
            <a:solidFill>
              <a:srgbClr val="E65C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3" name="Google Shape;2553;p64"/>
            <p:cNvSpPr/>
            <p:nvPr/>
          </p:nvSpPr>
          <p:spPr>
            <a:xfrm>
              <a:off x="8284582" y="4449396"/>
              <a:ext cx="477601" cy="215089"/>
            </a:xfrm>
            <a:custGeom>
              <a:rect b="b" l="l" r="r" t="t"/>
              <a:pathLst>
                <a:path extrusionOk="0" h="5302" w="11773">
                  <a:moveTo>
                    <a:pt x="4003" y="1"/>
                  </a:moveTo>
                  <a:lnTo>
                    <a:pt x="778" y="1309"/>
                  </a:lnTo>
                  <a:lnTo>
                    <a:pt x="1" y="5134"/>
                  </a:lnTo>
                  <a:lnTo>
                    <a:pt x="11773" y="5302"/>
                  </a:lnTo>
                  <a:lnTo>
                    <a:pt x="11517" y="2499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rgbClr val="4C2D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4" name="Google Shape;2554;p64"/>
            <p:cNvSpPr/>
            <p:nvPr/>
          </p:nvSpPr>
          <p:spPr>
            <a:xfrm>
              <a:off x="8310505" y="4034474"/>
              <a:ext cx="447297" cy="520278"/>
            </a:xfrm>
            <a:custGeom>
              <a:rect b="b" l="l" r="r" t="t"/>
              <a:pathLst>
                <a:path extrusionOk="0" h="12825" w="11026">
                  <a:moveTo>
                    <a:pt x="1102" y="0"/>
                  </a:moveTo>
                  <a:cubicBezTo>
                    <a:pt x="1102" y="541"/>
                    <a:pt x="1102" y="1063"/>
                    <a:pt x="1093" y="1554"/>
                  </a:cubicBezTo>
                  <a:cubicBezTo>
                    <a:pt x="1093" y="1938"/>
                    <a:pt x="1083" y="2302"/>
                    <a:pt x="1073" y="2656"/>
                  </a:cubicBezTo>
                  <a:cubicBezTo>
                    <a:pt x="1053" y="3089"/>
                    <a:pt x="1043" y="3511"/>
                    <a:pt x="1024" y="3905"/>
                  </a:cubicBezTo>
                  <a:cubicBezTo>
                    <a:pt x="994" y="4308"/>
                    <a:pt x="975" y="4701"/>
                    <a:pt x="945" y="5065"/>
                  </a:cubicBezTo>
                  <a:cubicBezTo>
                    <a:pt x="896" y="5803"/>
                    <a:pt x="827" y="6482"/>
                    <a:pt x="758" y="7101"/>
                  </a:cubicBezTo>
                  <a:cubicBezTo>
                    <a:pt x="709" y="7514"/>
                    <a:pt x="660" y="7898"/>
                    <a:pt x="611" y="8252"/>
                  </a:cubicBezTo>
                  <a:cubicBezTo>
                    <a:pt x="562" y="8694"/>
                    <a:pt x="502" y="9088"/>
                    <a:pt x="443" y="9432"/>
                  </a:cubicBezTo>
                  <a:cubicBezTo>
                    <a:pt x="355" y="9993"/>
                    <a:pt x="257" y="10455"/>
                    <a:pt x="188" y="10799"/>
                  </a:cubicBezTo>
                  <a:cubicBezTo>
                    <a:pt x="70" y="11301"/>
                    <a:pt x="1" y="11546"/>
                    <a:pt x="1" y="11546"/>
                  </a:cubicBezTo>
                  <a:lnTo>
                    <a:pt x="11026" y="12825"/>
                  </a:lnTo>
                  <a:cubicBezTo>
                    <a:pt x="11026" y="12618"/>
                    <a:pt x="11016" y="12422"/>
                    <a:pt x="10977" y="12196"/>
                  </a:cubicBezTo>
                  <a:cubicBezTo>
                    <a:pt x="10957" y="11694"/>
                    <a:pt x="10918" y="11192"/>
                    <a:pt x="10868" y="10671"/>
                  </a:cubicBezTo>
                  <a:cubicBezTo>
                    <a:pt x="10829" y="10209"/>
                    <a:pt x="10770" y="9737"/>
                    <a:pt x="10711" y="9275"/>
                  </a:cubicBezTo>
                  <a:cubicBezTo>
                    <a:pt x="10642" y="8783"/>
                    <a:pt x="10573" y="8301"/>
                    <a:pt x="10485" y="7819"/>
                  </a:cubicBezTo>
                  <a:cubicBezTo>
                    <a:pt x="10377" y="7180"/>
                    <a:pt x="10249" y="6541"/>
                    <a:pt x="10121" y="5950"/>
                  </a:cubicBezTo>
                  <a:cubicBezTo>
                    <a:pt x="10023" y="5498"/>
                    <a:pt x="9924" y="5065"/>
                    <a:pt x="9806" y="4662"/>
                  </a:cubicBezTo>
                  <a:cubicBezTo>
                    <a:pt x="9649" y="4052"/>
                    <a:pt x="9492" y="3492"/>
                    <a:pt x="9334" y="3000"/>
                  </a:cubicBezTo>
                  <a:cubicBezTo>
                    <a:pt x="9255" y="2754"/>
                    <a:pt x="9167" y="2538"/>
                    <a:pt x="9098" y="2331"/>
                  </a:cubicBezTo>
                  <a:cubicBezTo>
                    <a:pt x="9019" y="2154"/>
                    <a:pt x="8951" y="1987"/>
                    <a:pt x="8852" y="1820"/>
                  </a:cubicBezTo>
                  <a:cubicBezTo>
                    <a:pt x="8331" y="964"/>
                    <a:pt x="7416" y="423"/>
                    <a:pt x="6394" y="384"/>
                  </a:cubicBezTo>
                  <a:lnTo>
                    <a:pt x="1102" y="0"/>
                  </a:lnTo>
                  <a:close/>
                </a:path>
              </a:pathLst>
            </a:custGeom>
            <a:solidFill>
              <a:srgbClr val="EF69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5" name="Google Shape;2555;p64"/>
            <p:cNvSpPr/>
            <p:nvPr/>
          </p:nvSpPr>
          <p:spPr>
            <a:xfrm>
              <a:off x="8353993" y="4097516"/>
              <a:ext cx="335574" cy="59472"/>
            </a:xfrm>
            <a:custGeom>
              <a:rect b="b" l="l" r="r" t="t"/>
              <a:pathLst>
                <a:path extrusionOk="0" h="1466" w="8272">
                  <a:moveTo>
                    <a:pt x="21" y="0"/>
                  </a:moveTo>
                  <a:cubicBezTo>
                    <a:pt x="21" y="374"/>
                    <a:pt x="11" y="748"/>
                    <a:pt x="1" y="1102"/>
                  </a:cubicBezTo>
                  <a:lnTo>
                    <a:pt x="8272" y="1466"/>
                  </a:lnTo>
                  <a:cubicBezTo>
                    <a:pt x="8193" y="1220"/>
                    <a:pt x="8115" y="984"/>
                    <a:pt x="8026" y="767"/>
                  </a:cubicBezTo>
                  <a:cubicBezTo>
                    <a:pt x="7947" y="600"/>
                    <a:pt x="7879" y="423"/>
                    <a:pt x="7780" y="266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F993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6" name="Google Shape;2556;p64"/>
            <p:cNvSpPr/>
            <p:nvPr/>
          </p:nvSpPr>
          <p:spPr>
            <a:xfrm>
              <a:off x="8348841" y="4193254"/>
              <a:ext cx="373059" cy="83447"/>
            </a:xfrm>
            <a:custGeom>
              <a:rect b="b" l="l" r="r" t="t"/>
              <a:pathLst>
                <a:path extrusionOk="0" h="2057" w="9196">
                  <a:moveTo>
                    <a:pt x="79" y="1"/>
                  </a:moveTo>
                  <a:cubicBezTo>
                    <a:pt x="49" y="404"/>
                    <a:pt x="30" y="797"/>
                    <a:pt x="0" y="1161"/>
                  </a:cubicBezTo>
                  <a:lnTo>
                    <a:pt x="9196" y="2056"/>
                  </a:lnTo>
                  <a:cubicBezTo>
                    <a:pt x="9097" y="1594"/>
                    <a:pt x="8989" y="1161"/>
                    <a:pt x="8871" y="768"/>
                  </a:cubicBezTo>
                  <a:lnTo>
                    <a:pt x="79" y="1"/>
                  </a:lnTo>
                  <a:close/>
                </a:path>
              </a:pathLst>
            </a:custGeom>
            <a:solidFill>
              <a:srgbClr val="F993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7" name="Google Shape;2557;p64"/>
            <p:cNvSpPr/>
            <p:nvPr/>
          </p:nvSpPr>
          <p:spPr>
            <a:xfrm>
              <a:off x="8336062" y="4321731"/>
              <a:ext cx="410178" cy="89005"/>
            </a:xfrm>
            <a:custGeom>
              <a:rect b="b" l="l" r="r" t="t"/>
              <a:pathLst>
                <a:path extrusionOk="0" h="2194" w="10111">
                  <a:moveTo>
                    <a:pt x="148" y="0"/>
                  </a:moveTo>
                  <a:cubicBezTo>
                    <a:pt x="99" y="423"/>
                    <a:pt x="50" y="797"/>
                    <a:pt x="0" y="1161"/>
                  </a:cubicBezTo>
                  <a:lnTo>
                    <a:pt x="10111" y="2194"/>
                  </a:lnTo>
                  <a:cubicBezTo>
                    <a:pt x="10042" y="1712"/>
                    <a:pt x="9963" y="1220"/>
                    <a:pt x="9894" y="738"/>
                  </a:cubicBezTo>
                  <a:lnTo>
                    <a:pt x="148" y="0"/>
                  </a:lnTo>
                  <a:close/>
                </a:path>
              </a:pathLst>
            </a:custGeom>
            <a:solidFill>
              <a:srgbClr val="F993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8" name="Google Shape;2558;p64"/>
            <p:cNvSpPr/>
            <p:nvPr/>
          </p:nvSpPr>
          <p:spPr>
            <a:xfrm>
              <a:off x="8395088" y="4017314"/>
              <a:ext cx="187584" cy="136875"/>
            </a:xfrm>
            <a:custGeom>
              <a:rect b="b" l="l" r="r" t="t"/>
              <a:pathLst>
                <a:path extrusionOk="0" h="3374" w="4624">
                  <a:moveTo>
                    <a:pt x="4407" y="0"/>
                  </a:moveTo>
                  <a:lnTo>
                    <a:pt x="1" y="1131"/>
                  </a:lnTo>
                  <a:cubicBezTo>
                    <a:pt x="1" y="1131"/>
                    <a:pt x="414" y="1692"/>
                    <a:pt x="1014" y="2262"/>
                  </a:cubicBezTo>
                  <a:cubicBezTo>
                    <a:pt x="1610" y="2814"/>
                    <a:pt x="2407" y="3374"/>
                    <a:pt x="3194" y="3374"/>
                  </a:cubicBezTo>
                  <a:cubicBezTo>
                    <a:pt x="3277" y="3374"/>
                    <a:pt x="3360" y="3367"/>
                    <a:pt x="3443" y="3354"/>
                  </a:cubicBezTo>
                  <a:cubicBezTo>
                    <a:pt x="4200" y="3226"/>
                    <a:pt x="4466" y="2538"/>
                    <a:pt x="4545" y="1830"/>
                  </a:cubicBezTo>
                  <a:cubicBezTo>
                    <a:pt x="4623" y="945"/>
                    <a:pt x="4407" y="10"/>
                    <a:pt x="4407" y="0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9" name="Google Shape;2559;p64"/>
            <p:cNvSpPr/>
            <p:nvPr/>
          </p:nvSpPr>
          <p:spPr>
            <a:xfrm>
              <a:off x="8395899" y="4017314"/>
              <a:ext cx="186773" cy="93630"/>
            </a:xfrm>
            <a:custGeom>
              <a:rect b="b" l="l" r="r" t="t"/>
              <a:pathLst>
                <a:path extrusionOk="0" h="2308" w="4604">
                  <a:moveTo>
                    <a:pt x="4397" y="0"/>
                  </a:moveTo>
                  <a:lnTo>
                    <a:pt x="1" y="1131"/>
                  </a:lnTo>
                  <a:cubicBezTo>
                    <a:pt x="1" y="1131"/>
                    <a:pt x="404" y="1692"/>
                    <a:pt x="1004" y="2262"/>
                  </a:cubicBezTo>
                  <a:cubicBezTo>
                    <a:pt x="1265" y="2290"/>
                    <a:pt x="1553" y="2307"/>
                    <a:pt x="1861" y="2307"/>
                  </a:cubicBezTo>
                  <a:cubicBezTo>
                    <a:pt x="2655" y="2307"/>
                    <a:pt x="3582" y="2191"/>
                    <a:pt x="4525" y="1830"/>
                  </a:cubicBezTo>
                  <a:cubicBezTo>
                    <a:pt x="4603" y="945"/>
                    <a:pt x="4387" y="10"/>
                    <a:pt x="4397" y="0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0" name="Google Shape;2560;p64"/>
            <p:cNvSpPr/>
            <p:nvPr/>
          </p:nvSpPr>
          <p:spPr>
            <a:xfrm>
              <a:off x="8318091" y="4417064"/>
              <a:ext cx="439305" cy="112575"/>
            </a:xfrm>
            <a:custGeom>
              <a:rect b="b" l="l" r="r" t="t"/>
              <a:pathLst>
                <a:path extrusionOk="0" h="2775" w="10829">
                  <a:moveTo>
                    <a:pt x="256" y="1"/>
                  </a:moveTo>
                  <a:cubicBezTo>
                    <a:pt x="168" y="562"/>
                    <a:pt x="70" y="1024"/>
                    <a:pt x="1" y="1368"/>
                  </a:cubicBezTo>
                  <a:lnTo>
                    <a:pt x="10829" y="2774"/>
                  </a:lnTo>
                  <a:cubicBezTo>
                    <a:pt x="10799" y="2273"/>
                    <a:pt x="10770" y="1761"/>
                    <a:pt x="10721" y="1260"/>
                  </a:cubicBezTo>
                  <a:lnTo>
                    <a:pt x="256" y="1"/>
                  </a:lnTo>
                  <a:close/>
                </a:path>
              </a:pathLst>
            </a:custGeom>
            <a:solidFill>
              <a:srgbClr val="F993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1" name="Google Shape;2561;p64"/>
            <p:cNvSpPr/>
            <p:nvPr/>
          </p:nvSpPr>
          <p:spPr>
            <a:xfrm>
              <a:off x="8585794" y="4017882"/>
              <a:ext cx="175211" cy="135171"/>
            </a:xfrm>
            <a:custGeom>
              <a:rect b="b" l="l" r="r" t="t"/>
              <a:pathLst>
                <a:path extrusionOk="0" h="3332" w="4319">
                  <a:moveTo>
                    <a:pt x="831" y="1"/>
                  </a:moveTo>
                  <a:cubicBezTo>
                    <a:pt x="665" y="1"/>
                    <a:pt x="499" y="48"/>
                    <a:pt x="355" y="144"/>
                  </a:cubicBezTo>
                  <a:cubicBezTo>
                    <a:pt x="188" y="252"/>
                    <a:pt x="89" y="567"/>
                    <a:pt x="1" y="852"/>
                  </a:cubicBezTo>
                  <a:cubicBezTo>
                    <a:pt x="296" y="931"/>
                    <a:pt x="503" y="1235"/>
                    <a:pt x="611" y="1540"/>
                  </a:cubicBezTo>
                  <a:cubicBezTo>
                    <a:pt x="719" y="1855"/>
                    <a:pt x="758" y="2199"/>
                    <a:pt x="896" y="2494"/>
                  </a:cubicBezTo>
                  <a:cubicBezTo>
                    <a:pt x="987" y="2694"/>
                    <a:pt x="1161" y="2902"/>
                    <a:pt x="1365" y="2902"/>
                  </a:cubicBezTo>
                  <a:cubicBezTo>
                    <a:pt x="1382" y="2902"/>
                    <a:pt x="1400" y="2901"/>
                    <a:pt x="1417" y="2898"/>
                  </a:cubicBezTo>
                  <a:cubicBezTo>
                    <a:pt x="1594" y="2868"/>
                    <a:pt x="1732" y="2662"/>
                    <a:pt x="1761" y="2465"/>
                  </a:cubicBezTo>
                  <a:cubicBezTo>
                    <a:pt x="1791" y="2268"/>
                    <a:pt x="1742" y="2062"/>
                    <a:pt x="1693" y="1865"/>
                  </a:cubicBezTo>
                  <a:lnTo>
                    <a:pt x="1693" y="1865"/>
                  </a:lnTo>
                  <a:cubicBezTo>
                    <a:pt x="1801" y="2012"/>
                    <a:pt x="1870" y="2199"/>
                    <a:pt x="1919" y="2367"/>
                  </a:cubicBezTo>
                  <a:cubicBezTo>
                    <a:pt x="1968" y="2544"/>
                    <a:pt x="2027" y="2711"/>
                    <a:pt x="2135" y="2858"/>
                  </a:cubicBezTo>
                  <a:cubicBezTo>
                    <a:pt x="2219" y="2984"/>
                    <a:pt x="2359" y="3073"/>
                    <a:pt x="2502" y="3073"/>
                  </a:cubicBezTo>
                  <a:cubicBezTo>
                    <a:pt x="2527" y="3073"/>
                    <a:pt x="2553" y="3071"/>
                    <a:pt x="2578" y="3065"/>
                  </a:cubicBezTo>
                  <a:cubicBezTo>
                    <a:pt x="2745" y="3037"/>
                    <a:pt x="2860" y="2841"/>
                    <a:pt x="2821" y="2678"/>
                  </a:cubicBezTo>
                  <a:lnTo>
                    <a:pt x="2821" y="2678"/>
                  </a:lnTo>
                  <a:cubicBezTo>
                    <a:pt x="2889" y="2906"/>
                    <a:pt x="2978" y="3138"/>
                    <a:pt x="3158" y="3261"/>
                  </a:cubicBezTo>
                  <a:cubicBezTo>
                    <a:pt x="3222" y="3309"/>
                    <a:pt x="3302" y="3332"/>
                    <a:pt x="3380" y="3332"/>
                  </a:cubicBezTo>
                  <a:cubicBezTo>
                    <a:pt x="3529" y="3332"/>
                    <a:pt x="3673" y="3249"/>
                    <a:pt x="3699" y="3094"/>
                  </a:cubicBezTo>
                  <a:cubicBezTo>
                    <a:pt x="3728" y="3094"/>
                    <a:pt x="3728" y="3094"/>
                    <a:pt x="3738" y="3104"/>
                  </a:cubicBezTo>
                  <a:cubicBezTo>
                    <a:pt x="3758" y="3194"/>
                    <a:pt x="3840" y="3238"/>
                    <a:pt x="3923" y="3238"/>
                  </a:cubicBezTo>
                  <a:cubicBezTo>
                    <a:pt x="3966" y="3238"/>
                    <a:pt x="4009" y="3226"/>
                    <a:pt x="4043" y="3202"/>
                  </a:cubicBezTo>
                  <a:cubicBezTo>
                    <a:pt x="4141" y="3124"/>
                    <a:pt x="4191" y="2996"/>
                    <a:pt x="4220" y="2868"/>
                  </a:cubicBezTo>
                  <a:cubicBezTo>
                    <a:pt x="4318" y="2357"/>
                    <a:pt x="4191" y="1776"/>
                    <a:pt x="3886" y="1363"/>
                  </a:cubicBezTo>
                  <a:cubicBezTo>
                    <a:pt x="3797" y="1235"/>
                    <a:pt x="3669" y="1127"/>
                    <a:pt x="3541" y="1127"/>
                  </a:cubicBezTo>
                  <a:cubicBezTo>
                    <a:pt x="3502" y="891"/>
                    <a:pt x="3364" y="665"/>
                    <a:pt x="3178" y="547"/>
                  </a:cubicBezTo>
                  <a:cubicBezTo>
                    <a:pt x="3079" y="476"/>
                    <a:pt x="2960" y="442"/>
                    <a:pt x="2840" y="442"/>
                  </a:cubicBezTo>
                  <a:cubicBezTo>
                    <a:pt x="2743" y="442"/>
                    <a:pt x="2646" y="464"/>
                    <a:pt x="2558" y="508"/>
                  </a:cubicBezTo>
                  <a:cubicBezTo>
                    <a:pt x="2438" y="267"/>
                    <a:pt x="2186" y="137"/>
                    <a:pt x="1936" y="137"/>
                  </a:cubicBezTo>
                  <a:cubicBezTo>
                    <a:pt x="1777" y="137"/>
                    <a:pt x="1618" y="190"/>
                    <a:pt x="1496" y="301"/>
                  </a:cubicBezTo>
                  <a:cubicBezTo>
                    <a:pt x="1320" y="102"/>
                    <a:pt x="1075" y="1"/>
                    <a:pt x="831" y="1"/>
                  </a:cubicBezTo>
                  <a:close/>
                </a:path>
              </a:pathLst>
            </a:custGeom>
            <a:solidFill>
              <a:srgbClr val="8E5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2" name="Google Shape;2562;p64"/>
            <p:cNvSpPr/>
            <p:nvPr/>
          </p:nvSpPr>
          <p:spPr>
            <a:xfrm>
              <a:off x="8647254" y="4034068"/>
              <a:ext cx="8438" cy="55091"/>
            </a:xfrm>
            <a:custGeom>
              <a:rect b="b" l="l" r="r" t="t"/>
              <a:pathLst>
                <a:path extrusionOk="0" fill="none" h="1358" w="208">
                  <a:moveTo>
                    <a:pt x="0" y="1"/>
                  </a:moveTo>
                  <a:cubicBezTo>
                    <a:pt x="109" y="443"/>
                    <a:pt x="168" y="896"/>
                    <a:pt x="207" y="1358"/>
                  </a:cubicBezTo>
                </a:path>
              </a:pathLst>
            </a:custGeom>
            <a:noFill/>
            <a:ln cap="flat" cmpd="sng" w="3200">
              <a:solidFill>
                <a:srgbClr val="5E2E2E"/>
              </a:solidFill>
              <a:prstDash val="solid"/>
              <a:miter lim="983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3" name="Google Shape;2563;p64"/>
            <p:cNvSpPr/>
            <p:nvPr/>
          </p:nvSpPr>
          <p:spPr>
            <a:xfrm>
              <a:off x="8689525" y="4042060"/>
              <a:ext cx="12049" cy="81825"/>
            </a:xfrm>
            <a:custGeom>
              <a:rect b="b" l="l" r="r" t="t"/>
              <a:pathLst>
                <a:path extrusionOk="0" fill="none" h="2017" w="297">
                  <a:moveTo>
                    <a:pt x="1" y="0"/>
                  </a:moveTo>
                  <a:cubicBezTo>
                    <a:pt x="208" y="649"/>
                    <a:pt x="296" y="1328"/>
                    <a:pt x="267" y="2016"/>
                  </a:cubicBezTo>
                </a:path>
              </a:pathLst>
            </a:custGeom>
            <a:noFill/>
            <a:ln cap="flat" cmpd="sng" w="3200">
              <a:solidFill>
                <a:srgbClr val="5E2E2E"/>
              </a:solidFill>
              <a:prstDash val="solid"/>
              <a:miter lim="983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4" name="Google Shape;2564;p64"/>
            <p:cNvSpPr/>
            <p:nvPr/>
          </p:nvSpPr>
          <p:spPr>
            <a:xfrm>
              <a:off x="8728226" y="4066400"/>
              <a:ext cx="7221" cy="73427"/>
            </a:xfrm>
            <a:custGeom>
              <a:rect b="b" l="l" r="r" t="t"/>
              <a:pathLst>
                <a:path extrusionOk="0" fill="none" h="1810" w="178">
                  <a:moveTo>
                    <a:pt x="1" y="0"/>
                  </a:moveTo>
                  <a:cubicBezTo>
                    <a:pt x="99" y="610"/>
                    <a:pt x="168" y="1210"/>
                    <a:pt x="178" y="1810"/>
                  </a:cubicBezTo>
                </a:path>
              </a:pathLst>
            </a:custGeom>
            <a:noFill/>
            <a:ln cap="flat" cmpd="sng" w="3200">
              <a:solidFill>
                <a:srgbClr val="5E2E2E"/>
              </a:solidFill>
              <a:prstDash val="solid"/>
              <a:miter lim="983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5" name="Google Shape;2565;p64"/>
            <p:cNvSpPr/>
            <p:nvPr/>
          </p:nvSpPr>
          <p:spPr>
            <a:xfrm>
              <a:off x="8660438" y="3763485"/>
              <a:ext cx="191519" cy="156712"/>
            </a:xfrm>
            <a:custGeom>
              <a:rect b="b" l="l" r="r" t="t"/>
              <a:pathLst>
                <a:path extrusionOk="0" h="3863" w="4721">
                  <a:moveTo>
                    <a:pt x="2578" y="0"/>
                  </a:moveTo>
                  <a:cubicBezTo>
                    <a:pt x="2205" y="0"/>
                    <a:pt x="1817" y="96"/>
                    <a:pt x="1456" y="298"/>
                  </a:cubicBezTo>
                  <a:cubicBezTo>
                    <a:pt x="423" y="868"/>
                    <a:pt x="0" y="2058"/>
                    <a:pt x="502" y="2963"/>
                  </a:cubicBezTo>
                  <a:cubicBezTo>
                    <a:pt x="818" y="3545"/>
                    <a:pt x="1445" y="3863"/>
                    <a:pt x="2127" y="3863"/>
                  </a:cubicBezTo>
                  <a:cubicBezTo>
                    <a:pt x="2504" y="3863"/>
                    <a:pt x="2897" y="3766"/>
                    <a:pt x="3265" y="3563"/>
                  </a:cubicBezTo>
                  <a:cubicBezTo>
                    <a:pt x="4288" y="3002"/>
                    <a:pt x="4721" y="1802"/>
                    <a:pt x="4219" y="907"/>
                  </a:cubicBezTo>
                  <a:cubicBezTo>
                    <a:pt x="3895" y="322"/>
                    <a:pt x="3262" y="0"/>
                    <a:pt x="2578" y="0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6" name="Google Shape;2566;p64"/>
            <p:cNvSpPr/>
            <p:nvPr/>
          </p:nvSpPr>
          <p:spPr>
            <a:xfrm>
              <a:off x="8697111" y="3813017"/>
              <a:ext cx="128518" cy="97037"/>
            </a:xfrm>
            <a:custGeom>
              <a:rect b="b" l="l" r="r" t="t"/>
              <a:pathLst>
                <a:path extrusionOk="0" h="2392" w="3168">
                  <a:moveTo>
                    <a:pt x="1925" y="1"/>
                  </a:moveTo>
                  <a:cubicBezTo>
                    <a:pt x="1645" y="1"/>
                    <a:pt x="1340" y="78"/>
                    <a:pt x="1053" y="237"/>
                  </a:cubicBezTo>
                  <a:cubicBezTo>
                    <a:pt x="335" y="640"/>
                    <a:pt x="1" y="1388"/>
                    <a:pt x="296" y="1909"/>
                  </a:cubicBezTo>
                  <a:cubicBezTo>
                    <a:pt x="466" y="2225"/>
                    <a:pt x="823" y="2391"/>
                    <a:pt x="1236" y="2391"/>
                  </a:cubicBezTo>
                  <a:cubicBezTo>
                    <a:pt x="1518" y="2391"/>
                    <a:pt x="1825" y="2314"/>
                    <a:pt x="2115" y="2155"/>
                  </a:cubicBezTo>
                  <a:cubicBezTo>
                    <a:pt x="2823" y="1761"/>
                    <a:pt x="3168" y="1014"/>
                    <a:pt x="2873" y="483"/>
                  </a:cubicBezTo>
                  <a:cubicBezTo>
                    <a:pt x="2697" y="167"/>
                    <a:pt x="2337" y="1"/>
                    <a:pt x="1925" y="1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7" name="Google Shape;2567;p64"/>
            <p:cNvSpPr/>
            <p:nvPr/>
          </p:nvSpPr>
          <p:spPr>
            <a:xfrm>
              <a:off x="8121827" y="3901048"/>
              <a:ext cx="176753" cy="151601"/>
            </a:xfrm>
            <a:custGeom>
              <a:rect b="b" l="l" r="r" t="t"/>
              <a:pathLst>
                <a:path extrusionOk="0" h="3737" w="4357">
                  <a:moveTo>
                    <a:pt x="2138" y="0"/>
                  </a:moveTo>
                  <a:cubicBezTo>
                    <a:pt x="1022" y="0"/>
                    <a:pt x="106" y="765"/>
                    <a:pt x="49" y="1755"/>
                  </a:cubicBezTo>
                  <a:cubicBezTo>
                    <a:pt x="0" y="2788"/>
                    <a:pt x="905" y="3673"/>
                    <a:pt x="2075" y="3732"/>
                  </a:cubicBezTo>
                  <a:cubicBezTo>
                    <a:pt x="2123" y="3735"/>
                    <a:pt x="2170" y="3736"/>
                    <a:pt x="2218" y="3736"/>
                  </a:cubicBezTo>
                  <a:cubicBezTo>
                    <a:pt x="3326" y="3736"/>
                    <a:pt x="4251" y="2972"/>
                    <a:pt x="4298" y="1981"/>
                  </a:cubicBezTo>
                  <a:cubicBezTo>
                    <a:pt x="4357" y="949"/>
                    <a:pt x="3452" y="64"/>
                    <a:pt x="2282" y="5"/>
                  </a:cubicBezTo>
                  <a:cubicBezTo>
                    <a:pt x="2234" y="2"/>
                    <a:pt x="2186" y="0"/>
                    <a:pt x="2138" y="0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8" name="Google Shape;2568;p64"/>
            <p:cNvSpPr/>
            <p:nvPr/>
          </p:nvSpPr>
          <p:spPr>
            <a:xfrm>
              <a:off x="8142556" y="3952122"/>
              <a:ext cx="122514" cy="88518"/>
            </a:xfrm>
            <a:custGeom>
              <a:rect b="b" l="l" r="r" t="t"/>
              <a:pathLst>
                <a:path extrusionOk="0" h="2182" w="3020">
                  <a:moveTo>
                    <a:pt x="1453" y="1"/>
                  </a:moveTo>
                  <a:cubicBezTo>
                    <a:pt x="691" y="1"/>
                    <a:pt x="67" y="438"/>
                    <a:pt x="30" y="1017"/>
                  </a:cubicBezTo>
                  <a:cubicBezTo>
                    <a:pt x="0" y="1617"/>
                    <a:pt x="640" y="2129"/>
                    <a:pt x="1446" y="2178"/>
                  </a:cubicBezTo>
                  <a:cubicBezTo>
                    <a:pt x="1487" y="2180"/>
                    <a:pt x="1527" y="2182"/>
                    <a:pt x="1567" y="2182"/>
                  </a:cubicBezTo>
                  <a:cubicBezTo>
                    <a:pt x="2330" y="2182"/>
                    <a:pt x="2952" y="1745"/>
                    <a:pt x="2980" y="1175"/>
                  </a:cubicBezTo>
                  <a:cubicBezTo>
                    <a:pt x="3020" y="565"/>
                    <a:pt x="2380" y="54"/>
                    <a:pt x="1574" y="4"/>
                  </a:cubicBezTo>
                  <a:cubicBezTo>
                    <a:pt x="1533" y="2"/>
                    <a:pt x="1493" y="1"/>
                    <a:pt x="1453" y="1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9" name="Google Shape;2569;p64"/>
            <p:cNvSpPr/>
            <p:nvPr/>
          </p:nvSpPr>
          <p:spPr>
            <a:xfrm>
              <a:off x="8161704" y="3543123"/>
              <a:ext cx="607661" cy="544172"/>
            </a:xfrm>
            <a:custGeom>
              <a:rect b="b" l="l" r="r" t="t"/>
              <a:pathLst>
                <a:path extrusionOk="0" h="13414" w="14979">
                  <a:moveTo>
                    <a:pt x="7179" y="0"/>
                  </a:moveTo>
                  <a:cubicBezTo>
                    <a:pt x="6668" y="0"/>
                    <a:pt x="6136" y="70"/>
                    <a:pt x="5587" y="222"/>
                  </a:cubicBezTo>
                  <a:cubicBezTo>
                    <a:pt x="1968" y="1235"/>
                    <a:pt x="1" y="6202"/>
                    <a:pt x="905" y="9811"/>
                  </a:cubicBezTo>
                  <a:cubicBezTo>
                    <a:pt x="1547" y="12406"/>
                    <a:pt x="3559" y="13413"/>
                    <a:pt x="5980" y="13413"/>
                  </a:cubicBezTo>
                  <a:cubicBezTo>
                    <a:pt x="6936" y="13413"/>
                    <a:pt x="7955" y="13256"/>
                    <a:pt x="8980" y="12978"/>
                  </a:cubicBezTo>
                  <a:cubicBezTo>
                    <a:pt x="12530" y="12014"/>
                    <a:pt x="14979" y="10136"/>
                    <a:pt x="14084" y="6526"/>
                  </a:cubicBezTo>
                  <a:cubicBezTo>
                    <a:pt x="13285" y="3364"/>
                    <a:pt x="10715" y="0"/>
                    <a:pt x="7179" y="0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0" name="Google Shape;2570;p64"/>
            <p:cNvSpPr/>
            <p:nvPr/>
          </p:nvSpPr>
          <p:spPr>
            <a:xfrm>
              <a:off x="8159716" y="3581622"/>
              <a:ext cx="561373" cy="356751"/>
            </a:xfrm>
            <a:custGeom>
              <a:rect b="b" l="l" r="r" t="t"/>
              <a:pathLst>
                <a:path extrusionOk="0" h="8794" w="13838">
                  <a:moveTo>
                    <a:pt x="7906" y="1"/>
                  </a:moveTo>
                  <a:cubicBezTo>
                    <a:pt x="7254" y="1"/>
                    <a:pt x="6597" y="56"/>
                    <a:pt x="5950" y="139"/>
                  </a:cubicBezTo>
                  <a:cubicBezTo>
                    <a:pt x="4908" y="276"/>
                    <a:pt x="3856" y="483"/>
                    <a:pt x="2892" y="955"/>
                  </a:cubicBezTo>
                  <a:cubicBezTo>
                    <a:pt x="1938" y="1407"/>
                    <a:pt x="1082" y="2145"/>
                    <a:pt x="640" y="3099"/>
                  </a:cubicBezTo>
                  <a:cubicBezTo>
                    <a:pt x="0" y="4505"/>
                    <a:pt x="315" y="6148"/>
                    <a:pt x="1013" y="8793"/>
                  </a:cubicBezTo>
                  <a:cubicBezTo>
                    <a:pt x="1259" y="6954"/>
                    <a:pt x="1869" y="4997"/>
                    <a:pt x="2725" y="3286"/>
                  </a:cubicBezTo>
                  <a:cubicBezTo>
                    <a:pt x="3374" y="3354"/>
                    <a:pt x="3997" y="3412"/>
                    <a:pt x="4617" y="3412"/>
                  </a:cubicBezTo>
                  <a:cubicBezTo>
                    <a:pt x="5699" y="3412"/>
                    <a:pt x="6773" y="3236"/>
                    <a:pt x="7967" y="2637"/>
                  </a:cubicBezTo>
                  <a:cubicBezTo>
                    <a:pt x="7573" y="2578"/>
                    <a:pt x="7209" y="2391"/>
                    <a:pt x="6924" y="2115"/>
                  </a:cubicBezTo>
                  <a:lnTo>
                    <a:pt x="6924" y="2115"/>
                  </a:lnTo>
                  <a:cubicBezTo>
                    <a:pt x="7017" y="2122"/>
                    <a:pt x="7110" y="2125"/>
                    <a:pt x="7200" y="2125"/>
                  </a:cubicBezTo>
                  <a:cubicBezTo>
                    <a:pt x="8129" y="2125"/>
                    <a:pt x="8948" y="1799"/>
                    <a:pt x="9959" y="1799"/>
                  </a:cubicBezTo>
                  <a:cubicBezTo>
                    <a:pt x="10268" y="1799"/>
                    <a:pt x="10594" y="1830"/>
                    <a:pt x="10947" y="1909"/>
                  </a:cubicBezTo>
                  <a:cubicBezTo>
                    <a:pt x="11900" y="2597"/>
                    <a:pt x="12864" y="3296"/>
                    <a:pt x="13838" y="3984"/>
                  </a:cubicBezTo>
                  <a:cubicBezTo>
                    <a:pt x="13612" y="2381"/>
                    <a:pt x="12294" y="1073"/>
                    <a:pt x="10769" y="483"/>
                  </a:cubicBezTo>
                  <a:cubicBezTo>
                    <a:pt x="9864" y="128"/>
                    <a:pt x="8891" y="1"/>
                    <a:pt x="7906" y="1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1" name="Google Shape;2571;p64"/>
            <p:cNvSpPr/>
            <p:nvPr/>
          </p:nvSpPr>
          <p:spPr>
            <a:xfrm>
              <a:off x="8069941" y="3454240"/>
              <a:ext cx="723400" cy="522023"/>
            </a:xfrm>
            <a:custGeom>
              <a:rect b="b" l="l" r="r" t="t"/>
              <a:pathLst>
                <a:path extrusionOk="0" h="12868" w="17832">
                  <a:moveTo>
                    <a:pt x="7861" y="0"/>
                  </a:moveTo>
                  <a:cubicBezTo>
                    <a:pt x="6105" y="0"/>
                    <a:pt x="4559" y="735"/>
                    <a:pt x="3423" y="3701"/>
                  </a:cubicBezTo>
                  <a:cubicBezTo>
                    <a:pt x="581" y="4154"/>
                    <a:pt x="1122" y="6524"/>
                    <a:pt x="669" y="7989"/>
                  </a:cubicBezTo>
                  <a:cubicBezTo>
                    <a:pt x="541" y="8383"/>
                    <a:pt x="364" y="8698"/>
                    <a:pt x="1" y="8914"/>
                  </a:cubicBezTo>
                  <a:cubicBezTo>
                    <a:pt x="222" y="9028"/>
                    <a:pt x="495" y="9111"/>
                    <a:pt x="749" y="9111"/>
                  </a:cubicBezTo>
                  <a:cubicBezTo>
                    <a:pt x="957" y="9111"/>
                    <a:pt x="1153" y="9055"/>
                    <a:pt x="1299" y="8914"/>
                  </a:cubicBezTo>
                  <a:cubicBezTo>
                    <a:pt x="1456" y="10389"/>
                    <a:pt x="2508" y="11776"/>
                    <a:pt x="3512" y="12867"/>
                  </a:cubicBezTo>
                  <a:cubicBezTo>
                    <a:pt x="2951" y="10497"/>
                    <a:pt x="3738" y="8048"/>
                    <a:pt x="4515" y="5747"/>
                  </a:cubicBezTo>
                  <a:cubicBezTo>
                    <a:pt x="5140" y="5857"/>
                    <a:pt x="5776" y="5914"/>
                    <a:pt x="6411" y="5914"/>
                  </a:cubicBezTo>
                  <a:cubicBezTo>
                    <a:pt x="7193" y="5914"/>
                    <a:pt x="7974" y="5828"/>
                    <a:pt x="8734" y="5649"/>
                  </a:cubicBezTo>
                  <a:cubicBezTo>
                    <a:pt x="8183" y="5541"/>
                    <a:pt x="7662" y="5187"/>
                    <a:pt x="7367" y="4705"/>
                  </a:cubicBezTo>
                  <a:lnTo>
                    <a:pt x="7367" y="4705"/>
                  </a:lnTo>
                  <a:cubicBezTo>
                    <a:pt x="7807" y="4896"/>
                    <a:pt x="8270" y="4963"/>
                    <a:pt x="8742" y="4963"/>
                  </a:cubicBezTo>
                  <a:cubicBezTo>
                    <a:pt x="9876" y="4963"/>
                    <a:pt x="11065" y="4573"/>
                    <a:pt x="12131" y="4573"/>
                  </a:cubicBezTo>
                  <a:cubicBezTo>
                    <a:pt x="12582" y="4573"/>
                    <a:pt x="13011" y="4643"/>
                    <a:pt x="13405" y="4842"/>
                  </a:cubicBezTo>
                  <a:cubicBezTo>
                    <a:pt x="14418" y="6229"/>
                    <a:pt x="16080" y="7222"/>
                    <a:pt x="16444" y="9081"/>
                  </a:cubicBezTo>
                  <a:cubicBezTo>
                    <a:pt x="16710" y="7596"/>
                    <a:pt x="17054" y="6131"/>
                    <a:pt x="16523" y="4803"/>
                  </a:cubicBezTo>
                  <a:cubicBezTo>
                    <a:pt x="16867" y="4741"/>
                    <a:pt x="17307" y="4426"/>
                    <a:pt x="17699" y="4426"/>
                  </a:cubicBezTo>
                  <a:cubicBezTo>
                    <a:pt x="17744" y="4426"/>
                    <a:pt x="17788" y="4430"/>
                    <a:pt x="17831" y="4439"/>
                  </a:cubicBezTo>
                  <a:cubicBezTo>
                    <a:pt x="17585" y="4056"/>
                    <a:pt x="17290" y="3662"/>
                    <a:pt x="16966" y="3308"/>
                  </a:cubicBezTo>
                  <a:cubicBezTo>
                    <a:pt x="16248" y="2502"/>
                    <a:pt x="15343" y="1862"/>
                    <a:pt x="14231" y="1862"/>
                  </a:cubicBezTo>
                  <a:cubicBezTo>
                    <a:pt x="14645" y="1459"/>
                    <a:pt x="15028" y="997"/>
                    <a:pt x="15048" y="515"/>
                  </a:cubicBezTo>
                  <a:lnTo>
                    <a:pt x="15048" y="515"/>
                  </a:lnTo>
                  <a:cubicBezTo>
                    <a:pt x="14515" y="652"/>
                    <a:pt x="13979" y="706"/>
                    <a:pt x="13444" y="706"/>
                  </a:cubicBezTo>
                  <a:cubicBezTo>
                    <a:pt x="11506" y="706"/>
                    <a:pt x="9582" y="0"/>
                    <a:pt x="7861" y="0"/>
                  </a:cubicBezTo>
                  <a:close/>
                </a:path>
              </a:pathLst>
            </a:custGeom>
            <a:solidFill>
              <a:srgbClr val="863A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2" name="Google Shape;2572;p64"/>
            <p:cNvSpPr/>
            <p:nvPr/>
          </p:nvSpPr>
          <p:spPr>
            <a:xfrm>
              <a:off x="8095093" y="3453186"/>
              <a:ext cx="663928" cy="323972"/>
            </a:xfrm>
            <a:custGeom>
              <a:rect b="b" l="l" r="r" t="t"/>
              <a:pathLst>
                <a:path extrusionOk="0" h="7986" w="16366">
                  <a:moveTo>
                    <a:pt x="7283" y="1"/>
                  </a:moveTo>
                  <a:cubicBezTo>
                    <a:pt x="5526" y="1"/>
                    <a:pt x="3979" y="734"/>
                    <a:pt x="2842" y="3698"/>
                  </a:cubicBezTo>
                  <a:cubicBezTo>
                    <a:pt x="0" y="4150"/>
                    <a:pt x="541" y="6521"/>
                    <a:pt x="89" y="7986"/>
                  </a:cubicBezTo>
                  <a:cubicBezTo>
                    <a:pt x="580" y="7376"/>
                    <a:pt x="807" y="6550"/>
                    <a:pt x="1180" y="5832"/>
                  </a:cubicBezTo>
                  <a:cubicBezTo>
                    <a:pt x="1556" y="5107"/>
                    <a:pt x="2258" y="4425"/>
                    <a:pt x="3028" y="4425"/>
                  </a:cubicBezTo>
                  <a:cubicBezTo>
                    <a:pt x="3145" y="4425"/>
                    <a:pt x="3264" y="4441"/>
                    <a:pt x="3383" y="4475"/>
                  </a:cubicBezTo>
                  <a:cubicBezTo>
                    <a:pt x="3678" y="2931"/>
                    <a:pt x="4908" y="1623"/>
                    <a:pt x="6412" y="1200"/>
                  </a:cubicBezTo>
                  <a:cubicBezTo>
                    <a:pt x="6870" y="1075"/>
                    <a:pt x="7335" y="1028"/>
                    <a:pt x="7805" y="1028"/>
                  </a:cubicBezTo>
                  <a:cubicBezTo>
                    <a:pt x="9163" y="1028"/>
                    <a:pt x="10560" y="1418"/>
                    <a:pt x="11936" y="1418"/>
                  </a:cubicBezTo>
                  <a:cubicBezTo>
                    <a:pt x="12250" y="1418"/>
                    <a:pt x="12563" y="1397"/>
                    <a:pt x="12874" y="1347"/>
                  </a:cubicBezTo>
                  <a:lnTo>
                    <a:pt x="12874" y="1347"/>
                  </a:lnTo>
                  <a:cubicBezTo>
                    <a:pt x="12599" y="1761"/>
                    <a:pt x="12195" y="2065"/>
                    <a:pt x="11743" y="2223"/>
                  </a:cubicBezTo>
                  <a:cubicBezTo>
                    <a:pt x="12037" y="2179"/>
                    <a:pt x="12334" y="2158"/>
                    <a:pt x="12631" y="2158"/>
                  </a:cubicBezTo>
                  <a:cubicBezTo>
                    <a:pt x="13949" y="2158"/>
                    <a:pt x="15265" y="2576"/>
                    <a:pt x="16365" y="3314"/>
                  </a:cubicBezTo>
                  <a:cubicBezTo>
                    <a:pt x="15637" y="2518"/>
                    <a:pt x="14742" y="1888"/>
                    <a:pt x="13641" y="1869"/>
                  </a:cubicBezTo>
                  <a:cubicBezTo>
                    <a:pt x="14064" y="1456"/>
                    <a:pt x="14447" y="993"/>
                    <a:pt x="14467" y="511"/>
                  </a:cubicBezTo>
                  <a:lnTo>
                    <a:pt x="14467" y="511"/>
                  </a:lnTo>
                  <a:cubicBezTo>
                    <a:pt x="13933" y="649"/>
                    <a:pt x="13396" y="703"/>
                    <a:pt x="12860" y="703"/>
                  </a:cubicBezTo>
                  <a:cubicBezTo>
                    <a:pt x="10924" y="703"/>
                    <a:pt x="9003" y="1"/>
                    <a:pt x="7283" y="1"/>
                  </a:cubicBezTo>
                  <a:close/>
                </a:path>
              </a:pathLst>
            </a:custGeom>
            <a:solidFill>
              <a:srgbClr val="A158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3" name="Google Shape;2573;p64"/>
            <p:cNvSpPr/>
            <p:nvPr/>
          </p:nvSpPr>
          <p:spPr>
            <a:xfrm>
              <a:off x="8531962" y="3765148"/>
              <a:ext cx="159227" cy="130425"/>
            </a:xfrm>
            <a:custGeom>
              <a:rect b="b" l="l" r="r" t="t"/>
              <a:pathLst>
                <a:path extrusionOk="0" h="3215" w="3925">
                  <a:moveTo>
                    <a:pt x="2056" y="1"/>
                  </a:moveTo>
                  <a:cubicBezTo>
                    <a:pt x="1927" y="1"/>
                    <a:pt x="1795" y="14"/>
                    <a:pt x="1662" y="40"/>
                  </a:cubicBezTo>
                  <a:cubicBezTo>
                    <a:pt x="679" y="227"/>
                    <a:pt x="0" y="1093"/>
                    <a:pt x="167" y="1968"/>
                  </a:cubicBezTo>
                  <a:cubicBezTo>
                    <a:pt x="314" y="2703"/>
                    <a:pt x="875" y="3214"/>
                    <a:pt x="1720" y="3214"/>
                  </a:cubicBezTo>
                  <a:cubicBezTo>
                    <a:pt x="1893" y="3214"/>
                    <a:pt x="2077" y="3193"/>
                    <a:pt x="2272" y="3148"/>
                  </a:cubicBezTo>
                  <a:cubicBezTo>
                    <a:pt x="3295" y="2922"/>
                    <a:pt x="3924" y="2165"/>
                    <a:pt x="3747" y="1299"/>
                  </a:cubicBezTo>
                  <a:cubicBezTo>
                    <a:pt x="3603" y="525"/>
                    <a:pt x="2884" y="1"/>
                    <a:pt x="205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4" name="Google Shape;2574;p64"/>
            <p:cNvSpPr/>
            <p:nvPr/>
          </p:nvSpPr>
          <p:spPr>
            <a:xfrm>
              <a:off x="8531962" y="3755006"/>
              <a:ext cx="152047" cy="97159"/>
            </a:xfrm>
            <a:custGeom>
              <a:rect b="b" l="l" r="r" t="t"/>
              <a:pathLst>
                <a:path extrusionOk="0" h="2395" w="3748">
                  <a:moveTo>
                    <a:pt x="1936" y="0"/>
                  </a:moveTo>
                  <a:cubicBezTo>
                    <a:pt x="1488" y="0"/>
                    <a:pt x="1041" y="160"/>
                    <a:pt x="699" y="477"/>
                  </a:cubicBezTo>
                  <a:cubicBezTo>
                    <a:pt x="158" y="989"/>
                    <a:pt x="0" y="1746"/>
                    <a:pt x="207" y="2395"/>
                  </a:cubicBezTo>
                  <a:cubicBezTo>
                    <a:pt x="118" y="1795"/>
                    <a:pt x="335" y="1156"/>
                    <a:pt x="846" y="723"/>
                  </a:cubicBezTo>
                  <a:cubicBezTo>
                    <a:pt x="1177" y="447"/>
                    <a:pt x="1591" y="308"/>
                    <a:pt x="2008" y="308"/>
                  </a:cubicBezTo>
                  <a:cubicBezTo>
                    <a:pt x="2348" y="308"/>
                    <a:pt x="2690" y="400"/>
                    <a:pt x="2990" y="585"/>
                  </a:cubicBezTo>
                  <a:cubicBezTo>
                    <a:pt x="3364" y="831"/>
                    <a:pt x="3610" y="1175"/>
                    <a:pt x="3747" y="1559"/>
                  </a:cubicBezTo>
                  <a:cubicBezTo>
                    <a:pt x="3688" y="1116"/>
                    <a:pt x="3452" y="693"/>
                    <a:pt x="3069" y="389"/>
                  </a:cubicBezTo>
                  <a:cubicBezTo>
                    <a:pt x="2739" y="128"/>
                    <a:pt x="2337" y="0"/>
                    <a:pt x="1936" y="0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5" name="Google Shape;2575;p64"/>
            <p:cNvSpPr/>
            <p:nvPr/>
          </p:nvSpPr>
          <p:spPr>
            <a:xfrm>
              <a:off x="8547905" y="3801861"/>
              <a:ext cx="76632" cy="76632"/>
            </a:xfrm>
            <a:custGeom>
              <a:rect b="b" l="l" r="r" t="t"/>
              <a:pathLst>
                <a:path extrusionOk="0" h="1889" w="1889">
                  <a:moveTo>
                    <a:pt x="945" y="1"/>
                  </a:moveTo>
                  <a:cubicBezTo>
                    <a:pt x="424" y="1"/>
                    <a:pt x="1" y="424"/>
                    <a:pt x="1" y="945"/>
                  </a:cubicBezTo>
                  <a:cubicBezTo>
                    <a:pt x="1" y="1466"/>
                    <a:pt x="424" y="1889"/>
                    <a:pt x="945" y="1889"/>
                  </a:cubicBezTo>
                  <a:cubicBezTo>
                    <a:pt x="1466" y="1889"/>
                    <a:pt x="1889" y="1466"/>
                    <a:pt x="1889" y="945"/>
                  </a:cubicBezTo>
                  <a:cubicBezTo>
                    <a:pt x="1889" y="424"/>
                    <a:pt x="1466" y="1"/>
                    <a:pt x="945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6" name="Google Shape;2576;p64"/>
            <p:cNvSpPr/>
            <p:nvPr/>
          </p:nvSpPr>
          <p:spPr>
            <a:xfrm>
              <a:off x="8595368" y="3803078"/>
              <a:ext cx="17606" cy="17971"/>
            </a:xfrm>
            <a:custGeom>
              <a:rect b="b" l="l" r="r" t="t"/>
              <a:pathLst>
                <a:path extrusionOk="0" h="443" w="434">
                  <a:moveTo>
                    <a:pt x="217" y="0"/>
                  </a:moveTo>
                  <a:cubicBezTo>
                    <a:pt x="99" y="0"/>
                    <a:pt x="1" y="99"/>
                    <a:pt x="1" y="226"/>
                  </a:cubicBezTo>
                  <a:cubicBezTo>
                    <a:pt x="1" y="344"/>
                    <a:pt x="99" y="443"/>
                    <a:pt x="217" y="443"/>
                  </a:cubicBezTo>
                  <a:cubicBezTo>
                    <a:pt x="335" y="443"/>
                    <a:pt x="434" y="344"/>
                    <a:pt x="434" y="226"/>
                  </a:cubicBezTo>
                  <a:cubicBezTo>
                    <a:pt x="434" y="99"/>
                    <a:pt x="335" y="0"/>
                    <a:pt x="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7" name="Google Shape;2577;p64"/>
            <p:cNvSpPr/>
            <p:nvPr/>
          </p:nvSpPr>
          <p:spPr>
            <a:xfrm>
              <a:off x="8251074" y="3851718"/>
              <a:ext cx="165597" cy="133548"/>
            </a:xfrm>
            <a:custGeom>
              <a:rect b="b" l="l" r="r" t="t"/>
              <a:pathLst>
                <a:path extrusionOk="0" h="3292" w="4082">
                  <a:moveTo>
                    <a:pt x="2205" y="1"/>
                  </a:moveTo>
                  <a:cubicBezTo>
                    <a:pt x="1901" y="1"/>
                    <a:pt x="1586" y="74"/>
                    <a:pt x="1289" y="227"/>
                  </a:cubicBezTo>
                  <a:cubicBezTo>
                    <a:pt x="394" y="699"/>
                    <a:pt x="1" y="1712"/>
                    <a:pt x="423" y="2519"/>
                  </a:cubicBezTo>
                  <a:cubicBezTo>
                    <a:pt x="692" y="3029"/>
                    <a:pt x="1183" y="3292"/>
                    <a:pt x="1759" y="3292"/>
                  </a:cubicBezTo>
                  <a:cubicBezTo>
                    <a:pt x="2070" y="3292"/>
                    <a:pt x="2406" y="3215"/>
                    <a:pt x="2744" y="3060"/>
                  </a:cubicBezTo>
                  <a:cubicBezTo>
                    <a:pt x="3807" y="2558"/>
                    <a:pt x="4082" y="1634"/>
                    <a:pt x="3659" y="837"/>
                  </a:cubicBezTo>
                  <a:cubicBezTo>
                    <a:pt x="3383" y="298"/>
                    <a:pt x="2817" y="1"/>
                    <a:pt x="22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8" name="Google Shape;2578;p64"/>
            <p:cNvSpPr/>
            <p:nvPr/>
          </p:nvSpPr>
          <p:spPr>
            <a:xfrm>
              <a:off x="8255861" y="3843483"/>
              <a:ext cx="146449" cy="110425"/>
            </a:xfrm>
            <a:custGeom>
              <a:rect b="b" l="l" r="r" t="t"/>
              <a:pathLst>
                <a:path extrusionOk="0" h="2722" w="3610">
                  <a:moveTo>
                    <a:pt x="1880" y="0"/>
                  </a:moveTo>
                  <a:cubicBezTo>
                    <a:pt x="1056" y="0"/>
                    <a:pt x="313" y="580"/>
                    <a:pt x="119" y="1394"/>
                  </a:cubicBezTo>
                  <a:cubicBezTo>
                    <a:pt x="1" y="1856"/>
                    <a:pt x="89" y="2328"/>
                    <a:pt x="315" y="2722"/>
                  </a:cubicBezTo>
                  <a:cubicBezTo>
                    <a:pt x="168" y="2348"/>
                    <a:pt x="158" y="1925"/>
                    <a:pt x="305" y="1492"/>
                  </a:cubicBezTo>
                  <a:cubicBezTo>
                    <a:pt x="556" y="769"/>
                    <a:pt x="1261" y="272"/>
                    <a:pt x="2031" y="272"/>
                  </a:cubicBezTo>
                  <a:cubicBezTo>
                    <a:pt x="2046" y="272"/>
                    <a:pt x="2061" y="273"/>
                    <a:pt x="2076" y="273"/>
                  </a:cubicBezTo>
                  <a:cubicBezTo>
                    <a:pt x="2744" y="302"/>
                    <a:pt x="3315" y="666"/>
                    <a:pt x="3610" y="1197"/>
                  </a:cubicBezTo>
                  <a:cubicBezTo>
                    <a:pt x="3374" y="558"/>
                    <a:pt x="2784" y="66"/>
                    <a:pt x="2036" y="7"/>
                  </a:cubicBezTo>
                  <a:cubicBezTo>
                    <a:pt x="1984" y="3"/>
                    <a:pt x="1932" y="0"/>
                    <a:pt x="1880" y="0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9" name="Google Shape;2579;p64"/>
            <p:cNvSpPr/>
            <p:nvPr/>
          </p:nvSpPr>
          <p:spPr>
            <a:xfrm>
              <a:off x="8326488" y="3895896"/>
              <a:ext cx="36754" cy="19716"/>
            </a:xfrm>
            <a:custGeom>
              <a:rect b="b" l="l" r="r" t="t"/>
              <a:pathLst>
                <a:path extrusionOk="0" h="486" w="906">
                  <a:moveTo>
                    <a:pt x="484" y="1"/>
                  </a:moveTo>
                  <a:cubicBezTo>
                    <a:pt x="467" y="1"/>
                    <a:pt x="450" y="2"/>
                    <a:pt x="433" y="4"/>
                  </a:cubicBezTo>
                  <a:cubicBezTo>
                    <a:pt x="187" y="23"/>
                    <a:pt x="0" y="240"/>
                    <a:pt x="20" y="486"/>
                  </a:cubicBezTo>
                  <a:lnTo>
                    <a:pt x="905" y="407"/>
                  </a:lnTo>
                  <a:cubicBezTo>
                    <a:pt x="887" y="178"/>
                    <a:pt x="707" y="1"/>
                    <a:pt x="484" y="1"/>
                  </a:cubicBezTo>
                  <a:close/>
                </a:path>
              </a:pathLst>
            </a:custGeom>
            <a:solidFill>
              <a:srgbClr val="0615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0" name="Google Shape;2580;p64"/>
            <p:cNvSpPr/>
            <p:nvPr/>
          </p:nvSpPr>
          <p:spPr>
            <a:xfrm>
              <a:off x="8306935" y="3876059"/>
              <a:ext cx="76632" cy="76673"/>
            </a:xfrm>
            <a:custGeom>
              <a:rect b="b" l="l" r="r" t="t"/>
              <a:pathLst>
                <a:path extrusionOk="0" h="1890" w="1889">
                  <a:moveTo>
                    <a:pt x="945" y="1"/>
                  </a:moveTo>
                  <a:cubicBezTo>
                    <a:pt x="423" y="1"/>
                    <a:pt x="0" y="424"/>
                    <a:pt x="0" y="945"/>
                  </a:cubicBezTo>
                  <a:cubicBezTo>
                    <a:pt x="0" y="1466"/>
                    <a:pt x="423" y="1889"/>
                    <a:pt x="945" y="1889"/>
                  </a:cubicBezTo>
                  <a:cubicBezTo>
                    <a:pt x="1466" y="1889"/>
                    <a:pt x="1889" y="1466"/>
                    <a:pt x="1889" y="945"/>
                  </a:cubicBezTo>
                  <a:cubicBezTo>
                    <a:pt x="1889" y="424"/>
                    <a:pt x="1466" y="1"/>
                    <a:pt x="945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1" name="Google Shape;2581;p64"/>
            <p:cNvSpPr/>
            <p:nvPr/>
          </p:nvSpPr>
          <p:spPr>
            <a:xfrm>
              <a:off x="8358009" y="3880075"/>
              <a:ext cx="17971" cy="17971"/>
            </a:xfrm>
            <a:custGeom>
              <a:rect b="b" l="l" r="r" t="t"/>
              <a:pathLst>
                <a:path extrusionOk="0" h="443" w="443">
                  <a:moveTo>
                    <a:pt x="217" y="0"/>
                  </a:moveTo>
                  <a:cubicBezTo>
                    <a:pt x="99" y="0"/>
                    <a:pt x="0" y="99"/>
                    <a:pt x="0" y="217"/>
                  </a:cubicBezTo>
                  <a:cubicBezTo>
                    <a:pt x="0" y="345"/>
                    <a:pt x="99" y="443"/>
                    <a:pt x="217" y="443"/>
                  </a:cubicBezTo>
                  <a:cubicBezTo>
                    <a:pt x="335" y="443"/>
                    <a:pt x="443" y="345"/>
                    <a:pt x="443" y="217"/>
                  </a:cubicBezTo>
                  <a:cubicBezTo>
                    <a:pt x="443" y="99"/>
                    <a:pt x="335" y="0"/>
                    <a:pt x="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2" name="Google Shape;2582;p64"/>
            <p:cNvSpPr/>
            <p:nvPr/>
          </p:nvSpPr>
          <p:spPr>
            <a:xfrm>
              <a:off x="8484457" y="3895612"/>
              <a:ext cx="16430" cy="31156"/>
            </a:xfrm>
            <a:custGeom>
              <a:rect b="b" l="l" r="r" t="t"/>
              <a:pathLst>
                <a:path extrusionOk="0" h="768" w="405">
                  <a:moveTo>
                    <a:pt x="1" y="1"/>
                  </a:moveTo>
                  <a:lnTo>
                    <a:pt x="1" y="1"/>
                  </a:lnTo>
                  <a:cubicBezTo>
                    <a:pt x="99" y="247"/>
                    <a:pt x="158" y="502"/>
                    <a:pt x="178" y="768"/>
                  </a:cubicBezTo>
                  <a:cubicBezTo>
                    <a:pt x="325" y="689"/>
                    <a:pt x="404" y="512"/>
                    <a:pt x="384" y="345"/>
                  </a:cubicBezTo>
                  <a:cubicBezTo>
                    <a:pt x="355" y="168"/>
                    <a:pt x="227" y="30"/>
                    <a:pt x="1" y="1"/>
                  </a:cubicBezTo>
                  <a:close/>
                </a:path>
              </a:pathLst>
            </a:custGeom>
            <a:solidFill>
              <a:srgbClr val="C9697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3" name="Google Shape;2583;p64"/>
            <p:cNvSpPr/>
            <p:nvPr/>
          </p:nvSpPr>
          <p:spPr>
            <a:xfrm>
              <a:off x="8423850" y="3919547"/>
              <a:ext cx="154440" cy="111845"/>
            </a:xfrm>
            <a:custGeom>
              <a:rect b="b" l="l" r="r" t="t"/>
              <a:pathLst>
                <a:path extrusionOk="0" h="2757" w="3807">
                  <a:moveTo>
                    <a:pt x="3403" y="1"/>
                  </a:moveTo>
                  <a:lnTo>
                    <a:pt x="3403" y="1"/>
                  </a:lnTo>
                  <a:cubicBezTo>
                    <a:pt x="3354" y="21"/>
                    <a:pt x="3304" y="30"/>
                    <a:pt x="3255" y="60"/>
                  </a:cubicBezTo>
                  <a:cubicBezTo>
                    <a:pt x="2311" y="463"/>
                    <a:pt x="1288" y="709"/>
                    <a:pt x="266" y="758"/>
                  </a:cubicBezTo>
                  <a:cubicBezTo>
                    <a:pt x="216" y="798"/>
                    <a:pt x="167" y="837"/>
                    <a:pt x="118" y="886"/>
                  </a:cubicBezTo>
                  <a:cubicBezTo>
                    <a:pt x="0" y="1594"/>
                    <a:pt x="364" y="2322"/>
                    <a:pt x="1033" y="2617"/>
                  </a:cubicBezTo>
                  <a:cubicBezTo>
                    <a:pt x="1249" y="2712"/>
                    <a:pt x="1489" y="2757"/>
                    <a:pt x="1734" y="2757"/>
                  </a:cubicBezTo>
                  <a:cubicBezTo>
                    <a:pt x="2277" y="2757"/>
                    <a:pt x="2840" y="2532"/>
                    <a:pt x="3206" y="2125"/>
                  </a:cubicBezTo>
                  <a:cubicBezTo>
                    <a:pt x="3737" y="1535"/>
                    <a:pt x="3806" y="640"/>
                    <a:pt x="3403" y="1"/>
                  </a:cubicBezTo>
                  <a:close/>
                </a:path>
              </a:pathLst>
            </a:custGeom>
            <a:solidFill>
              <a:srgbClr val="4D2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4" name="Google Shape;2584;p64"/>
            <p:cNvSpPr/>
            <p:nvPr/>
          </p:nvSpPr>
          <p:spPr>
            <a:xfrm>
              <a:off x="8427825" y="3921940"/>
              <a:ext cx="128518" cy="47099"/>
            </a:xfrm>
            <a:custGeom>
              <a:rect b="b" l="l" r="r" t="t"/>
              <a:pathLst>
                <a:path extrusionOk="0" h="1161" w="3168">
                  <a:moveTo>
                    <a:pt x="3167" y="1"/>
                  </a:moveTo>
                  <a:lnTo>
                    <a:pt x="3167" y="1"/>
                  </a:lnTo>
                  <a:cubicBezTo>
                    <a:pt x="2174" y="414"/>
                    <a:pt x="1102" y="660"/>
                    <a:pt x="30" y="689"/>
                  </a:cubicBezTo>
                  <a:cubicBezTo>
                    <a:pt x="20" y="758"/>
                    <a:pt x="20" y="748"/>
                    <a:pt x="0" y="817"/>
                  </a:cubicBezTo>
                  <a:cubicBezTo>
                    <a:pt x="295" y="1034"/>
                    <a:pt x="620" y="1132"/>
                    <a:pt x="954" y="1152"/>
                  </a:cubicBezTo>
                  <a:cubicBezTo>
                    <a:pt x="1019" y="1158"/>
                    <a:pt x="1082" y="1160"/>
                    <a:pt x="1146" y="1160"/>
                  </a:cubicBezTo>
                  <a:cubicBezTo>
                    <a:pt x="1499" y="1160"/>
                    <a:pt x="1839" y="1073"/>
                    <a:pt x="2164" y="965"/>
                  </a:cubicBezTo>
                  <a:cubicBezTo>
                    <a:pt x="2459" y="886"/>
                    <a:pt x="2734" y="758"/>
                    <a:pt x="2951" y="532"/>
                  </a:cubicBezTo>
                  <a:cubicBezTo>
                    <a:pt x="3069" y="394"/>
                    <a:pt x="3157" y="198"/>
                    <a:pt x="31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5" name="Google Shape;2585;p64"/>
            <p:cNvSpPr/>
            <p:nvPr/>
          </p:nvSpPr>
          <p:spPr>
            <a:xfrm>
              <a:off x="8526769" y="3667056"/>
              <a:ext cx="126489" cy="49087"/>
            </a:xfrm>
            <a:custGeom>
              <a:rect b="b" l="l" r="r" t="t"/>
              <a:pathLst>
                <a:path extrusionOk="0" h="1210" w="3118">
                  <a:moveTo>
                    <a:pt x="1272" y="1"/>
                  </a:moveTo>
                  <a:cubicBezTo>
                    <a:pt x="1155" y="1"/>
                    <a:pt x="1039" y="13"/>
                    <a:pt x="925" y="39"/>
                  </a:cubicBezTo>
                  <a:cubicBezTo>
                    <a:pt x="492" y="147"/>
                    <a:pt x="118" y="472"/>
                    <a:pt x="0" y="894"/>
                  </a:cubicBezTo>
                  <a:cubicBezTo>
                    <a:pt x="379" y="719"/>
                    <a:pt x="824" y="627"/>
                    <a:pt x="1279" y="627"/>
                  </a:cubicBezTo>
                  <a:cubicBezTo>
                    <a:pt x="1923" y="627"/>
                    <a:pt x="2588" y="812"/>
                    <a:pt x="3118" y="1209"/>
                  </a:cubicBezTo>
                  <a:cubicBezTo>
                    <a:pt x="2892" y="816"/>
                    <a:pt x="2587" y="481"/>
                    <a:pt x="2203" y="255"/>
                  </a:cubicBezTo>
                  <a:cubicBezTo>
                    <a:pt x="1921" y="96"/>
                    <a:pt x="1596" y="1"/>
                    <a:pt x="1272" y="1"/>
                  </a:cubicBezTo>
                  <a:close/>
                </a:path>
              </a:pathLst>
            </a:custGeom>
            <a:solidFill>
              <a:srgbClr val="863A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6" name="Google Shape;2586;p64"/>
            <p:cNvSpPr/>
            <p:nvPr/>
          </p:nvSpPr>
          <p:spPr>
            <a:xfrm>
              <a:off x="8223529" y="3756467"/>
              <a:ext cx="114563" cy="83326"/>
            </a:xfrm>
            <a:custGeom>
              <a:rect b="b" l="l" r="r" t="t"/>
              <a:pathLst>
                <a:path extrusionOk="0" h="2054" w="2824">
                  <a:moveTo>
                    <a:pt x="1769" y="1"/>
                  </a:moveTo>
                  <a:cubicBezTo>
                    <a:pt x="1488" y="1"/>
                    <a:pt x="1209" y="64"/>
                    <a:pt x="965" y="195"/>
                  </a:cubicBezTo>
                  <a:cubicBezTo>
                    <a:pt x="384" y="500"/>
                    <a:pt x="1" y="1139"/>
                    <a:pt x="1" y="2054"/>
                  </a:cubicBezTo>
                  <a:cubicBezTo>
                    <a:pt x="640" y="1110"/>
                    <a:pt x="1702" y="461"/>
                    <a:pt x="2824" y="333"/>
                  </a:cubicBezTo>
                  <a:cubicBezTo>
                    <a:pt x="2520" y="114"/>
                    <a:pt x="2143" y="1"/>
                    <a:pt x="1769" y="1"/>
                  </a:cubicBezTo>
                  <a:close/>
                </a:path>
              </a:pathLst>
            </a:custGeom>
            <a:solidFill>
              <a:srgbClr val="863A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7" name="Google Shape;2587;p64"/>
            <p:cNvSpPr/>
            <p:nvPr/>
          </p:nvSpPr>
          <p:spPr>
            <a:xfrm>
              <a:off x="8308923" y="3993988"/>
              <a:ext cx="13996" cy="12373"/>
            </a:xfrm>
            <a:custGeom>
              <a:rect b="b" l="l" r="r" t="t"/>
              <a:pathLst>
                <a:path extrusionOk="0" h="305" w="345">
                  <a:moveTo>
                    <a:pt x="153" y="0"/>
                  </a:moveTo>
                  <a:cubicBezTo>
                    <a:pt x="84" y="0"/>
                    <a:pt x="27" y="40"/>
                    <a:pt x="10" y="113"/>
                  </a:cubicBezTo>
                  <a:cubicBezTo>
                    <a:pt x="1" y="202"/>
                    <a:pt x="50" y="290"/>
                    <a:pt x="138" y="300"/>
                  </a:cubicBezTo>
                  <a:cubicBezTo>
                    <a:pt x="151" y="303"/>
                    <a:pt x="164" y="304"/>
                    <a:pt x="177" y="304"/>
                  </a:cubicBezTo>
                  <a:cubicBezTo>
                    <a:pt x="249" y="304"/>
                    <a:pt x="308" y="259"/>
                    <a:pt x="325" y="192"/>
                  </a:cubicBezTo>
                  <a:cubicBezTo>
                    <a:pt x="345" y="103"/>
                    <a:pt x="286" y="15"/>
                    <a:pt x="197" y="5"/>
                  </a:cubicBezTo>
                  <a:cubicBezTo>
                    <a:pt x="182" y="2"/>
                    <a:pt x="168" y="0"/>
                    <a:pt x="153" y="0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8" name="Google Shape;2588;p64"/>
            <p:cNvSpPr/>
            <p:nvPr/>
          </p:nvSpPr>
          <p:spPr>
            <a:xfrm>
              <a:off x="8361173" y="3986037"/>
              <a:ext cx="14036" cy="12373"/>
            </a:xfrm>
            <a:custGeom>
              <a:rect b="b" l="l" r="r" t="t"/>
              <a:pathLst>
                <a:path extrusionOk="0" h="305" w="346">
                  <a:moveTo>
                    <a:pt x="162" y="0"/>
                  </a:moveTo>
                  <a:cubicBezTo>
                    <a:pt x="94" y="0"/>
                    <a:pt x="29" y="46"/>
                    <a:pt x="21" y="113"/>
                  </a:cubicBezTo>
                  <a:cubicBezTo>
                    <a:pt x="1" y="201"/>
                    <a:pt x="70" y="290"/>
                    <a:pt x="139" y="299"/>
                  </a:cubicBezTo>
                  <a:cubicBezTo>
                    <a:pt x="154" y="303"/>
                    <a:pt x="169" y="304"/>
                    <a:pt x="183" y="304"/>
                  </a:cubicBezTo>
                  <a:cubicBezTo>
                    <a:pt x="255" y="304"/>
                    <a:pt x="317" y="265"/>
                    <a:pt x="325" y="191"/>
                  </a:cubicBezTo>
                  <a:cubicBezTo>
                    <a:pt x="345" y="103"/>
                    <a:pt x="286" y="14"/>
                    <a:pt x="198" y="4"/>
                  </a:cubicBezTo>
                  <a:cubicBezTo>
                    <a:pt x="186" y="1"/>
                    <a:pt x="174" y="0"/>
                    <a:pt x="162" y="0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9" name="Google Shape;2589;p64"/>
            <p:cNvSpPr/>
            <p:nvPr/>
          </p:nvSpPr>
          <p:spPr>
            <a:xfrm>
              <a:off x="8340849" y="4019910"/>
              <a:ext cx="14401" cy="12373"/>
            </a:xfrm>
            <a:custGeom>
              <a:rect b="b" l="l" r="r" t="t"/>
              <a:pathLst>
                <a:path extrusionOk="0" h="305" w="355">
                  <a:moveTo>
                    <a:pt x="167" y="0"/>
                  </a:moveTo>
                  <a:cubicBezTo>
                    <a:pt x="101" y="0"/>
                    <a:pt x="38" y="40"/>
                    <a:pt x="30" y="114"/>
                  </a:cubicBezTo>
                  <a:cubicBezTo>
                    <a:pt x="0" y="202"/>
                    <a:pt x="59" y="291"/>
                    <a:pt x="148" y="300"/>
                  </a:cubicBezTo>
                  <a:cubicBezTo>
                    <a:pt x="161" y="303"/>
                    <a:pt x="174" y="305"/>
                    <a:pt x="187" y="305"/>
                  </a:cubicBezTo>
                  <a:cubicBezTo>
                    <a:pt x="261" y="305"/>
                    <a:pt x="326" y="259"/>
                    <a:pt x="335" y="192"/>
                  </a:cubicBezTo>
                  <a:cubicBezTo>
                    <a:pt x="354" y="104"/>
                    <a:pt x="295" y="15"/>
                    <a:pt x="207" y="5"/>
                  </a:cubicBezTo>
                  <a:cubicBezTo>
                    <a:pt x="194" y="2"/>
                    <a:pt x="180" y="0"/>
                    <a:pt x="167" y="0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0" name="Google Shape;2590;p64"/>
            <p:cNvSpPr/>
            <p:nvPr/>
          </p:nvSpPr>
          <p:spPr>
            <a:xfrm>
              <a:off x="8638491" y="3893665"/>
              <a:ext cx="15172" cy="12535"/>
            </a:xfrm>
            <a:custGeom>
              <a:rect b="b" l="l" r="r" t="t"/>
              <a:pathLst>
                <a:path extrusionOk="0" h="309" w="374">
                  <a:moveTo>
                    <a:pt x="199" y="1"/>
                  </a:moveTo>
                  <a:cubicBezTo>
                    <a:pt x="183" y="1"/>
                    <a:pt x="165" y="4"/>
                    <a:pt x="148" y="10"/>
                  </a:cubicBezTo>
                  <a:cubicBezTo>
                    <a:pt x="69" y="29"/>
                    <a:pt x="0" y="118"/>
                    <a:pt x="30" y="187"/>
                  </a:cubicBezTo>
                  <a:cubicBezTo>
                    <a:pt x="46" y="262"/>
                    <a:pt x="113" y="309"/>
                    <a:pt x="187" y="309"/>
                  </a:cubicBezTo>
                  <a:cubicBezTo>
                    <a:pt x="200" y="309"/>
                    <a:pt x="213" y="307"/>
                    <a:pt x="226" y="305"/>
                  </a:cubicBezTo>
                  <a:cubicBezTo>
                    <a:pt x="315" y="275"/>
                    <a:pt x="374" y="206"/>
                    <a:pt x="344" y="118"/>
                  </a:cubicBezTo>
                  <a:cubicBezTo>
                    <a:pt x="329" y="47"/>
                    <a:pt x="268" y="1"/>
                    <a:pt x="199" y="1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1" name="Google Shape;2591;p64"/>
            <p:cNvSpPr/>
            <p:nvPr/>
          </p:nvSpPr>
          <p:spPr>
            <a:xfrm>
              <a:off x="8682345" y="3863767"/>
              <a:ext cx="14401" cy="12535"/>
            </a:xfrm>
            <a:custGeom>
              <a:rect b="b" l="l" r="r" t="t"/>
              <a:pathLst>
                <a:path extrusionOk="0" h="309" w="355">
                  <a:moveTo>
                    <a:pt x="190" y="0"/>
                  </a:moveTo>
                  <a:cubicBezTo>
                    <a:pt x="174" y="0"/>
                    <a:pt x="156" y="3"/>
                    <a:pt x="139" y="9"/>
                  </a:cubicBezTo>
                  <a:cubicBezTo>
                    <a:pt x="50" y="19"/>
                    <a:pt x="1" y="107"/>
                    <a:pt x="21" y="186"/>
                  </a:cubicBezTo>
                  <a:cubicBezTo>
                    <a:pt x="37" y="261"/>
                    <a:pt x="104" y="308"/>
                    <a:pt x="178" y="308"/>
                  </a:cubicBezTo>
                  <a:cubicBezTo>
                    <a:pt x="191" y="308"/>
                    <a:pt x="204" y="307"/>
                    <a:pt x="217" y="304"/>
                  </a:cubicBezTo>
                  <a:cubicBezTo>
                    <a:pt x="296" y="274"/>
                    <a:pt x="355" y="206"/>
                    <a:pt x="335" y="117"/>
                  </a:cubicBezTo>
                  <a:cubicBezTo>
                    <a:pt x="320" y="46"/>
                    <a:pt x="259" y="0"/>
                    <a:pt x="190" y="0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2" name="Google Shape;2592;p64"/>
            <p:cNvSpPr/>
            <p:nvPr/>
          </p:nvSpPr>
          <p:spPr>
            <a:xfrm>
              <a:off x="8679180" y="3903239"/>
              <a:ext cx="14807" cy="12535"/>
            </a:xfrm>
            <a:custGeom>
              <a:rect b="b" l="l" r="r" t="t"/>
              <a:pathLst>
                <a:path extrusionOk="0" h="309" w="365">
                  <a:moveTo>
                    <a:pt x="195" y="1"/>
                  </a:moveTo>
                  <a:cubicBezTo>
                    <a:pt x="179" y="1"/>
                    <a:pt x="163" y="4"/>
                    <a:pt x="148" y="10"/>
                  </a:cubicBezTo>
                  <a:cubicBezTo>
                    <a:pt x="59" y="29"/>
                    <a:pt x="0" y="108"/>
                    <a:pt x="20" y="187"/>
                  </a:cubicBezTo>
                  <a:cubicBezTo>
                    <a:pt x="45" y="262"/>
                    <a:pt x="106" y="309"/>
                    <a:pt x="178" y="309"/>
                  </a:cubicBezTo>
                  <a:cubicBezTo>
                    <a:pt x="191" y="309"/>
                    <a:pt x="204" y="308"/>
                    <a:pt x="217" y="305"/>
                  </a:cubicBezTo>
                  <a:cubicBezTo>
                    <a:pt x="305" y="275"/>
                    <a:pt x="364" y="206"/>
                    <a:pt x="344" y="118"/>
                  </a:cubicBezTo>
                  <a:cubicBezTo>
                    <a:pt x="321" y="47"/>
                    <a:pt x="259" y="1"/>
                    <a:pt x="195" y="1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3" name="Google Shape;2593;p64"/>
            <p:cNvSpPr/>
            <p:nvPr/>
          </p:nvSpPr>
          <p:spPr>
            <a:xfrm>
              <a:off x="8085519" y="4034636"/>
              <a:ext cx="181945" cy="148112"/>
            </a:xfrm>
            <a:custGeom>
              <a:rect b="b" l="l" r="r" t="t"/>
              <a:pathLst>
                <a:path extrusionOk="0" h="3651" w="4485">
                  <a:moveTo>
                    <a:pt x="2349" y="1"/>
                  </a:moveTo>
                  <a:cubicBezTo>
                    <a:pt x="2214" y="1"/>
                    <a:pt x="2076" y="12"/>
                    <a:pt x="1938" y="36"/>
                  </a:cubicBezTo>
                  <a:cubicBezTo>
                    <a:pt x="797" y="223"/>
                    <a:pt x="0" y="1186"/>
                    <a:pt x="167" y="2170"/>
                  </a:cubicBezTo>
                  <a:cubicBezTo>
                    <a:pt x="314" y="3043"/>
                    <a:pt x="1153" y="3651"/>
                    <a:pt x="2136" y="3651"/>
                  </a:cubicBezTo>
                  <a:cubicBezTo>
                    <a:pt x="2271" y="3651"/>
                    <a:pt x="2409" y="3639"/>
                    <a:pt x="2547" y="3616"/>
                  </a:cubicBezTo>
                  <a:cubicBezTo>
                    <a:pt x="3688" y="3429"/>
                    <a:pt x="4485" y="2465"/>
                    <a:pt x="4318" y="1472"/>
                  </a:cubicBezTo>
                  <a:cubicBezTo>
                    <a:pt x="4171" y="607"/>
                    <a:pt x="3332" y="1"/>
                    <a:pt x="2349" y="1"/>
                  </a:cubicBezTo>
                  <a:close/>
                </a:path>
              </a:pathLst>
            </a:custGeom>
            <a:solidFill>
              <a:srgbClr val="8E5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4" name="Google Shape;2594;p64"/>
            <p:cNvSpPr/>
            <p:nvPr/>
          </p:nvSpPr>
          <p:spPr>
            <a:xfrm>
              <a:off x="8113024" y="4084737"/>
              <a:ext cx="124542" cy="87666"/>
            </a:xfrm>
            <a:custGeom>
              <a:rect b="b" l="l" r="r" t="t"/>
              <a:pathLst>
                <a:path extrusionOk="0" h="2161" w="3070">
                  <a:moveTo>
                    <a:pt x="1693" y="0"/>
                  </a:moveTo>
                  <a:cubicBezTo>
                    <a:pt x="1581" y="0"/>
                    <a:pt x="1466" y="10"/>
                    <a:pt x="1348" y="30"/>
                  </a:cubicBezTo>
                  <a:cubicBezTo>
                    <a:pt x="561" y="168"/>
                    <a:pt x="1" y="748"/>
                    <a:pt x="99" y="1328"/>
                  </a:cubicBezTo>
                  <a:cubicBezTo>
                    <a:pt x="184" y="1829"/>
                    <a:pt x="737" y="2161"/>
                    <a:pt x="1398" y="2161"/>
                  </a:cubicBezTo>
                  <a:cubicBezTo>
                    <a:pt x="1504" y="2161"/>
                    <a:pt x="1612" y="2152"/>
                    <a:pt x="1722" y="2135"/>
                  </a:cubicBezTo>
                  <a:cubicBezTo>
                    <a:pt x="2509" y="1987"/>
                    <a:pt x="3069" y="1407"/>
                    <a:pt x="2971" y="827"/>
                  </a:cubicBezTo>
                  <a:cubicBezTo>
                    <a:pt x="2887" y="331"/>
                    <a:pt x="2351" y="0"/>
                    <a:pt x="1693" y="0"/>
                  </a:cubicBezTo>
                  <a:close/>
                </a:path>
              </a:pathLst>
            </a:custGeom>
            <a:solidFill>
              <a:srgbClr val="75413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5" name="Google Shape;2595;p64"/>
            <p:cNvSpPr/>
            <p:nvPr/>
          </p:nvSpPr>
          <p:spPr>
            <a:xfrm>
              <a:off x="7728040" y="3337082"/>
              <a:ext cx="510299" cy="450015"/>
            </a:xfrm>
            <a:custGeom>
              <a:rect b="b" l="l" r="r" t="t"/>
              <a:pathLst>
                <a:path extrusionOk="0" h="11093" w="12579">
                  <a:moveTo>
                    <a:pt x="5487" y="1"/>
                  </a:moveTo>
                  <a:cubicBezTo>
                    <a:pt x="5329" y="1"/>
                    <a:pt x="5171" y="19"/>
                    <a:pt x="5016" y="59"/>
                  </a:cubicBezTo>
                  <a:cubicBezTo>
                    <a:pt x="3855" y="344"/>
                    <a:pt x="3098" y="1721"/>
                    <a:pt x="3462" y="2852"/>
                  </a:cubicBezTo>
                  <a:cubicBezTo>
                    <a:pt x="3142" y="2652"/>
                    <a:pt x="2771" y="2557"/>
                    <a:pt x="2398" y="2557"/>
                  </a:cubicBezTo>
                  <a:cubicBezTo>
                    <a:pt x="1691" y="2557"/>
                    <a:pt x="976" y="2896"/>
                    <a:pt x="590" y="3501"/>
                  </a:cubicBezTo>
                  <a:cubicBezTo>
                    <a:pt x="0" y="4426"/>
                    <a:pt x="295" y="5783"/>
                    <a:pt x="1200" y="6373"/>
                  </a:cubicBezTo>
                  <a:cubicBezTo>
                    <a:pt x="689" y="6865"/>
                    <a:pt x="610" y="7770"/>
                    <a:pt x="1043" y="8340"/>
                  </a:cubicBezTo>
                  <a:cubicBezTo>
                    <a:pt x="1323" y="8716"/>
                    <a:pt x="1785" y="8923"/>
                    <a:pt x="2247" y="8923"/>
                  </a:cubicBezTo>
                  <a:cubicBezTo>
                    <a:pt x="2498" y="8923"/>
                    <a:pt x="2749" y="8862"/>
                    <a:pt x="2970" y="8733"/>
                  </a:cubicBezTo>
                  <a:cubicBezTo>
                    <a:pt x="2970" y="9461"/>
                    <a:pt x="3452" y="10179"/>
                    <a:pt x="4111" y="10445"/>
                  </a:cubicBezTo>
                  <a:cubicBezTo>
                    <a:pt x="4337" y="10540"/>
                    <a:pt x="4580" y="10586"/>
                    <a:pt x="4822" y="10586"/>
                  </a:cubicBezTo>
                  <a:cubicBezTo>
                    <a:pt x="5308" y="10586"/>
                    <a:pt x="5793" y="10402"/>
                    <a:pt x="6147" y="10061"/>
                  </a:cubicBezTo>
                  <a:cubicBezTo>
                    <a:pt x="6392" y="10669"/>
                    <a:pt x="7022" y="11093"/>
                    <a:pt x="7667" y="11093"/>
                  </a:cubicBezTo>
                  <a:cubicBezTo>
                    <a:pt x="7721" y="11093"/>
                    <a:pt x="7775" y="11090"/>
                    <a:pt x="7829" y="11084"/>
                  </a:cubicBezTo>
                  <a:cubicBezTo>
                    <a:pt x="8527" y="11025"/>
                    <a:pt x="9156" y="10445"/>
                    <a:pt x="9294" y="9756"/>
                  </a:cubicBezTo>
                  <a:cubicBezTo>
                    <a:pt x="9481" y="9988"/>
                    <a:pt x="9775" y="10123"/>
                    <a:pt x="10065" y="10123"/>
                  </a:cubicBezTo>
                  <a:cubicBezTo>
                    <a:pt x="10157" y="10123"/>
                    <a:pt x="10249" y="10109"/>
                    <a:pt x="10336" y="10081"/>
                  </a:cubicBezTo>
                  <a:cubicBezTo>
                    <a:pt x="10740" y="9963"/>
                    <a:pt x="11025" y="9609"/>
                    <a:pt x="10779" y="9353"/>
                  </a:cubicBezTo>
                  <a:cubicBezTo>
                    <a:pt x="11615" y="9068"/>
                    <a:pt x="12087" y="7986"/>
                    <a:pt x="11713" y="7180"/>
                  </a:cubicBezTo>
                  <a:cubicBezTo>
                    <a:pt x="12244" y="6865"/>
                    <a:pt x="12579" y="6245"/>
                    <a:pt x="12520" y="5626"/>
                  </a:cubicBezTo>
                  <a:cubicBezTo>
                    <a:pt x="12490" y="5016"/>
                    <a:pt x="12067" y="4445"/>
                    <a:pt x="11507" y="4209"/>
                  </a:cubicBezTo>
                  <a:cubicBezTo>
                    <a:pt x="11920" y="3226"/>
                    <a:pt x="11527" y="1967"/>
                    <a:pt x="10622" y="1387"/>
                  </a:cubicBezTo>
                  <a:cubicBezTo>
                    <a:pt x="10262" y="1159"/>
                    <a:pt x="9842" y="1049"/>
                    <a:pt x="9421" y="1049"/>
                  </a:cubicBezTo>
                  <a:cubicBezTo>
                    <a:pt x="8770" y="1049"/>
                    <a:pt x="8117" y="1310"/>
                    <a:pt x="7681" y="1800"/>
                  </a:cubicBezTo>
                  <a:cubicBezTo>
                    <a:pt x="7511" y="779"/>
                    <a:pt x="6501" y="1"/>
                    <a:pt x="5487" y="1"/>
                  </a:cubicBezTo>
                  <a:close/>
                </a:path>
              </a:pathLst>
            </a:custGeom>
            <a:solidFill>
              <a:srgbClr val="4024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6" name="Google Shape;2596;p64"/>
            <p:cNvSpPr/>
            <p:nvPr/>
          </p:nvSpPr>
          <p:spPr>
            <a:xfrm>
              <a:off x="7557658" y="3884943"/>
              <a:ext cx="182391" cy="157808"/>
            </a:xfrm>
            <a:custGeom>
              <a:rect b="b" l="l" r="r" t="t"/>
              <a:pathLst>
                <a:path extrusionOk="0" h="3890" w="4496">
                  <a:moveTo>
                    <a:pt x="1961" y="1"/>
                  </a:moveTo>
                  <a:cubicBezTo>
                    <a:pt x="1459" y="1"/>
                    <a:pt x="984" y="190"/>
                    <a:pt x="660" y="569"/>
                  </a:cubicBezTo>
                  <a:cubicBezTo>
                    <a:pt x="1" y="1336"/>
                    <a:pt x="178" y="2565"/>
                    <a:pt x="1063" y="3322"/>
                  </a:cubicBezTo>
                  <a:cubicBezTo>
                    <a:pt x="1499" y="3700"/>
                    <a:pt x="2028" y="3889"/>
                    <a:pt x="2531" y="3889"/>
                  </a:cubicBezTo>
                  <a:cubicBezTo>
                    <a:pt x="3037" y="3889"/>
                    <a:pt x="3516" y="3697"/>
                    <a:pt x="3846" y="3313"/>
                  </a:cubicBezTo>
                  <a:cubicBezTo>
                    <a:pt x="4495" y="2555"/>
                    <a:pt x="4318" y="1326"/>
                    <a:pt x="3433" y="569"/>
                  </a:cubicBezTo>
                  <a:cubicBezTo>
                    <a:pt x="2995" y="190"/>
                    <a:pt x="2464" y="1"/>
                    <a:pt x="1961" y="1"/>
                  </a:cubicBezTo>
                  <a:close/>
                </a:path>
              </a:pathLst>
            </a:custGeom>
            <a:solidFill>
              <a:srgbClr val="8E5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7" name="Google Shape;2597;p64"/>
            <p:cNvSpPr/>
            <p:nvPr/>
          </p:nvSpPr>
          <p:spPr>
            <a:xfrm>
              <a:off x="7580416" y="3931068"/>
              <a:ext cx="120526" cy="101297"/>
            </a:xfrm>
            <a:custGeom>
              <a:rect b="b" l="l" r="r" t="t"/>
              <a:pathLst>
                <a:path extrusionOk="0" h="2497" w="2971">
                  <a:moveTo>
                    <a:pt x="1073" y="0"/>
                  </a:moveTo>
                  <a:cubicBezTo>
                    <a:pt x="795" y="0"/>
                    <a:pt x="547" y="94"/>
                    <a:pt x="384" y="287"/>
                  </a:cubicBezTo>
                  <a:cubicBezTo>
                    <a:pt x="0" y="730"/>
                    <a:pt x="167" y="1517"/>
                    <a:pt x="787" y="2048"/>
                  </a:cubicBezTo>
                  <a:cubicBezTo>
                    <a:pt x="1127" y="2344"/>
                    <a:pt x="1532" y="2497"/>
                    <a:pt x="1889" y="2497"/>
                  </a:cubicBezTo>
                  <a:cubicBezTo>
                    <a:pt x="2173" y="2497"/>
                    <a:pt x="2427" y="2401"/>
                    <a:pt x="2597" y="2205"/>
                  </a:cubicBezTo>
                  <a:cubicBezTo>
                    <a:pt x="2970" y="1763"/>
                    <a:pt x="2803" y="976"/>
                    <a:pt x="2184" y="455"/>
                  </a:cubicBezTo>
                  <a:cubicBezTo>
                    <a:pt x="1840" y="156"/>
                    <a:pt x="1432" y="0"/>
                    <a:pt x="1073" y="0"/>
                  </a:cubicBezTo>
                  <a:close/>
                </a:path>
              </a:pathLst>
            </a:custGeom>
            <a:solidFill>
              <a:srgbClr val="75413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8" name="Google Shape;2598;p64"/>
            <p:cNvSpPr/>
            <p:nvPr/>
          </p:nvSpPr>
          <p:spPr>
            <a:xfrm>
              <a:off x="7628285" y="3676955"/>
              <a:ext cx="594517" cy="527215"/>
            </a:xfrm>
            <a:custGeom>
              <a:rect b="b" l="l" r="r" t="t"/>
              <a:pathLst>
                <a:path extrusionOk="0" h="12996" w="14655">
                  <a:moveTo>
                    <a:pt x="8262" y="1"/>
                  </a:moveTo>
                  <a:cubicBezTo>
                    <a:pt x="5002" y="1"/>
                    <a:pt x="1700" y="3032"/>
                    <a:pt x="895" y="6207"/>
                  </a:cubicBezTo>
                  <a:cubicBezTo>
                    <a:pt x="0" y="9738"/>
                    <a:pt x="2823" y="11833"/>
                    <a:pt x="6383" y="12659"/>
                  </a:cubicBezTo>
                  <a:cubicBezTo>
                    <a:pt x="7314" y="12872"/>
                    <a:pt x="8207" y="12996"/>
                    <a:pt x="9033" y="12996"/>
                  </a:cubicBezTo>
                  <a:cubicBezTo>
                    <a:pt x="11326" y="12996"/>
                    <a:pt x="13109" y="12048"/>
                    <a:pt x="13759" y="9453"/>
                  </a:cubicBezTo>
                  <a:cubicBezTo>
                    <a:pt x="14654" y="5932"/>
                    <a:pt x="13661" y="1083"/>
                    <a:pt x="9353" y="119"/>
                  </a:cubicBezTo>
                  <a:cubicBezTo>
                    <a:pt x="8992" y="39"/>
                    <a:pt x="8627" y="1"/>
                    <a:pt x="8262" y="1"/>
                  </a:cubicBezTo>
                  <a:close/>
                </a:path>
              </a:pathLst>
            </a:custGeom>
            <a:solidFill>
              <a:srgbClr val="8E5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9" name="Google Shape;2599;p64"/>
            <p:cNvSpPr/>
            <p:nvPr/>
          </p:nvSpPr>
          <p:spPr>
            <a:xfrm>
              <a:off x="8057162" y="3874193"/>
              <a:ext cx="102595" cy="83326"/>
            </a:xfrm>
            <a:custGeom>
              <a:rect b="b" l="l" r="r" t="t"/>
              <a:pathLst>
                <a:path extrusionOk="0" h="2054" w="2529">
                  <a:moveTo>
                    <a:pt x="854" y="0"/>
                  </a:moveTo>
                  <a:cubicBezTo>
                    <a:pt x="536" y="0"/>
                    <a:pt x="218" y="120"/>
                    <a:pt x="1" y="352"/>
                  </a:cubicBezTo>
                  <a:cubicBezTo>
                    <a:pt x="974" y="401"/>
                    <a:pt x="2076" y="1070"/>
                    <a:pt x="2528" y="2053"/>
                  </a:cubicBezTo>
                  <a:cubicBezTo>
                    <a:pt x="2519" y="1621"/>
                    <a:pt x="2410" y="1188"/>
                    <a:pt x="2184" y="824"/>
                  </a:cubicBezTo>
                  <a:cubicBezTo>
                    <a:pt x="1958" y="460"/>
                    <a:pt x="1614" y="155"/>
                    <a:pt x="1191" y="47"/>
                  </a:cubicBezTo>
                  <a:cubicBezTo>
                    <a:pt x="1082" y="16"/>
                    <a:pt x="968" y="0"/>
                    <a:pt x="854" y="0"/>
                  </a:cubicBezTo>
                  <a:close/>
                </a:path>
              </a:pathLst>
            </a:custGeom>
            <a:solidFill>
              <a:srgbClr val="4B2B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0" name="Google Shape;2600;p64"/>
            <p:cNvSpPr/>
            <p:nvPr/>
          </p:nvSpPr>
          <p:spPr>
            <a:xfrm>
              <a:off x="7746782" y="3801821"/>
              <a:ext cx="130506" cy="45192"/>
            </a:xfrm>
            <a:custGeom>
              <a:rect b="b" l="l" r="r" t="t"/>
              <a:pathLst>
                <a:path extrusionOk="0" h="1114" w="3217">
                  <a:moveTo>
                    <a:pt x="1654" y="1"/>
                  </a:moveTo>
                  <a:cubicBezTo>
                    <a:pt x="1031" y="1"/>
                    <a:pt x="422" y="375"/>
                    <a:pt x="0" y="1113"/>
                  </a:cubicBezTo>
                  <a:cubicBezTo>
                    <a:pt x="532" y="845"/>
                    <a:pt x="1136" y="708"/>
                    <a:pt x="1742" y="708"/>
                  </a:cubicBezTo>
                  <a:cubicBezTo>
                    <a:pt x="2246" y="708"/>
                    <a:pt x="2752" y="803"/>
                    <a:pt x="3216" y="995"/>
                  </a:cubicBezTo>
                  <a:cubicBezTo>
                    <a:pt x="2941" y="415"/>
                    <a:pt x="2341" y="12"/>
                    <a:pt x="1702" y="2"/>
                  </a:cubicBezTo>
                  <a:cubicBezTo>
                    <a:pt x="1686" y="1"/>
                    <a:pt x="1670" y="1"/>
                    <a:pt x="1654" y="1"/>
                  </a:cubicBezTo>
                  <a:close/>
                </a:path>
              </a:pathLst>
            </a:custGeom>
            <a:solidFill>
              <a:srgbClr val="4B2B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1" name="Google Shape;2601;p64"/>
            <p:cNvSpPr/>
            <p:nvPr/>
          </p:nvSpPr>
          <p:spPr>
            <a:xfrm>
              <a:off x="7870472" y="4018491"/>
              <a:ext cx="17201" cy="30385"/>
            </a:xfrm>
            <a:custGeom>
              <a:rect b="b" l="l" r="r" t="t"/>
              <a:pathLst>
                <a:path extrusionOk="0" h="749" w="424">
                  <a:moveTo>
                    <a:pt x="423" y="1"/>
                  </a:moveTo>
                  <a:lnTo>
                    <a:pt x="423" y="1"/>
                  </a:lnTo>
                  <a:cubicBezTo>
                    <a:pt x="217" y="30"/>
                    <a:pt x="79" y="168"/>
                    <a:pt x="39" y="326"/>
                  </a:cubicBezTo>
                  <a:cubicBezTo>
                    <a:pt x="0" y="483"/>
                    <a:pt x="89" y="670"/>
                    <a:pt x="226" y="748"/>
                  </a:cubicBezTo>
                  <a:cubicBezTo>
                    <a:pt x="246" y="493"/>
                    <a:pt x="315" y="237"/>
                    <a:pt x="423" y="1"/>
                  </a:cubicBezTo>
                  <a:close/>
                </a:path>
              </a:pathLst>
            </a:custGeom>
            <a:solidFill>
              <a:srgbClr val="5E2E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2" name="Google Shape;2602;p64"/>
            <p:cNvSpPr/>
            <p:nvPr/>
          </p:nvSpPr>
          <p:spPr>
            <a:xfrm>
              <a:off x="7958219" y="3974881"/>
              <a:ext cx="160444" cy="128721"/>
            </a:xfrm>
            <a:custGeom>
              <a:rect b="b" l="l" r="r" t="t"/>
              <a:pathLst>
                <a:path extrusionOk="0" h="3173" w="3955">
                  <a:moveTo>
                    <a:pt x="1836" y="1"/>
                  </a:moveTo>
                  <a:cubicBezTo>
                    <a:pt x="1168" y="1"/>
                    <a:pt x="557" y="356"/>
                    <a:pt x="325" y="958"/>
                  </a:cubicBezTo>
                  <a:cubicBezTo>
                    <a:pt x="1" y="1764"/>
                    <a:pt x="345" y="2640"/>
                    <a:pt x="1437" y="3023"/>
                  </a:cubicBezTo>
                  <a:cubicBezTo>
                    <a:pt x="1711" y="3124"/>
                    <a:pt x="1981" y="3173"/>
                    <a:pt x="2234" y="3173"/>
                  </a:cubicBezTo>
                  <a:cubicBezTo>
                    <a:pt x="2872" y="3173"/>
                    <a:pt x="3405" y="2863"/>
                    <a:pt x="3630" y="2286"/>
                  </a:cubicBezTo>
                  <a:cubicBezTo>
                    <a:pt x="3954" y="1469"/>
                    <a:pt x="3482" y="515"/>
                    <a:pt x="2558" y="142"/>
                  </a:cubicBezTo>
                  <a:cubicBezTo>
                    <a:pt x="2320" y="46"/>
                    <a:pt x="2074" y="1"/>
                    <a:pt x="18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3" name="Google Shape;2603;p64"/>
            <p:cNvSpPr/>
            <p:nvPr/>
          </p:nvSpPr>
          <p:spPr>
            <a:xfrm>
              <a:off x="7969415" y="3966159"/>
              <a:ext cx="144055" cy="101865"/>
            </a:xfrm>
            <a:custGeom>
              <a:rect b="b" l="l" r="r" t="t"/>
              <a:pathLst>
                <a:path extrusionOk="0" h="2511" w="3551">
                  <a:moveTo>
                    <a:pt x="1731" y="0"/>
                  </a:moveTo>
                  <a:cubicBezTo>
                    <a:pt x="1620" y="0"/>
                    <a:pt x="1509" y="11"/>
                    <a:pt x="1397" y="32"/>
                  </a:cubicBezTo>
                  <a:cubicBezTo>
                    <a:pt x="689" y="160"/>
                    <a:pt x="158" y="691"/>
                    <a:pt x="0" y="1340"/>
                  </a:cubicBezTo>
                  <a:cubicBezTo>
                    <a:pt x="246" y="799"/>
                    <a:pt x="748" y="386"/>
                    <a:pt x="1397" y="298"/>
                  </a:cubicBezTo>
                  <a:cubicBezTo>
                    <a:pt x="1472" y="288"/>
                    <a:pt x="1547" y="283"/>
                    <a:pt x="1622" y="283"/>
                  </a:cubicBezTo>
                  <a:cubicBezTo>
                    <a:pt x="2307" y="283"/>
                    <a:pt x="2943" y="681"/>
                    <a:pt x="3236" y="1311"/>
                  </a:cubicBezTo>
                  <a:cubicBezTo>
                    <a:pt x="3413" y="1704"/>
                    <a:pt x="3442" y="2127"/>
                    <a:pt x="3344" y="2510"/>
                  </a:cubicBezTo>
                  <a:cubicBezTo>
                    <a:pt x="3531" y="2117"/>
                    <a:pt x="3551" y="1655"/>
                    <a:pt x="3403" y="1193"/>
                  </a:cubicBezTo>
                  <a:cubicBezTo>
                    <a:pt x="3155" y="473"/>
                    <a:pt x="2474" y="0"/>
                    <a:pt x="1731" y="0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4" name="Google Shape;2604;p64"/>
            <p:cNvSpPr/>
            <p:nvPr/>
          </p:nvSpPr>
          <p:spPr>
            <a:xfrm>
              <a:off x="8001301" y="4000154"/>
              <a:ext cx="74685" cy="75050"/>
            </a:xfrm>
            <a:custGeom>
              <a:rect b="b" l="l" r="r" t="t"/>
              <a:pathLst>
                <a:path extrusionOk="0" h="1850" w="1841">
                  <a:moveTo>
                    <a:pt x="916" y="1"/>
                  </a:moveTo>
                  <a:cubicBezTo>
                    <a:pt x="414" y="1"/>
                    <a:pt x="1" y="414"/>
                    <a:pt x="1" y="925"/>
                  </a:cubicBezTo>
                  <a:cubicBezTo>
                    <a:pt x="1" y="1436"/>
                    <a:pt x="414" y="1850"/>
                    <a:pt x="916" y="1850"/>
                  </a:cubicBezTo>
                  <a:cubicBezTo>
                    <a:pt x="1427" y="1850"/>
                    <a:pt x="1840" y="1436"/>
                    <a:pt x="1840" y="925"/>
                  </a:cubicBezTo>
                  <a:cubicBezTo>
                    <a:pt x="1840" y="414"/>
                    <a:pt x="1427" y="1"/>
                    <a:pt x="916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5" name="Google Shape;2605;p64"/>
            <p:cNvSpPr/>
            <p:nvPr/>
          </p:nvSpPr>
          <p:spPr>
            <a:xfrm>
              <a:off x="8059191" y="4014921"/>
              <a:ext cx="17971" cy="18012"/>
            </a:xfrm>
            <a:custGeom>
              <a:rect b="b" l="l" r="r" t="t"/>
              <a:pathLst>
                <a:path extrusionOk="0" h="444" w="443">
                  <a:moveTo>
                    <a:pt x="216" y="0"/>
                  </a:moveTo>
                  <a:cubicBezTo>
                    <a:pt x="98" y="0"/>
                    <a:pt x="0" y="109"/>
                    <a:pt x="0" y="227"/>
                  </a:cubicBezTo>
                  <a:cubicBezTo>
                    <a:pt x="0" y="345"/>
                    <a:pt x="98" y="443"/>
                    <a:pt x="216" y="443"/>
                  </a:cubicBezTo>
                  <a:cubicBezTo>
                    <a:pt x="344" y="443"/>
                    <a:pt x="443" y="345"/>
                    <a:pt x="443" y="227"/>
                  </a:cubicBezTo>
                  <a:cubicBezTo>
                    <a:pt x="443" y="109"/>
                    <a:pt x="344" y="0"/>
                    <a:pt x="2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6" name="Google Shape;2606;p64"/>
            <p:cNvSpPr/>
            <p:nvPr/>
          </p:nvSpPr>
          <p:spPr>
            <a:xfrm>
              <a:off x="8107466" y="4046441"/>
              <a:ext cx="34320" cy="16268"/>
            </a:xfrm>
            <a:custGeom>
              <a:rect b="b" l="l" r="r" t="t"/>
              <a:pathLst>
                <a:path extrusionOk="0" h="401" w="846">
                  <a:moveTo>
                    <a:pt x="846" y="0"/>
                  </a:moveTo>
                  <a:lnTo>
                    <a:pt x="846" y="0"/>
                  </a:lnTo>
                  <a:cubicBezTo>
                    <a:pt x="723" y="103"/>
                    <a:pt x="447" y="168"/>
                    <a:pt x="245" y="168"/>
                  </a:cubicBezTo>
                  <a:cubicBezTo>
                    <a:pt x="156" y="168"/>
                    <a:pt x="81" y="155"/>
                    <a:pt x="39" y="128"/>
                  </a:cubicBezTo>
                  <a:cubicBezTo>
                    <a:pt x="30" y="227"/>
                    <a:pt x="10" y="315"/>
                    <a:pt x="0" y="394"/>
                  </a:cubicBezTo>
                  <a:cubicBezTo>
                    <a:pt x="44" y="399"/>
                    <a:pt x="87" y="401"/>
                    <a:pt x="128" y="401"/>
                  </a:cubicBezTo>
                  <a:cubicBezTo>
                    <a:pt x="515" y="401"/>
                    <a:pt x="793" y="205"/>
                    <a:pt x="846" y="0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7" name="Google Shape;2607;p64"/>
            <p:cNvSpPr/>
            <p:nvPr/>
          </p:nvSpPr>
          <p:spPr>
            <a:xfrm>
              <a:off x="8109048" y="4024494"/>
              <a:ext cx="31967" cy="21582"/>
            </a:xfrm>
            <a:custGeom>
              <a:rect b="b" l="l" r="r" t="t"/>
              <a:pathLst>
                <a:path extrusionOk="0" h="532" w="788">
                  <a:moveTo>
                    <a:pt x="787" y="1"/>
                  </a:moveTo>
                  <a:lnTo>
                    <a:pt x="787" y="1"/>
                  </a:lnTo>
                  <a:cubicBezTo>
                    <a:pt x="637" y="150"/>
                    <a:pt x="283" y="279"/>
                    <a:pt x="88" y="279"/>
                  </a:cubicBezTo>
                  <a:cubicBezTo>
                    <a:pt x="53" y="279"/>
                    <a:pt x="23" y="275"/>
                    <a:pt x="0" y="266"/>
                  </a:cubicBezTo>
                  <a:lnTo>
                    <a:pt x="0" y="266"/>
                  </a:lnTo>
                  <a:cubicBezTo>
                    <a:pt x="10" y="364"/>
                    <a:pt x="10" y="443"/>
                    <a:pt x="10" y="532"/>
                  </a:cubicBezTo>
                  <a:cubicBezTo>
                    <a:pt x="463" y="512"/>
                    <a:pt x="758" y="227"/>
                    <a:pt x="787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8" name="Google Shape;2608;p64"/>
            <p:cNvSpPr/>
            <p:nvPr/>
          </p:nvSpPr>
          <p:spPr>
            <a:xfrm>
              <a:off x="7716844" y="3891758"/>
              <a:ext cx="154440" cy="126976"/>
            </a:xfrm>
            <a:custGeom>
              <a:rect b="b" l="l" r="r" t="t"/>
              <a:pathLst>
                <a:path extrusionOk="0" h="3130" w="3807">
                  <a:moveTo>
                    <a:pt x="1847" y="1"/>
                  </a:moveTo>
                  <a:cubicBezTo>
                    <a:pt x="1015" y="1"/>
                    <a:pt x="279" y="536"/>
                    <a:pt x="148" y="1296"/>
                  </a:cubicBezTo>
                  <a:cubicBezTo>
                    <a:pt x="1" y="2161"/>
                    <a:pt x="620" y="2869"/>
                    <a:pt x="1623" y="3076"/>
                  </a:cubicBezTo>
                  <a:cubicBezTo>
                    <a:pt x="1799" y="3113"/>
                    <a:pt x="1966" y="3130"/>
                    <a:pt x="2123" y="3130"/>
                  </a:cubicBezTo>
                  <a:cubicBezTo>
                    <a:pt x="2975" y="3130"/>
                    <a:pt x="3535" y="2617"/>
                    <a:pt x="3659" y="1886"/>
                  </a:cubicBezTo>
                  <a:cubicBezTo>
                    <a:pt x="3807" y="1030"/>
                    <a:pt x="3138" y="194"/>
                    <a:pt x="2164" y="27"/>
                  </a:cubicBezTo>
                  <a:cubicBezTo>
                    <a:pt x="2058" y="9"/>
                    <a:pt x="1951" y="1"/>
                    <a:pt x="18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9" name="Google Shape;2609;p64"/>
            <p:cNvSpPr/>
            <p:nvPr/>
          </p:nvSpPr>
          <p:spPr>
            <a:xfrm>
              <a:off x="7722848" y="3881779"/>
              <a:ext cx="148842" cy="93670"/>
            </a:xfrm>
            <a:custGeom>
              <a:rect b="b" l="l" r="r" t="t"/>
              <a:pathLst>
                <a:path extrusionOk="0" h="2309" w="3669">
                  <a:moveTo>
                    <a:pt x="1768" y="1"/>
                  </a:moveTo>
                  <a:cubicBezTo>
                    <a:pt x="1367" y="1"/>
                    <a:pt x="964" y="134"/>
                    <a:pt x="640" y="401"/>
                  </a:cubicBezTo>
                  <a:cubicBezTo>
                    <a:pt x="276" y="706"/>
                    <a:pt x="69" y="1129"/>
                    <a:pt x="0" y="1552"/>
                  </a:cubicBezTo>
                  <a:cubicBezTo>
                    <a:pt x="128" y="1178"/>
                    <a:pt x="364" y="834"/>
                    <a:pt x="728" y="588"/>
                  </a:cubicBezTo>
                  <a:cubicBezTo>
                    <a:pt x="1023" y="392"/>
                    <a:pt x="1367" y="296"/>
                    <a:pt x="1709" y="296"/>
                  </a:cubicBezTo>
                  <a:cubicBezTo>
                    <a:pt x="2108" y="296"/>
                    <a:pt x="2505" y="427"/>
                    <a:pt x="2823" y="686"/>
                  </a:cubicBezTo>
                  <a:cubicBezTo>
                    <a:pt x="3334" y="1099"/>
                    <a:pt x="3541" y="1719"/>
                    <a:pt x="3472" y="2309"/>
                  </a:cubicBezTo>
                  <a:cubicBezTo>
                    <a:pt x="3669" y="1670"/>
                    <a:pt x="3492" y="942"/>
                    <a:pt x="2951" y="450"/>
                  </a:cubicBezTo>
                  <a:cubicBezTo>
                    <a:pt x="2621" y="151"/>
                    <a:pt x="2195" y="1"/>
                    <a:pt x="1768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0" name="Google Shape;2610;p64"/>
            <p:cNvSpPr/>
            <p:nvPr/>
          </p:nvSpPr>
          <p:spPr>
            <a:xfrm>
              <a:off x="7792258" y="3946362"/>
              <a:ext cx="35943" cy="24300"/>
            </a:xfrm>
            <a:custGeom>
              <a:rect b="b" l="l" r="r" t="t"/>
              <a:pathLst>
                <a:path extrusionOk="0" h="599" w="886">
                  <a:moveTo>
                    <a:pt x="395" y="0"/>
                  </a:moveTo>
                  <a:cubicBezTo>
                    <a:pt x="231" y="0"/>
                    <a:pt x="73" y="95"/>
                    <a:pt x="1" y="255"/>
                  </a:cubicBezTo>
                  <a:lnTo>
                    <a:pt x="787" y="599"/>
                  </a:lnTo>
                  <a:cubicBezTo>
                    <a:pt x="886" y="392"/>
                    <a:pt x="787" y="137"/>
                    <a:pt x="571" y="38"/>
                  </a:cubicBezTo>
                  <a:cubicBezTo>
                    <a:pt x="514" y="12"/>
                    <a:pt x="454" y="0"/>
                    <a:pt x="395" y="0"/>
                  </a:cubicBezTo>
                  <a:close/>
                </a:path>
              </a:pathLst>
            </a:custGeom>
            <a:solidFill>
              <a:srgbClr val="0615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1" name="Google Shape;2611;p64"/>
            <p:cNvSpPr/>
            <p:nvPr/>
          </p:nvSpPr>
          <p:spPr>
            <a:xfrm>
              <a:off x="7771528" y="3926362"/>
              <a:ext cx="74644" cy="74644"/>
            </a:xfrm>
            <a:custGeom>
              <a:rect b="b" l="l" r="r" t="t"/>
              <a:pathLst>
                <a:path extrusionOk="0" h="1840" w="1840">
                  <a:moveTo>
                    <a:pt x="915" y="0"/>
                  </a:moveTo>
                  <a:cubicBezTo>
                    <a:pt x="403" y="0"/>
                    <a:pt x="0" y="413"/>
                    <a:pt x="0" y="925"/>
                  </a:cubicBezTo>
                  <a:cubicBezTo>
                    <a:pt x="0" y="1436"/>
                    <a:pt x="403" y="1839"/>
                    <a:pt x="915" y="1839"/>
                  </a:cubicBezTo>
                  <a:cubicBezTo>
                    <a:pt x="1426" y="1839"/>
                    <a:pt x="1839" y="1436"/>
                    <a:pt x="1839" y="925"/>
                  </a:cubicBezTo>
                  <a:cubicBezTo>
                    <a:pt x="1839" y="413"/>
                    <a:pt x="1426" y="0"/>
                    <a:pt x="915" y="0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2" name="Google Shape;2612;p64"/>
            <p:cNvSpPr/>
            <p:nvPr/>
          </p:nvSpPr>
          <p:spPr>
            <a:xfrm>
              <a:off x="7829742" y="3943522"/>
              <a:ext cx="18012" cy="17971"/>
            </a:xfrm>
            <a:custGeom>
              <a:rect b="b" l="l" r="r" t="t"/>
              <a:pathLst>
                <a:path extrusionOk="0" h="443" w="444">
                  <a:moveTo>
                    <a:pt x="217" y="0"/>
                  </a:moveTo>
                  <a:cubicBezTo>
                    <a:pt x="99" y="0"/>
                    <a:pt x="1" y="98"/>
                    <a:pt x="1" y="216"/>
                  </a:cubicBezTo>
                  <a:cubicBezTo>
                    <a:pt x="1" y="334"/>
                    <a:pt x="99" y="443"/>
                    <a:pt x="217" y="443"/>
                  </a:cubicBezTo>
                  <a:cubicBezTo>
                    <a:pt x="345" y="443"/>
                    <a:pt x="444" y="334"/>
                    <a:pt x="444" y="216"/>
                  </a:cubicBezTo>
                  <a:cubicBezTo>
                    <a:pt x="444" y="98"/>
                    <a:pt x="345" y="0"/>
                    <a:pt x="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3" name="Google Shape;2613;p64"/>
            <p:cNvSpPr/>
            <p:nvPr/>
          </p:nvSpPr>
          <p:spPr>
            <a:xfrm>
              <a:off x="7700901" y="3903604"/>
              <a:ext cx="28762" cy="30344"/>
            </a:xfrm>
            <a:custGeom>
              <a:rect b="b" l="l" r="r" t="t"/>
              <a:pathLst>
                <a:path extrusionOk="0" h="748" w="709">
                  <a:moveTo>
                    <a:pt x="50" y="1"/>
                  </a:moveTo>
                  <a:lnTo>
                    <a:pt x="50" y="1"/>
                  </a:lnTo>
                  <a:cubicBezTo>
                    <a:pt x="0" y="217"/>
                    <a:pt x="187" y="571"/>
                    <a:pt x="620" y="748"/>
                  </a:cubicBezTo>
                  <a:cubicBezTo>
                    <a:pt x="630" y="669"/>
                    <a:pt x="659" y="600"/>
                    <a:pt x="708" y="502"/>
                  </a:cubicBezTo>
                  <a:lnTo>
                    <a:pt x="708" y="502"/>
                  </a:lnTo>
                  <a:cubicBezTo>
                    <a:pt x="706" y="502"/>
                    <a:pt x="703" y="502"/>
                    <a:pt x="700" y="502"/>
                  </a:cubicBezTo>
                  <a:cubicBezTo>
                    <a:pt x="529" y="502"/>
                    <a:pt x="146" y="213"/>
                    <a:pt x="50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4" name="Google Shape;2614;p64"/>
            <p:cNvSpPr/>
            <p:nvPr/>
          </p:nvSpPr>
          <p:spPr>
            <a:xfrm>
              <a:off x="7711651" y="3884862"/>
              <a:ext cx="26004" cy="33955"/>
            </a:xfrm>
            <a:custGeom>
              <a:rect b="b" l="l" r="r" t="t"/>
              <a:pathLst>
                <a:path extrusionOk="0" h="837" w="641">
                  <a:moveTo>
                    <a:pt x="80" y="0"/>
                  </a:moveTo>
                  <a:lnTo>
                    <a:pt x="80" y="0"/>
                  </a:lnTo>
                  <a:cubicBezTo>
                    <a:pt x="1" y="217"/>
                    <a:pt x="119" y="590"/>
                    <a:pt x="512" y="836"/>
                  </a:cubicBezTo>
                  <a:cubicBezTo>
                    <a:pt x="542" y="767"/>
                    <a:pt x="571" y="708"/>
                    <a:pt x="640" y="610"/>
                  </a:cubicBezTo>
                  <a:cubicBezTo>
                    <a:pt x="473" y="590"/>
                    <a:pt x="129" y="236"/>
                    <a:pt x="80" y="0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5" name="Google Shape;2615;p64"/>
            <p:cNvSpPr/>
            <p:nvPr/>
          </p:nvSpPr>
          <p:spPr>
            <a:xfrm>
              <a:off x="7832541" y="4049241"/>
              <a:ext cx="127706" cy="89532"/>
            </a:xfrm>
            <a:custGeom>
              <a:rect b="b" l="l" r="r" t="t"/>
              <a:pathLst>
                <a:path extrusionOk="0" h="2207" w="3148">
                  <a:moveTo>
                    <a:pt x="316" y="0"/>
                  </a:moveTo>
                  <a:lnTo>
                    <a:pt x="316" y="0"/>
                  </a:lnTo>
                  <a:cubicBezTo>
                    <a:pt x="1" y="522"/>
                    <a:pt x="80" y="1259"/>
                    <a:pt x="532" y="1731"/>
                  </a:cubicBezTo>
                  <a:cubicBezTo>
                    <a:pt x="833" y="2039"/>
                    <a:pt x="1277" y="2207"/>
                    <a:pt x="1706" y="2207"/>
                  </a:cubicBezTo>
                  <a:cubicBezTo>
                    <a:pt x="1922" y="2207"/>
                    <a:pt x="2134" y="2164"/>
                    <a:pt x="2322" y="2075"/>
                  </a:cubicBezTo>
                  <a:cubicBezTo>
                    <a:pt x="2853" y="1820"/>
                    <a:pt x="3148" y="1210"/>
                    <a:pt x="3030" y="649"/>
                  </a:cubicBezTo>
                  <a:cubicBezTo>
                    <a:pt x="2981" y="610"/>
                    <a:pt x="2941" y="590"/>
                    <a:pt x="2902" y="551"/>
                  </a:cubicBezTo>
                  <a:cubicBezTo>
                    <a:pt x="2066" y="541"/>
                    <a:pt x="1220" y="364"/>
                    <a:pt x="434" y="49"/>
                  </a:cubicBezTo>
                  <a:cubicBezTo>
                    <a:pt x="394" y="30"/>
                    <a:pt x="345" y="10"/>
                    <a:pt x="316" y="0"/>
                  </a:cubicBezTo>
                  <a:close/>
                </a:path>
              </a:pathLst>
            </a:custGeom>
            <a:solidFill>
              <a:srgbClr val="3818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6" name="Google Shape;2616;p64"/>
            <p:cNvSpPr/>
            <p:nvPr/>
          </p:nvSpPr>
          <p:spPr>
            <a:xfrm>
              <a:off x="7850107" y="4050823"/>
              <a:ext cx="105759" cy="37079"/>
            </a:xfrm>
            <a:custGeom>
              <a:rect b="b" l="l" r="r" t="t"/>
              <a:pathLst>
                <a:path extrusionOk="0" h="914" w="2607">
                  <a:moveTo>
                    <a:pt x="1" y="1"/>
                  </a:moveTo>
                  <a:lnTo>
                    <a:pt x="1" y="1"/>
                  </a:lnTo>
                  <a:cubicBezTo>
                    <a:pt x="30" y="168"/>
                    <a:pt x="89" y="325"/>
                    <a:pt x="197" y="433"/>
                  </a:cubicBezTo>
                  <a:cubicBezTo>
                    <a:pt x="374" y="620"/>
                    <a:pt x="620" y="709"/>
                    <a:pt x="846" y="778"/>
                  </a:cubicBezTo>
                  <a:cubicBezTo>
                    <a:pt x="1114" y="859"/>
                    <a:pt x="1382" y="913"/>
                    <a:pt x="1655" y="913"/>
                  </a:cubicBezTo>
                  <a:cubicBezTo>
                    <a:pt x="1713" y="913"/>
                    <a:pt x="1771" y="911"/>
                    <a:pt x="1830" y="905"/>
                  </a:cubicBezTo>
                  <a:cubicBezTo>
                    <a:pt x="2105" y="876"/>
                    <a:pt x="2371" y="778"/>
                    <a:pt x="2607" y="610"/>
                  </a:cubicBezTo>
                  <a:cubicBezTo>
                    <a:pt x="2577" y="561"/>
                    <a:pt x="2597" y="561"/>
                    <a:pt x="2567" y="492"/>
                  </a:cubicBezTo>
                  <a:cubicBezTo>
                    <a:pt x="1712" y="492"/>
                    <a:pt x="827" y="325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7" name="Google Shape;2617;p64"/>
            <p:cNvSpPr/>
            <p:nvPr/>
          </p:nvSpPr>
          <p:spPr>
            <a:xfrm>
              <a:off x="7658224" y="3632331"/>
              <a:ext cx="589324" cy="491151"/>
            </a:xfrm>
            <a:custGeom>
              <a:rect b="b" l="l" r="r" t="t"/>
              <a:pathLst>
                <a:path extrusionOk="0" h="12107" w="14527">
                  <a:moveTo>
                    <a:pt x="6525" y="1"/>
                  </a:moveTo>
                  <a:cubicBezTo>
                    <a:pt x="5117" y="1"/>
                    <a:pt x="3954" y="475"/>
                    <a:pt x="2852" y="1377"/>
                  </a:cubicBezTo>
                  <a:cubicBezTo>
                    <a:pt x="2754" y="1446"/>
                    <a:pt x="2655" y="1534"/>
                    <a:pt x="2557" y="1623"/>
                  </a:cubicBezTo>
                  <a:cubicBezTo>
                    <a:pt x="846" y="3157"/>
                    <a:pt x="0" y="5911"/>
                    <a:pt x="187" y="7297"/>
                  </a:cubicBezTo>
                  <a:cubicBezTo>
                    <a:pt x="1131" y="5025"/>
                    <a:pt x="2665" y="3560"/>
                    <a:pt x="4121" y="2537"/>
                  </a:cubicBezTo>
                  <a:cubicBezTo>
                    <a:pt x="7002" y="2852"/>
                    <a:pt x="10386" y="3944"/>
                    <a:pt x="12795" y="5684"/>
                  </a:cubicBezTo>
                  <a:cubicBezTo>
                    <a:pt x="12952" y="9392"/>
                    <a:pt x="12490" y="10238"/>
                    <a:pt x="12362" y="12107"/>
                  </a:cubicBezTo>
                  <a:cubicBezTo>
                    <a:pt x="13867" y="10680"/>
                    <a:pt x="14526" y="7179"/>
                    <a:pt x="14211" y="4878"/>
                  </a:cubicBezTo>
                  <a:cubicBezTo>
                    <a:pt x="14182" y="4632"/>
                    <a:pt x="14133" y="4386"/>
                    <a:pt x="14074" y="4170"/>
                  </a:cubicBezTo>
                  <a:cubicBezTo>
                    <a:pt x="13474" y="1957"/>
                    <a:pt x="10297" y="610"/>
                    <a:pt x="8006" y="157"/>
                  </a:cubicBezTo>
                  <a:cubicBezTo>
                    <a:pt x="7481" y="52"/>
                    <a:pt x="6989" y="1"/>
                    <a:pt x="6525" y="1"/>
                  </a:cubicBezTo>
                  <a:close/>
                </a:path>
              </a:pathLst>
            </a:custGeom>
            <a:solidFill>
              <a:srgbClr val="4B2B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8" name="Google Shape;2618;p64"/>
            <p:cNvSpPr/>
            <p:nvPr/>
          </p:nvSpPr>
          <p:spPr>
            <a:xfrm>
              <a:off x="7773922" y="3632331"/>
              <a:ext cx="460847" cy="197888"/>
            </a:xfrm>
            <a:custGeom>
              <a:rect b="b" l="l" r="r" t="t"/>
              <a:pathLst>
                <a:path extrusionOk="0" h="4878" w="11360">
                  <a:moveTo>
                    <a:pt x="3673" y="1"/>
                  </a:moveTo>
                  <a:cubicBezTo>
                    <a:pt x="2265" y="1"/>
                    <a:pt x="1102" y="475"/>
                    <a:pt x="0" y="1377"/>
                  </a:cubicBezTo>
                  <a:cubicBezTo>
                    <a:pt x="1223" y="948"/>
                    <a:pt x="2515" y="709"/>
                    <a:pt x="3800" y="709"/>
                  </a:cubicBezTo>
                  <a:cubicBezTo>
                    <a:pt x="4727" y="709"/>
                    <a:pt x="5650" y="834"/>
                    <a:pt x="6540" y="1101"/>
                  </a:cubicBezTo>
                  <a:cubicBezTo>
                    <a:pt x="8547" y="1701"/>
                    <a:pt x="10336" y="3068"/>
                    <a:pt x="11359" y="4878"/>
                  </a:cubicBezTo>
                  <a:cubicBezTo>
                    <a:pt x="11320" y="4632"/>
                    <a:pt x="11271" y="4396"/>
                    <a:pt x="11222" y="4170"/>
                  </a:cubicBezTo>
                  <a:cubicBezTo>
                    <a:pt x="10622" y="1957"/>
                    <a:pt x="7445" y="610"/>
                    <a:pt x="5154" y="157"/>
                  </a:cubicBezTo>
                  <a:cubicBezTo>
                    <a:pt x="4629" y="52"/>
                    <a:pt x="4137" y="1"/>
                    <a:pt x="3673" y="1"/>
                  </a:cubicBezTo>
                  <a:close/>
                </a:path>
              </a:pathLst>
            </a:custGeom>
            <a:solidFill>
              <a:srgbClr val="5937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19" name="Google Shape;2619;p64"/>
          <p:cNvGrpSpPr/>
          <p:nvPr/>
        </p:nvGrpSpPr>
        <p:grpSpPr>
          <a:xfrm>
            <a:off x="1159575" y="273250"/>
            <a:ext cx="5778525" cy="796800"/>
            <a:chOff x="378625" y="771425"/>
            <a:chExt cx="5778525" cy="796800"/>
          </a:xfrm>
        </p:grpSpPr>
        <p:sp>
          <p:nvSpPr>
            <p:cNvPr id="2620" name="Google Shape;2620;p64"/>
            <p:cNvSpPr/>
            <p:nvPr/>
          </p:nvSpPr>
          <p:spPr>
            <a:xfrm flipH="1" rot="-420990">
              <a:off x="893899" y="827767"/>
              <a:ext cx="687650" cy="564966"/>
            </a:xfrm>
            <a:prstGeom prst="parallelogram">
              <a:avLst>
                <a:gd fmla="val 417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621" name="Google Shape;2621;p64"/>
            <p:cNvSpPr/>
            <p:nvPr/>
          </p:nvSpPr>
          <p:spPr>
            <a:xfrm>
              <a:off x="466150" y="887625"/>
              <a:ext cx="5691000" cy="5232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1905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latin typeface="Montserrat"/>
                  <a:ea typeface="Montserrat"/>
                  <a:cs typeface="Montserrat"/>
                  <a:sym typeface="Montserrat"/>
                </a:rPr>
                <a:t>           </a:t>
              </a:r>
              <a:r>
                <a:rPr lang="en">
                  <a:solidFill>
                    <a:srgbClr val="000D2D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Panorama general de las violencias contra las mujeres</a:t>
              </a:r>
              <a:endParaRPr>
                <a:solidFill>
                  <a:srgbClr val="000D2D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622" name="Google Shape;2622;p64"/>
            <p:cNvSpPr/>
            <p:nvPr/>
          </p:nvSpPr>
          <p:spPr>
            <a:xfrm>
              <a:off x="643450" y="887625"/>
              <a:ext cx="646200" cy="523200"/>
            </a:xfrm>
            <a:prstGeom prst="parallelogram">
              <a:avLst>
                <a:gd fmla="val 40346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623" name="Google Shape;2623;p64"/>
            <p:cNvSpPr/>
            <p:nvPr/>
          </p:nvSpPr>
          <p:spPr>
            <a:xfrm>
              <a:off x="378625" y="771425"/>
              <a:ext cx="782700" cy="796800"/>
            </a:xfrm>
            <a:prstGeom prst="ellipse">
              <a:avLst/>
            </a:prstGeom>
            <a:solidFill>
              <a:srgbClr val="FFFFFF"/>
            </a:solidFill>
            <a:ln cap="flat" cmpd="sng" w="1905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id="2624" name="Google Shape;2624;p6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91362" y="891200"/>
              <a:ext cx="557225" cy="5572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25" name="Google Shape;2625;p64"/>
          <p:cNvSpPr txBox="1"/>
          <p:nvPr/>
        </p:nvSpPr>
        <p:spPr>
          <a:xfrm>
            <a:off x="149250" y="1034725"/>
            <a:ext cx="8845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La violencia contra las mujeres es resultado de la desigualdad, la discriminación, la exclusión y el clasismo; se reproduce a partir de un orden político, ideológico y cultural que sostiene la existencia de roles y estereotipos que ubican a hombres y mujeres en posiciones asimétricas dentro de la sociedad.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26" name="Google Shape;2626;p64"/>
          <p:cNvSpPr/>
          <p:nvPr/>
        </p:nvSpPr>
        <p:spPr>
          <a:xfrm rot="8560804">
            <a:off x="101948" y="213996"/>
            <a:ext cx="278706" cy="820015"/>
          </a:xfrm>
          <a:custGeom>
            <a:rect b="b" l="l" r="r" t="t"/>
            <a:pathLst>
              <a:path extrusionOk="0" h="692270" w="273635">
                <a:moveTo>
                  <a:pt x="133880" y="193279"/>
                </a:moveTo>
                <a:cubicBezTo>
                  <a:pt x="123654" y="277434"/>
                  <a:pt x="117973" y="361590"/>
                  <a:pt x="119109" y="445745"/>
                </a:cubicBezTo>
                <a:cubicBezTo>
                  <a:pt x="119109" y="466216"/>
                  <a:pt x="121381" y="486686"/>
                  <a:pt x="135016" y="496921"/>
                </a:cubicBezTo>
                <a:cubicBezTo>
                  <a:pt x="141833" y="502607"/>
                  <a:pt x="149787" y="504882"/>
                  <a:pt x="155468" y="502607"/>
                </a:cubicBezTo>
                <a:cubicBezTo>
                  <a:pt x="162286" y="500333"/>
                  <a:pt x="167967" y="494647"/>
                  <a:pt x="172511" y="486686"/>
                </a:cubicBezTo>
                <a:cubicBezTo>
                  <a:pt x="177056" y="478725"/>
                  <a:pt x="180465" y="469628"/>
                  <a:pt x="182737" y="459392"/>
                </a:cubicBezTo>
                <a:cubicBezTo>
                  <a:pt x="186146" y="449157"/>
                  <a:pt x="188419" y="438922"/>
                  <a:pt x="191827" y="428687"/>
                </a:cubicBezTo>
                <a:cubicBezTo>
                  <a:pt x="197509" y="408217"/>
                  <a:pt x="203190" y="387746"/>
                  <a:pt x="207735" y="367276"/>
                </a:cubicBezTo>
                <a:cubicBezTo>
                  <a:pt x="225914" y="285395"/>
                  <a:pt x="236140" y="201239"/>
                  <a:pt x="236140" y="117084"/>
                </a:cubicBezTo>
                <a:cubicBezTo>
                  <a:pt x="236140" y="96613"/>
                  <a:pt x="233868" y="76143"/>
                  <a:pt x="227050" y="59085"/>
                </a:cubicBezTo>
                <a:cubicBezTo>
                  <a:pt x="220233" y="40889"/>
                  <a:pt x="207735" y="28379"/>
                  <a:pt x="190691" y="24968"/>
                </a:cubicBezTo>
                <a:cubicBezTo>
                  <a:pt x="174784" y="22693"/>
                  <a:pt x="155468" y="29516"/>
                  <a:pt x="141833" y="40889"/>
                </a:cubicBezTo>
                <a:cubicBezTo>
                  <a:pt x="128199" y="53398"/>
                  <a:pt x="119109" y="70457"/>
                  <a:pt x="112292" y="89790"/>
                </a:cubicBezTo>
                <a:cubicBezTo>
                  <a:pt x="105474" y="109123"/>
                  <a:pt x="100929" y="129594"/>
                  <a:pt x="95248" y="150064"/>
                </a:cubicBezTo>
                <a:cubicBezTo>
                  <a:pt x="89567" y="170534"/>
                  <a:pt x="85022" y="191004"/>
                  <a:pt x="80477" y="211474"/>
                </a:cubicBezTo>
                <a:cubicBezTo>
                  <a:pt x="70251" y="252415"/>
                  <a:pt x="62297" y="293356"/>
                  <a:pt x="54344" y="335433"/>
                </a:cubicBezTo>
                <a:cubicBezTo>
                  <a:pt x="46390" y="376374"/>
                  <a:pt x="39573" y="418452"/>
                  <a:pt x="33892" y="460529"/>
                </a:cubicBezTo>
                <a:cubicBezTo>
                  <a:pt x="30483" y="481000"/>
                  <a:pt x="28211" y="502607"/>
                  <a:pt x="25938" y="523077"/>
                </a:cubicBezTo>
                <a:cubicBezTo>
                  <a:pt x="23666" y="543548"/>
                  <a:pt x="21393" y="564018"/>
                  <a:pt x="23666" y="584489"/>
                </a:cubicBezTo>
                <a:cubicBezTo>
                  <a:pt x="24802" y="603821"/>
                  <a:pt x="30483" y="623155"/>
                  <a:pt x="41845" y="639076"/>
                </a:cubicBezTo>
                <a:cubicBezTo>
                  <a:pt x="52071" y="654997"/>
                  <a:pt x="67978" y="666369"/>
                  <a:pt x="86158" y="669781"/>
                </a:cubicBezTo>
                <a:cubicBezTo>
                  <a:pt x="104338" y="673193"/>
                  <a:pt x="123654" y="668644"/>
                  <a:pt x="139561" y="658409"/>
                </a:cubicBezTo>
                <a:cubicBezTo>
                  <a:pt x="156604" y="649311"/>
                  <a:pt x="170239" y="634527"/>
                  <a:pt x="180465" y="617468"/>
                </a:cubicBezTo>
                <a:cubicBezTo>
                  <a:pt x="190691" y="600410"/>
                  <a:pt x="199781" y="581077"/>
                  <a:pt x="206598" y="561744"/>
                </a:cubicBezTo>
                <a:cubicBezTo>
                  <a:pt x="213416" y="542411"/>
                  <a:pt x="220233" y="521941"/>
                  <a:pt x="227050" y="502607"/>
                </a:cubicBezTo>
                <a:cubicBezTo>
                  <a:pt x="239549" y="462804"/>
                  <a:pt x="249775" y="421863"/>
                  <a:pt x="258865" y="379786"/>
                </a:cubicBezTo>
                <a:lnTo>
                  <a:pt x="273636" y="383197"/>
                </a:lnTo>
                <a:cubicBezTo>
                  <a:pt x="265682" y="425275"/>
                  <a:pt x="255456" y="466216"/>
                  <a:pt x="244094" y="507156"/>
                </a:cubicBezTo>
                <a:cubicBezTo>
                  <a:pt x="238412" y="527627"/>
                  <a:pt x="231595" y="548097"/>
                  <a:pt x="224778" y="568567"/>
                </a:cubicBezTo>
                <a:cubicBezTo>
                  <a:pt x="217961" y="589037"/>
                  <a:pt x="210007" y="609508"/>
                  <a:pt x="197509" y="627703"/>
                </a:cubicBezTo>
                <a:cubicBezTo>
                  <a:pt x="186146" y="647037"/>
                  <a:pt x="170239" y="664095"/>
                  <a:pt x="149787" y="676605"/>
                </a:cubicBezTo>
                <a:cubicBezTo>
                  <a:pt x="130471" y="687977"/>
                  <a:pt x="106610" y="694800"/>
                  <a:pt x="81613" y="691389"/>
                </a:cubicBezTo>
                <a:cubicBezTo>
                  <a:pt x="57753" y="687977"/>
                  <a:pt x="36164" y="670918"/>
                  <a:pt x="23666" y="651586"/>
                </a:cubicBezTo>
                <a:cubicBezTo>
                  <a:pt x="10031" y="632252"/>
                  <a:pt x="3214" y="609508"/>
                  <a:pt x="941" y="586763"/>
                </a:cubicBezTo>
                <a:cubicBezTo>
                  <a:pt x="-1331" y="564018"/>
                  <a:pt x="941" y="542411"/>
                  <a:pt x="3214" y="520803"/>
                </a:cubicBezTo>
                <a:cubicBezTo>
                  <a:pt x="5486" y="499196"/>
                  <a:pt x="7759" y="478725"/>
                  <a:pt x="11167" y="457118"/>
                </a:cubicBezTo>
                <a:cubicBezTo>
                  <a:pt x="16848" y="415040"/>
                  <a:pt x="23666" y="372962"/>
                  <a:pt x="31619" y="330884"/>
                </a:cubicBezTo>
                <a:cubicBezTo>
                  <a:pt x="39573" y="288807"/>
                  <a:pt x="47527" y="247866"/>
                  <a:pt x="57753" y="205788"/>
                </a:cubicBezTo>
                <a:cubicBezTo>
                  <a:pt x="62297" y="185318"/>
                  <a:pt x="67978" y="164848"/>
                  <a:pt x="72524" y="143240"/>
                </a:cubicBezTo>
                <a:cubicBezTo>
                  <a:pt x="78205" y="122770"/>
                  <a:pt x="82750" y="102300"/>
                  <a:pt x="90703" y="80692"/>
                </a:cubicBezTo>
                <a:cubicBezTo>
                  <a:pt x="98657" y="60222"/>
                  <a:pt x="108883" y="38615"/>
                  <a:pt x="127062" y="22693"/>
                </a:cubicBezTo>
                <a:cubicBezTo>
                  <a:pt x="145242" y="6772"/>
                  <a:pt x="169103" y="-3463"/>
                  <a:pt x="195236" y="1085"/>
                </a:cubicBezTo>
                <a:cubicBezTo>
                  <a:pt x="207735" y="3360"/>
                  <a:pt x="220233" y="10184"/>
                  <a:pt x="229323" y="18144"/>
                </a:cubicBezTo>
                <a:cubicBezTo>
                  <a:pt x="238412" y="27242"/>
                  <a:pt x="244094" y="37477"/>
                  <a:pt x="248639" y="48850"/>
                </a:cubicBezTo>
                <a:cubicBezTo>
                  <a:pt x="256592" y="71594"/>
                  <a:pt x="257728" y="93202"/>
                  <a:pt x="257728" y="115947"/>
                </a:cubicBezTo>
                <a:cubicBezTo>
                  <a:pt x="257728" y="201239"/>
                  <a:pt x="247503" y="286532"/>
                  <a:pt x="227050" y="370688"/>
                </a:cubicBezTo>
                <a:cubicBezTo>
                  <a:pt x="222505" y="391158"/>
                  <a:pt x="216824" y="411628"/>
                  <a:pt x="211143" y="432098"/>
                </a:cubicBezTo>
                <a:cubicBezTo>
                  <a:pt x="207735" y="442334"/>
                  <a:pt x="205462" y="452569"/>
                  <a:pt x="202053" y="462804"/>
                </a:cubicBezTo>
                <a:cubicBezTo>
                  <a:pt x="198645" y="473039"/>
                  <a:pt x="195236" y="483274"/>
                  <a:pt x="189555" y="493510"/>
                </a:cubicBezTo>
                <a:cubicBezTo>
                  <a:pt x="186146" y="499196"/>
                  <a:pt x="182737" y="503745"/>
                  <a:pt x="178193" y="508294"/>
                </a:cubicBezTo>
                <a:cubicBezTo>
                  <a:pt x="173648" y="512842"/>
                  <a:pt x="166830" y="516254"/>
                  <a:pt x="160013" y="518529"/>
                </a:cubicBezTo>
                <a:cubicBezTo>
                  <a:pt x="146378" y="521941"/>
                  <a:pt x="131607" y="517391"/>
                  <a:pt x="122518" y="508294"/>
                </a:cubicBezTo>
                <a:cubicBezTo>
                  <a:pt x="112292" y="500333"/>
                  <a:pt x="106610" y="487823"/>
                  <a:pt x="103202" y="476451"/>
                </a:cubicBezTo>
                <a:cubicBezTo>
                  <a:pt x="99793" y="465079"/>
                  <a:pt x="99793" y="453706"/>
                  <a:pt x="99793" y="442334"/>
                </a:cubicBezTo>
                <a:cubicBezTo>
                  <a:pt x="100929" y="357041"/>
                  <a:pt x="107746" y="271748"/>
                  <a:pt x="120245" y="187592"/>
                </a:cubicBezTo>
                <a:lnTo>
                  <a:pt x="133880" y="19327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7" name="Google Shape;2627;p64"/>
          <p:cNvSpPr txBox="1"/>
          <p:nvPr/>
        </p:nvSpPr>
        <p:spPr>
          <a:xfrm>
            <a:off x="1639850" y="2287050"/>
            <a:ext cx="3203100" cy="5694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" sz="800">
                <a:latin typeface="Montserrat"/>
                <a:ea typeface="Montserrat"/>
                <a:cs typeface="Montserrat"/>
                <a:sym typeface="Montserrat"/>
              </a:rPr>
              <a:t>e les invita a examinar algunos resultados de la ENDIREH 2021 con el propósito de dimensionar la magnitud de las violencias contra las mujeres.  </a:t>
            </a:r>
            <a:r>
              <a:rPr b="1" lang="en" sz="900">
                <a:latin typeface="Montserrat"/>
                <a:ea typeface="Montserrat"/>
                <a:cs typeface="Montserrat"/>
                <a:sym typeface="Montserrat"/>
              </a:rPr>
              <a:t>Anexo 1</a:t>
            </a:r>
            <a:endParaRPr b="1" sz="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28" name="Google Shape;2628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35882">
            <a:off x="428058" y="1837741"/>
            <a:ext cx="1212559" cy="1604293"/>
          </a:xfrm>
          <a:prstGeom prst="rect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29" name="Google Shape;2629;p64" title="Captura de pantalla 2025-05-24 a la(s) 7.51.19 p.m..png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60600">
            <a:off x="5620581" y="3087146"/>
            <a:ext cx="2717365" cy="1542481"/>
          </a:xfrm>
          <a:prstGeom prst="roundRect">
            <a:avLst>
              <a:gd fmla="val 19113" name="adj"/>
            </a:avLst>
          </a:prstGeom>
          <a:noFill/>
          <a:ln cap="flat" cmpd="sng" w="9525">
            <a:solidFill>
              <a:srgbClr val="C27BA0"/>
            </a:solidFill>
            <a:prstDash val="dash"/>
            <a:round/>
            <a:headEnd len="sm" w="sm" type="none"/>
            <a:tailEnd len="sm" w="sm" type="none"/>
          </a:ln>
        </p:spPr>
      </p:pic>
      <p:sp>
        <p:nvSpPr>
          <p:cNvPr id="2630" name="Google Shape;2630;p64"/>
          <p:cNvSpPr txBox="1"/>
          <p:nvPr/>
        </p:nvSpPr>
        <p:spPr>
          <a:xfrm>
            <a:off x="548275" y="4209713"/>
            <a:ext cx="34362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¿Qué sabemos sobre la </a:t>
            </a:r>
            <a:r>
              <a:rPr b="1"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violencia</a:t>
            </a:r>
            <a:r>
              <a:rPr b="1"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contra las mujeres?</a:t>
            </a:r>
            <a:endParaRPr b="1"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631" name="Google Shape;2631;p6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5975" y="2954700"/>
            <a:ext cx="411400" cy="41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2" name="Google Shape;2632;p6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628601">
            <a:off x="8106324" y="3034525"/>
            <a:ext cx="411400" cy="41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6" name="Shape 2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7" name="Google Shape;2637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61325" y="2739988"/>
            <a:ext cx="2036500" cy="2666637"/>
          </a:xfrm>
          <a:prstGeom prst="rect">
            <a:avLst/>
          </a:prstGeom>
          <a:noFill/>
          <a:ln>
            <a:noFill/>
          </a:ln>
        </p:spPr>
      </p:pic>
      <p:sp>
        <p:nvSpPr>
          <p:cNvPr id="2638" name="Google Shape;2638;p65"/>
          <p:cNvSpPr txBox="1"/>
          <p:nvPr/>
        </p:nvSpPr>
        <p:spPr>
          <a:xfrm>
            <a:off x="1505525" y="365088"/>
            <a:ext cx="59388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6129"/>
              </a:lnSpc>
              <a:spcBef>
                <a:spcPts val="800"/>
              </a:spcBef>
              <a:spcAft>
                <a:spcPts val="1200"/>
              </a:spcAft>
              <a:buNone/>
            </a:pPr>
            <a:r>
              <a:rPr lang="en" sz="4300">
                <a:solidFill>
                  <a:srgbClr val="351C75"/>
                </a:solidFill>
                <a:latin typeface="Alfa Slab One"/>
                <a:ea typeface="Alfa Slab One"/>
                <a:cs typeface="Alfa Slab One"/>
                <a:sym typeface="Alfa Slab One"/>
              </a:rPr>
              <a:t>Amiga</a:t>
            </a:r>
            <a:r>
              <a:rPr lang="en" sz="3100">
                <a:solidFill>
                  <a:srgbClr val="351C75"/>
                </a:solidFill>
                <a:latin typeface="Alfa Slab One"/>
                <a:ea typeface="Alfa Slab One"/>
                <a:cs typeface="Alfa Slab One"/>
                <a:sym typeface="Alfa Slab One"/>
              </a:rPr>
              <a:t>,</a:t>
            </a:r>
            <a:r>
              <a:rPr lang="en" sz="3100">
                <a:solidFill>
                  <a:srgbClr val="A64D79"/>
                </a:solidFill>
                <a:latin typeface="Alfa Slab One"/>
                <a:ea typeface="Alfa Slab One"/>
                <a:cs typeface="Alfa Slab One"/>
                <a:sym typeface="Alfa Slab One"/>
              </a:rPr>
              <a:t> </a:t>
            </a:r>
            <a:r>
              <a:rPr lang="en" sz="4000">
                <a:solidFill>
                  <a:schemeClr val="accent3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date cuenta</a:t>
            </a:r>
            <a:endParaRPr sz="4000">
              <a:solidFill>
                <a:schemeClr val="accent3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pic>
        <p:nvPicPr>
          <p:cNvPr id="2639" name="Google Shape;2639;p65"/>
          <p:cNvPicPr preferRelativeResize="0"/>
          <p:nvPr/>
        </p:nvPicPr>
        <p:blipFill rotWithShape="1">
          <a:blip r:embed="rId4">
            <a:alphaModFix/>
          </a:blip>
          <a:srcRect b="14827" l="33165" r="32117" t="12381"/>
          <a:stretch/>
        </p:blipFill>
        <p:spPr>
          <a:xfrm rot="854085">
            <a:off x="5765918" y="3162370"/>
            <a:ext cx="926841" cy="1943309"/>
          </a:xfrm>
          <a:prstGeom prst="rect">
            <a:avLst/>
          </a:prstGeom>
          <a:noFill/>
          <a:ln>
            <a:noFill/>
          </a:ln>
        </p:spPr>
      </p:pic>
      <p:sp>
        <p:nvSpPr>
          <p:cNvPr id="2640" name="Google Shape;2640;p65"/>
          <p:cNvSpPr txBox="1"/>
          <p:nvPr/>
        </p:nvSpPr>
        <p:spPr>
          <a:xfrm>
            <a:off x="1801525" y="961600"/>
            <a:ext cx="6148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Fredoka One"/>
                <a:ea typeface="Fredoka One"/>
                <a:cs typeface="Fredoka One"/>
                <a:sym typeface="Fredoka One"/>
              </a:rPr>
              <a:t>La violencia no se normaliza, se denuncia</a:t>
            </a:r>
            <a:endParaRPr sz="1800"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2641" name="Google Shape;2641;p65"/>
          <p:cNvSpPr txBox="1"/>
          <p:nvPr/>
        </p:nvSpPr>
        <p:spPr>
          <a:xfrm>
            <a:off x="96425" y="1512025"/>
            <a:ext cx="88014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La Secretaría de la Mujer y Equidad de Género trabaja en la erradicación de las violencias y en este empeño pone a disposición el 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Violentómetro.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 Se trata de una herramienta didáctica para sensibilizar y tener conciencia sobre los hechos de violencia. Este instrumento educativo permitirá identificar agresiones, maltratos, discriminación o abusos de parte de quienes conviven o se relacionan en su entorno, para así tomar las medidas necesarias en los diferentes tipos de violencia ya sea psicológica, sexual, física, económica o patrimonial.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642" name="Google Shape;2642;p65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24254" r="24490" t="0"/>
          <a:stretch/>
        </p:blipFill>
        <p:spPr>
          <a:xfrm rot="-352758">
            <a:off x="779955" y="3121155"/>
            <a:ext cx="930988" cy="1816317"/>
          </a:xfrm>
          <a:prstGeom prst="rect">
            <a:avLst/>
          </a:prstGeom>
          <a:noFill/>
          <a:ln>
            <a:noFill/>
          </a:ln>
        </p:spPr>
      </p:pic>
      <p:sp>
        <p:nvSpPr>
          <p:cNvPr id="2643" name="Google Shape;2643;p65">
            <a:hlinkClick r:id="rId7"/>
          </p:cNvPr>
          <p:cNvSpPr/>
          <p:nvPr/>
        </p:nvSpPr>
        <p:spPr>
          <a:xfrm>
            <a:off x="2045525" y="3595500"/>
            <a:ext cx="3251700" cy="613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oppins"/>
                <a:ea typeface="Poppins"/>
                <a:cs typeface="Poppins"/>
                <a:sym typeface="Poppins"/>
              </a:rPr>
              <a:t>EN EQUIPOS ARMEMOS </a:t>
            </a:r>
            <a:endParaRPr sz="16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ela Gothic One"/>
                <a:ea typeface="Dela Gothic One"/>
                <a:cs typeface="Dela Gothic One"/>
                <a:sym typeface="Dela Gothic One"/>
              </a:rPr>
              <a:t>UN </a:t>
            </a:r>
            <a:r>
              <a:rPr lang="en" sz="1600">
                <a:latin typeface="Dela Gothic One"/>
                <a:ea typeface="Dela Gothic One"/>
                <a:cs typeface="Dela Gothic One"/>
                <a:sym typeface="Dela Gothic One"/>
              </a:rPr>
              <a:t>VIOLENTÓMETRO</a:t>
            </a:r>
            <a:endParaRPr sz="1600"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pic>
        <p:nvPicPr>
          <p:cNvPr id="2644" name="Google Shape;2644;p6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10628601">
            <a:off x="5062974" y="3348150"/>
            <a:ext cx="411400" cy="41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5" name="Google Shape;2645;p6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956309">
            <a:off x="491749" y="4165374"/>
            <a:ext cx="411401" cy="411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9" name="Shape 2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0" name="Google Shape;2650;p66" title="Captura de pantalla 2025-05-24 a la(s) 8.22.34 p.m..p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98137">
            <a:off x="1974089" y="3852555"/>
            <a:ext cx="709522" cy="109674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51" name="Google Shape;2651;p66" title="Captura de pantalla 2025-05-24 a la(s) 8.14.10 p.m..png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271513">
            <a:off x="1415425" y="3848256"/>
            <a:ext cx="645402" cy="1014189"/>
          </a:xfrm>
          <a:prstGeom prst="rect">
            <a:avLst/>
          </a:prstGeom>
          <a:noFill/>
          <a:ln cap="flat" cmpd="sng" w="19050">
            <a:solidFill>
              <a:srgbClr val="C2C2C2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2652" name="Google Shape;2652;p66"/>
          <p:cNvGrpSpPr/>
          <p:nvPr/>
        </p:nvGrpSpPr>
        <p:grpSpPr>
          <a:xfrm>
            <a:off x="1159575" y="273250"/>
            <a:ext cx="5778525" cy="796800"/>
            <a:chOff x="378625" y="771425"/>
            <a:chExt cx="5778525" cy="796800"/>
          </a:xfrm>
        </p:grpSpPr>
        <p:sp>
          <p:nvSpPr>
            <p:cNvPr id="2653" name="Google Shape;2653;p66"/>
            <p:cNvSpPr/>
            <p:nvPr/>
          </p:nvSpPr>
          <p:spPr>
            <a:xfrm flipH="1" rot="-420990">
              <a:off x="893899" y="827767"/>
              <a:ext cx="687650" cy="564966"/>
            </a:xfrm>
            <a:prstGeom prst="parallelogram">
              <a:avLst>
                <a:gd fmla="val 417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654" name="Google Shape;2654;p66"/>
            <p:cNvSpPr/>
            <p:nvPr/>
          </p:nvSpPr>
          <p:spPr>
            <a:xfrm>
              <a:off x="466150" y="887625"/>
              <a:ext cx="5691000" cy="5232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1905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latin typeface="Montserrat"/>
                  <a:ea typeface="Montserrat"/>
                  <a:cs typeface="Montserrat"/>
                  <a:sym typeface="Montserrat"/>
                </a:rPr>
                <a:t>           </a:t>
              </a:r>
              <a:r>
                <a:rPr lang="en">
                  <a:solidFill>
                    <a:srgbClr val="000D2D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Panorama general de las violencias contra las mujeres</a:t>
              </a:r>
              <a:endParaRPr>
                <a:solidFill>
                  <a:srgbClr val="000D2D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655" name="Google Shape;2655;p66"/>
            <p:cNvSpPr/>
            <p:nvPr/>
          </p:nvSpPr>
          <p:spPr>
            <a:xfrm>
              <a:off x="643450" y="887625"/>
              <a:ext cx="646200" cy="523200"/>
            </a:xfrm>
            <a:prstGeom prst="parallelogram">
              <a:avLst>
                <a:gd fmla="val 40346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656" name="Google Shape;2656;p66"/>
            <p:cNvSpPr/>
            <p:nvPr/>
          </p:nvSpPr>
          <p:spPr>
            <a:xfrm>
              <a:off x="378625" y="771425"/>
              <a:ext cx="782700" cy="796800"/>
            </a:xfrm>
            <a:prstGeom prst="ellipse">
              <a:avLst/>
            </a:prstGeom>
            <a:solidFill>
              <a:srgbClr val="FFFFFF"/>
            </a:solidFill>
            <a:ln cap="flat" cmpd="sng" w="1905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id="2657" name="Google Shape;2657;p6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91362" y="891200"/>
              <a:ext cx="557225" cy="5572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58" name="Google Shape;2658;p66"/>
          <p:cNvSpPr/>
          <p:nvPr/>
        </p:nvSpPr>
        <p:spPr>
          <a:xfrm rot="8560804">
            <a:off x="326026" y="168569"/>
            <a:ext cx="278706" cy="754592"/>
          </a:xfrm>
          <a:custGeom>
            <a:rect b="b" l="l" r="r" t="t"/>
            <a:pathLst>
              <a:path extrusionOk="0" h="692270" w="273635">
                <a:moveTo>
                  <a:pt x="133880" y="193279"/>
                </a:moveTo>
                <a:cubicBezTo>
                  <a:pt x="123654" y="277434"/>
                  <a:pt x="117973" y="361590"/>
                  <a:pt x="119109" y="445745"/>
                </a:cubicBezTo>
                <a:cubicBezTo>
                  <a:pt x="119109" y="466216"/>
                  <a:pt x="121381" y="486686"/>
                  <a:pt x="135016" y="496921"/>
                </a:cubicBezTo>
                <a:cubicBezTo>
                  <a:pt x="141833" y="502607"/>
                  <a:pt x="149787" y="504882"/>
                  <a:pt x="155468" y="502607"/>
                </a:cubicBezTo>
                <a:cubicBezTo>
                  <a:pt x="162286" y="500333"/>
                  <a:pt x="167967" y="494647"/>
                  <a:pt x="172511" y="486686"/>
                </a:cubicBezTo>
                <a:cubicBezTo>
                  <a:pt x="177056" y="478725"/>
                  <a:pt x="180465" y="469628"/>
                  <a:pt x="182737" y="459392"/>
                </a:cubicBezTo>
                <a:cubicBezTo>
                  <a:pt x="186146" y="449157"/>
                  <a:pt x="188419" y="438922"/>
                  <a:pt x="191827" y="428687"/>
                </a:cubicBezTo>
                <a:cubicBezTo>
                  <a:pt x="197509" y="408217"/>
                  <a:pt x="203190" y="387746"/>
                  <a:pt x="207735" y="367276"/>
                </a:cubicBezTo>
                <a:cubicBezTo>
                  <a:pt x="225914" y="285395"/>
                  <a:pt x="236140" y="201239"/>
                  <a:pt x="236140" y="117084"/>
                </a:cubicBezTo>
                <a:cubicBezTo>
                  <a:pt x="236140" y="96613"/>
                  <a:pt x="233868" y="76143"/>
                  <a:pt x="227050" y="59085"/>
                </a:cubicBezTo>
                <a:cubicBezTo>
                  <a:pt x="220233" y="40889"/>
                  <a:pt x="207735" y="28379"/>
                  <a:pt x="190691" y="24968"/>
                </a:cubicBezTo>
                <a:cubicBezTo>
                  <a:pt x="174784" y="22693"/>
                  <a:pt x="155468" y="29516"/>
                  <a:pt x="141833" y="40889"/>
                </a:cubicBezTo>
                <a:cubicBezTo>
                  <a:pt x="128199" y="53398"/>
                  <a:pt x="119109" y="70457"/>
                  <a:pt x="112292" y="89790"/>
                </a:cubicBezTo>
                <a:cubicBezTo>
                  <a:pt x="105474" y="109123"/>
                  <a:pt x="100929" y="129594"/>
                  <a:pt x="95248" y="150064"/>
                </a:cubicBezTo>
                <a:cubicBezTo>
                  <a:pt x="89567" y="170534"/>
                  <a:pt x="85022" y="191004"/>
                  <a:pt x="80477" y="211474"/>
                </a:cubicBezTo>
                <a:cubicBezTo>
                  <a:pt x="70251" y="252415"/>
                  <a:pt x="62297" y="293356"/>
                  <a:pt x="54344" y="335433"/>
                </a:cubicBezTo>
                <a:cubicBezTo>
                  <a:pt x="46390" y="376374"/>
                  <a:pt x="39573" y="418452"/>
                  <a:pt x="33892" y="460529"/>
                </a:cubicBezTo>
                <a:cubicBezTo>
                  <a:pt x="30483" y="481000"/>
                  <a:pt x="28211" y="502607"/>
                  <a:pt x="25938" y="523077"/>
                </a:cubicBezTo>
                <a:cubicBezTo>
                  <a:pt x="23666" y="543548"/>
                  <a:pt x="21393" y="564018"/>
                  <a:pt x="23666" y="584489"/>
                </a:cubicBezTo>
                <a:cubicBezTo>
                  <a:pt x="24802" y="603821"/>
                  <a:pt x="30483" y="623155"/>
                  <a:pt x="41845" y="639076"/>
                </a:cubicBezTo>
                <a:cubicBezTo>
                  <a:pt x="52071" y="654997"/>
                  <a:pt x="67978" y="666369"/>
                  <a:pt x="86158" y="669781"/>
                </a:cubicBezTo>
                <a:cubicBezTo>
                  <a:pt x="104338" y="673193"/>
                  <a:pt x="123654" y="668644"/>
                  <a:pt x="139561" y="658409"/>
                </a:cubicBezTo>
                <a:cubicBezTo>
                  <a:pt x="156604" y="649311"/>
                  <a:pt x="170239" y="634527"/>
                  <a:pt x="180465" y="617468"/>
                </a:cubicBezTo>
                <a:cubicBezTo>
                  <a:pt x="190691" y="600410"/>
                  <a:pt x="199781" y="581077"/>
                  <a:pt x="206598" y="561744"/>
                </a:cubicBezTo>
                <a:cubicBezTo>
                  <a:pt x="213416" y="542411"/>
                  <a:pt x="220233" y="521941"/>
                  <a:pt x="227050" y="502607"/>
                </a:cubicBezTo>
                <a:cubicBezTo>
                  <a:pt x="239549" y="462804"/>
                  <a:pt x="249775" y="421863"/>
                  <a:pt x="258865" y="379786"/>
                </a:cubicBezTo>
                <a:lnTo>
                  <a:pt x="273636" y="383197"/>
                </a:lnTo>
                <a:cubicBezTo>
                  <a:pt x="265682" y="425275"/>
                  <a:pt x="255456" y="466216"/>
                  <a:pt x="244094" y="507156"/>
                </a:cubicBezTo>
                <a:cubicBezTo>
                  <a:pt x="238412" y="527627"/>
                  <a:pt x="231595" y="548097"/>
                  <a:pt x="224778" y="568567"/>
                </a:cubicBezTo>
                <a:cubicBezTo>
                  <a:pt x="217961" y="589037"/>
                  <a:pt x="210007" y="609508"/>
                  <a:pt x="197509" y="627703"/>
                </a:cubicBezTo>
                <a:cubicBezTo>
                  <a:pt x="186146" y="647037"/>
                  <a:pt x="170239" y="664095"/>
                  <a:pt x="149787" y="676605"/>
                </a:cubicBezTo>
                <a:cubicBezTo>
                  <a:pt x="130471" y="687977"/>
                  <a:pt x="106610" y="694800"/>
                  <a:pt x="81613" y="691389"/>
                </a:cubicBezTo>
                <a:cubicBezTo>
                  <a:pt x="57753" y="687977"/>
                  <a:pt x="36164" y="670918"/>
                  <a:pt x="23666" y="651586"/>
                </a:cubicBezTo>
                <a:cubicBezTo>
                  <a:pt x="10031" y="632252"/>
                  <a:pt x="3214" y="609508"/>
                  <a:pt x="941" y="586763"/>
                </a:cubicBezTo>
                <a:cubicBezTo>
                  <a:pt x="-1331" y="564018"/>
                  <a:pt x="941" y="542411"/>
                  <a:pt x="3214" y="520803"/>
                </a:cubicBezTo>
                <a:cubicBezTo>
                  <a:pt x="5486" y="499196"/>
                  <a:pt x="7759" y="478725"/>
                  <a:pt x="11167" y="457118"/>
                </a:cubicBezTo>
                <a:cubicBezTo>
                  <a:pt x="16848" y="415040"/>
                  <a:pt x="23666" y="372962"/>
                  <a:pt x="31619" y="330884"/>
                </a:cubicBezTo>
                <a:cubicBezTo>
                  <a:pt x="39573" y="288807"/>
                  <a:pt x="47527" y="247866"/>
                  <a:pt x="57753" y="205788"/>
                </a:cubicBezTo>
                <a:cubicBezTo>
                  <a:pt x="62297" y="185318"/>
                  <a:pt x="67978" y="164848"/>
                  <a:pt x="72524" y="143240"/>
                </a:cubicBezTo>
                <a:cubicBezTo>
                  <a:pt x="78205" y="122770"/>
                  <a:pt x="82750" y="102300"/>
                  <a:pt x="90703" y="80692"/>
                </a:cubicBezTo>
                <a:cubicBezTo>
                  <a:pt x="98657" y="60222"/>
                  <a:pt x="108883" y="38615"/>
                  <a:pt x="127062" y="22693"/>
                </a:cubicBezTo>
                <a:cubicBezTo>
                  <a:pt x="145242" y="6772"/>
                  <a:pt x="169103" y="-3463"/>
                  <a:pt x="195236" y="1085"/>
                </a:cubicBezTo>
                <a:cubicBezTo>
                  <a:pt x="207735" y="3360"/>
                  <a:pt x="220233" y="10184"/>
                  <a:pt x="229323" y="18144"/>
                </a:cubicBezTo>
                <a:cubicBezTo>
                  <a:pt x="238412" y="27242"/>
                  <a:pt x="244094" y="37477"/>
                  <a:pt x="248639" y="48850"/>
                </a:cubicBezTo>
                <a:cubicBezTo>
                  <a:pt x="256592" y="71594"/>
                  <a:pt x="257728" y="93202"/>
                  <a:pt x="257728" y="115947"/>
                </a:cubicBezTo>
                <a:cubicBezTo>
                  <a:pt x="257728" y="201239"/>
                  <a:pt x="247503" y="286532"/>
                  <a:pt x="227050" y="370688"/>
                </a:cubicBezTo>
                <a:cubicBezTo>
                  <a:pt x="222505" y="391158"/>
                  <a:pt x="216824" y="411628"/>
                  <a:pt x="211143" y="432098"/>
                </a:cubicBezTo>
                <a:cubicBezTo>
                  <a:pt x="207735" y="442334"/>
                  <a:pt x="205462" y="452569"/>
                  <a:pt x="202053" y="462804"/>
                </a:cubicBezTo>
                <a:cubicBezTo>
                  <a:pt x="198645" y="473039"/>
                  <a:pt x="195236" y="483274"/>
                  <a:pt x="189555" y="493510"/>
                </a:cubicBezTo>
                <a:cubicBezTo>
                  <a:pt x="186146" y="499196"/>
                  <a:pt x="182737" y="503745"/>
                  <a:pt x="178193" y="508294"/>
                </a:cubicBezTo>
                <a:cubicBezTo>
                  <a:pt x="173648" y="512842"/>
                  <a:pt x="166830" y="516254"/>
                  <a:pt x="160013" y="518529"/>
                </a:cubicBezTo>
                <a:cubicBezTo>
                  <a:pt x="146378" y="521941"/>
                  <a:pt x="131607" y="517391"/>
                  <a:pt x="122518" y="508294"/>
                </a:cubicBezTo>
                <a:cubicBezTo>
                  <a:pt x="112292" y="500333"/>
                  <a:pt x="106610" y="487823"/>
                  <a:pt x="103202" y="476451"/>
                </a:cubicBezTo>
                <a:cubicBezTo>
                  <a:pt x="99793" y="465079"/>
                  <a:pt x="99793" y="453706"/>
                  <a:pt x="99793" y="442334"/>
                </a:cubicBezTo>
                <a:cubicBezTo>
                  <a:pt x="100929" y="357041"/>
                  <a:pt x="107746" y="271748"/>
                  <a:pt x="120245" y="187592"/>
                </a:cubicBezTo>
                <a:lnTo>
                  <a:pt x="133880" y="19327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9" name="Google Shape;2659;p66"/>
          <p:cNvSpPr txBox="1"/>
          <p:nvPr/>
        </p:nvSpPr>
        <p:spPr>
          <a:xfrm>
            <a:off x="600475" y="1039175"/>
            <a:ext cx="5916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De acuerdo con lo analizado hasta el momento realicemos un ejercicio de problematización de la realidad de la comunidad en la que laboran.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0" name="Google Shape;2660;p66"/>
          <p:cNvSpPr txBox="1"/>
          <p:nvPr/>
        </p:nvSpPr>
        <p:spPr>
          <a:xfrm rot="-144712">
            <a:off x="694775" y="1811003"/>
            <a:ext cx="2181432" cy="738659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¿Qué tipos de violencia hacia las mujeres ocurren en su comunidad?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1" name="Google Shape;2661;p66"/>
          <p:cNvSpPr txBox="1"/>
          <p:nvPr/>
        </p:nvSpPr>
        <p:spPr>
          <a:xfrm>
            <a:off x="3087625" y="1765425"/>
            <a:ext cx="2721600" cy="738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¿Qué tipos de violencia contra las niñas, las adolescentes y las mujeres ocurren en su escuela?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2" name="Google Shape;2662;p66"/>
          <p:cNvSpPr txBox="1"/>
          <p:nvPr/>
        </p:nvSpPr>
        <p:spPr>
          <a:xfrm rot="159217">
            <a:off x="6033971" y="1765451"/>
            <a:ext cx="2721518" cy="738792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¿Cuáles consideran que son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las causas de las violencias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hacia las mujeres?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3" name="Google Shape;2663;p66"/>
          <p:cNvSpPr txBox="1"/>
          <p:nvPr/>
        </p:nvSpPr>
        <p:spPr>
          <a:xfrm>
            <a:off x="1159571" y="2739443"/>
            <a:ext cx="2721600" cy="9234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¿Qué tan sensibles o diligentes se consideran para identificar, prevenir y atender las violencias hacia las mujeres en la escuela?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4" name="Google Shape;2664;p66"/>
          <p:cNvSpPr txBox="1"/>
          <p:nvPr/>
        </p:nvSpPr>
        <p:spPr>
          <a:xfrm>
            <a:off x="4388650" y="2676425"/>
            <a:ext cx="2962500" cy="9234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¿Consideran que existen algunas formas de violencia hacia las mujeres, las niñas y las adolescentes que ustedes no habían visibilizado?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5" name="Google Shape;2665;p66"/>
          <p:cNvSpPr txBox="1"/>
          <p:nvPr/>
        </p:nvSpPr>
        <p:spPr>
          <a:xfrm rot="1008">
            <a:off x="2890844" y="3898272"/>
            <a:ext cx="2046900" cy="7389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¿Quiénes ejercen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los liderazgos en su escuela y comunidad?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6" name="Google Shape;2666;p66"/>
          <p:cNvSpPr txBox="1"/>
          <p:nvPr/>
        </p:nvSpPr>
        <p:spPr>
          <a:xfrm rot="417">
            <a:off x="5490594" y="3772081"/>
            <a:ext cx="2471400" cy="9234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¿Qué instituciones o servicios existen en su comunidad que apoyen a mujeres que han experimentado violencia? 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667" name="Google Shape;2667;p66"/>
          <p:cNvGrpSpPr/>
          <p:nvPr/>
        </p:nvGrpSpPr>
        <p:grpSpPr>
          <a:xfrm rot="530007">
            <a:off x="-306681" y="2861053"/>
            <a:ext cx="2608576" cy="2988588"/>
            <a:chOff x="2591825" y="-149925"/>
            <a:chExt cx="3002256" cy="3373861"/>
          </a:xfrm>
        </p:grpSpPr>
        <p:sp>
          <p:nvSpPr>
            <p:cNvPr id="2668" name="Google Shape;2668;p66"/>
            <p:cNvSpPr/>
            <p:nvPr/>
          </p:nvSpPr>
          <p:spPr>
            <a:xfrm>
              <a:off x="3313631" y="-149925"/>
              <a:ext cx="629334" cy="617342"/>
            </a:xfrm>
            <a:custGeom>
              <a:rect b="b" l="l" r="r" t="t"/>
              <a:pathLst>
                <a:path extrusionOk="0" h="6435" w="6560">
                  <a:moveTo>
                    <a:pt x="3924" y="1"/>
                  </a:moveTo>
                  <a:cubicBezTo>
                    <a:pt x="3884" y="1"/>
                    <a:pt x="3844" y="8"/>
                    <a:pt x="3806" y="22"/>
                  </a:cubicBezTo>
                  <a:cubicBezTo>
                    <a:pt x="3639" y="111"/>
                    <a:pt x="3609" y="347"/>
                    <a:pt x="3619" y="543"/>
                  </a:cubicBezTo>
                  <a:cubicBezTo>
                    <a:pt x="3649" y="1006"/>
                    <a:pt x="3718" y="1478"/>
                    <a:pt x="3836" y="1999"/>
                  </a:cubicBezTo>
                  <a:cubicBezTo>
                    <a:pt x="3472" y="1537"/>
                    <a:pt x="3049" y="1114"/>
                    <a:pt x="2567" y="760"/>
                  </a:cubicBezTo>
                  <a:cubicBezTo>
                    <a:pt x="2484" y="703"/>
                    <a:pt x="2390" y="670"/>
                    <a:pt x="2296" y="670"/>
                  </a:cubicBezTo>
                  <a:cubicBezTo>
                    <a:pt x="2244" y="670"/>
                    <a:pt x="2193" y="680"/>
                    <a:pt x="2144" y="701"/>
                  </a:cubicBezTo>
                  <a:cubicBezTo>
                    <a:pt x="1879" y="819"/>
                    <a:pt x="1928" y="1153"/>
                    <a:pt x="2026" y="1389"/>
                  </a:cubicBezTo>
                  <a:cubicBezTo>
                    <a:pt x="2183" y="1802"/>
                    <a:pt x="2390" y="2196"/>
                    <a:pt x="2606" y="2678"/>
                  </a:cubicBezTo>
                  <a:cubicBezTo>
                    <a:pt x="2242" y="2245"/>
                    <a:pt x="1770" y="1920"/>
                    <a:pt x="1229" y="1773"/>
                  </a:cubicBezTo>
                  <a:cubicBezTo>
                    <a:pt x="1157" y="1746"/>
                    <a:pt x="1077" y="1728"/>
                    <a:pt x="999" y="1728"/>
                  </a:cubicBezTo>
                  <a:cubicBezTo>
                    <a:pt x="875" y="1728"/>
                    <a:pt x="759" y="1774"/>
                    <a:pt x="698" y="1901"/>
                  </a:cubicBezTo>
                  <a:cubicBezTo>
                    <a:pt x="639" y="2028"/>
                    <a:pt x="649" y="2176"/>
                    <a:pt x="708" y="2284"/>
                  </a:cubicBezTo>
                  <a:cubicBezTo>
                    <a:pt x="993" y="2825"/>
                    <a:pt x="1328" y="3327"/>
                    <a:pt x="1692" y="3868"/>
                  </a:cubicBezTo>
                  <a:cubicBezTo>
                    <a:pt x="1495" y="3799"/>
                    <a:pt x="1338" y="3651"/>
                    <a:pt x="1190" y="3514"/>
                  </a:cubicBezTo>
                  <a:cubicBezTo>
                    <a:pt x="993" y="3346"/>
                    <a:pt x="787" y="3179"/>
                    <a:pt x="502" y="3179"/>
                  </a:cubicBezTo>
                  <a:cubicBezTo>
                    <a:pt x="364" y="3179"/>
                    <a:pt x="246" y="3248"/>
                    <a:pt x="167" y="3346"/>
                  </a:cubicBezTo>
                  <a:cubicBezTo>
                    <a:pt x="0" y="3573"/>
                    <a:pt x="148" y="3848"/>
                    <a:pt x="295" y="4054"/>
                  </a:cubicBezTo>
                  <a:cubicBezTo>
                    <a:pt x="954" y="5018"/>
                    <a:pt x="1829" y="5825"/>
                    <a:pt x="2803" y="6434"/>
                  </a:cubicBezTo>
                  <a:cubicBezTo>
                    <a:pt x="3590" y="5913"/>
                    <a:pt x="4731" y="5677"/>
                    <a:pt x="5340" y="4586"/>
                  </a:cubicBezTo>
                  <a:cubicBezTo>
                    <a:pt x="5803" y="3779"/>
                    <a:pt x="6176" y="2923"/>
                    <a:pt x="6471" y="2058"/>
                  </a:cubicBezTo>
                  <a:cubicBezTo>
                    <a:pt x="6511" y="1930"/>
                    <a:pt x="6560" y="1792"/>
                    <a:pt x="6550" y="1674"/>
                  </a:cubicBezTo>
                  <a:cubicBezTo>
                    <a:pt x="6540" y="1537"/>
                    <a:pt x="6452" y="1409"/>
                    <a:pt x="6324" y="1379"/>
                  </a:cubicBezTo>
                  <a:cubicBezTo>
                    <a:pt x="6305" y="1375"/>
                    <a:pt x="6285" y="1372"/>
                    <a:pt x="6265" y="1372"/>
                  </a:cubicBezTo>
                  <a:cubicBezTo>
                    <a:pt x="6165" y="1372"/>
                    <a:pt x="6062" y="1430"/>
                    <a:pt x="5980" y="1488"/>
                  </a:cubicBezTo>
                  <a:cubicBezTo>
                    <a:pt x="5655" y="1704"/>
                    <a:pt x="5360" y="1989"/>
                    <a:pt x="5075" y="2363"/>
                  </a:cubicBezTo>
                  <a:cubicBezTo>
                    <a:pt x="4927" y="1684"/>
                    <a:pt x="4701" y="1035"/>
                    <a:pt x="4396" y="416"/>
                  </a:cubicBezTo>
                  <a:cubicBezTo>
                    <a:pt x="4337" y="298"/>
                    <a:pt x="4278" y="189"/>
                    <a:pt x="4180" y="101"/>
                  </a:cubicBezTo>
                  <a:cubicBezTo>
                    <a:pt x="4111" y="39"/>
                    <a:pt x="4017" y="1"/>
                    <a:pt x="3924" y="1"/>
                  </a:cubicBezTo>
                  <a:close/>
                </a:path>
              </a:pathLst>
            </a:custGeom>
            <a:solidFill>
              <a:srgbClr val="EA9F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9" name="Google Shape;2669;p66"/>
            <p:cNvSpPr/>
            <p:nvPr/>
          </p:nvSpPr>
          <p:spPr>
            <a:xfrm>
              <a:off x="3514517" y="303171"/>
              <a:ext cx="523805" cy="930378"/>
            </a:xfrm>
            <a:custGeom>
              <a:rect b="b" l="l" r="r" t="t"/>
              <a:pathLst>
                <a:path extrusionOk="0" h="9698" w="5460">
                  <a:moveTo>
                    <a:pt x="2971" y="0"/>
                  </a:moveTo>
                  <a:lnTo>
                    <a:pt x="1" y="826"/>
                  </a:lnTo>
                  <a:lnTo>
                    <a:pt x="40" y="1141"/>
                  </a:lnTo>
                  <a:lnTo>
                    <a:pt x="70" y="1289"/>
                  </a:lnTo>
                  <a:lnTo>
                    <a:pt x="424" y="4387"/>
                  </a:lnTo>
                  <a:lnTo>
                    <a:pt x="719" y="6885"/>
                  </a:lnTo>
                  <a:lnTo>
                    <a:pt x="837" y="7937"/>
                  </a:lnTo>
                  <a:lnTo>
                    <a:pt x="916" y="8556"/>
                  </a:lnTo>
                  <a:lnTo>
                    <a:pt x="1053" y="9697"/>
                  </a:lnTo>
                  <a:lnTo>
                    <a:pt x="4613" y="8124"/>
                  </a:lnTo>
                  <a:lnTo>
                    <a:pt x="5459" y="7760"/>
                  </a:lnTo>
                  <a:lnTo>
                    <a:pt x="5351" y="7396"/>
                  </a:lnTo>
                  <a:lnTo>
                    <a:pt x="4554" y="4918"/>
                  </a:lnTo>
                  <a:lnTo>
                    <a:pt x="3964" y="3098"/>
                  </a:lnTo>
                  <a:lnTo>
                    <a:pt x="3030" y="197"/>
                  </a:lnTo>
                  <a:lnTo>
                    <a:pt x="2971" y="0"/>
                  </a:lnTo>
                  <a:close/>
                </a:path>
              </a:pathLst>
            </a:custGeom>
            <a:solidFill>
              <a:srgbClr val="EA9F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0" name="Google Shape;2670;p66"/>
            <p:cNvSpPr/>
            <p:nvPr/>
          </p:nvSpPr>
          <p:spPr>
            <a:xfrm>
              <a:off x="3555097" y="600374"/>
              <a:ext cx="483225" cy="482169"/>
            </a:xfrm>
            <a:custGeom>
              <a:rect b="b" l="l" r="r" t="t"/>
              <a:pathLst>
                <a:path extrusionOk="0" h="5026" w="5037">
                  <a:moveTo>
                    <a:pt x="3541" y="0"/>
                  </a:moveTo>
                  <a:lnTo>
                    <a:pt x="1" y="1289"/>
                  </a:lnTo>
                  <a:lnTo>
                    <a:pt x="296" y="3787"/>
                  </a:lnTo>
                  <a:lnTo>
                    <a:pt x="414" y="4839"/>
                  </a:lnTo>
                  <a:lnTo>
                    <a:pt x="4190" y="5026"/>
                  </a:lnTo>
                  <a:lnTo>
                    <a:pt x="5036" y="4662"/>
                  </a:lnTo>
                  <a:lnTo>
                    <a:pt x="4928" y="4298"/>
                  </a:lnTo>
                  <a:lnTo>
                    <a:pt x="4131" y="1820"/>
                  </a:lnTo>
                  <a:lnTo>
                    <a:pt x="3541" y="0"/>
                  </a:lnTo>
                  <a:close/>
                </a:path>
              </a:pathLst>
            </a:custGeom>
            <a:solidFill>
              <a:srgbClr val="E09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1" name="Google Shape;2671;p66"/>
            <p:cNvSpPr/>
            <p:nvPr/>
          </p:nvSpPr>
          <p:spPr>
            <a:xfrm>
              <a:off x="3320154" y="1595692"/>
              <a:ext cx="1226721" cy="1628245"/>
            </a:xfrm>
            <a:custGeom>
              <a:rect b="b" l="l" r="r" t="t"/>
              <a:pathLst>
                <a:path extrusionOk="0" h="14360" w="12787">
                  <a:moveTo>
                    <a:pt x="8980" y="1"/>
                  </a:moveTo>
                  <a:lnTo>
                    <a:pt x="3050" y="2322"/>
                  </a:lnTo>
                  <a:lnTo>
                    <a:pt x="1" y="13888"/>
                  </a:lnTo>
                  <a:lnTo>
                    <a:pt x="12786" y="14360"/>
                  </a:lnTo>
                  <a:cubicBezTo>
                    <a:pt x="12786" y="14360"/>
                    <a:pt x="11409" y="7446"/>
                    <a:pt x="9796" y="2332"/>
                  </a:cubicBezTo>
                  <a:cubicBezTo>
                    <a:pt x="9551" y="1535"/>
                    <a:pt x="9275" y="758"/>
                    <a:pt x="8980" y="1"/>
                  </a:cubicBezTo>
                  <a:close/>
                </a:path>
              </a:pathLst>
            </a:custGeom>
            <a:solidFill>
              <a:srgbClr val="FFCD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2" name="Google Shape;2672;p66"/>
            <p:cNvSpPr/>
            <p:nvPr/>
          </p:nvSpPr>
          <p:spPr>
            <a:xfrm>
              <a:off x="3903241" y="1595689"/>
              <a:ext cx="356782" cy="223720"/>
            </a:xfrm>
            <a:custGeom>
              <a:rect b="b" l="l" r="r" t="t"/>
              <a:pathLst>
                <a:path extrusionOk="0" h="2332" w="3719">
                  <a:moveTo>
                    <a:pt x="2902" y="1"/>
                  </a:moveTo>
                  <a:lnTo>
                    <a:pt x="1" y="1102"/>
                  </a:lnTo>
                  <a:lnTo>
                    <a:pt x="3718" y="2332"/>
                  </a:lnTo>
                  <a:cubicBezTo>
                    <a:pt x="3473" y="1535"/>
                    <a:pt x="3197" y="748"/>
                    <a:pt x="2902" y="1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3" name="Google Shape;2673;p66"/>
            <p:cNvSpPr/>
            <p:nvPr/>
          </p:nvSpPr>
          <p:spPr>
            <a:xfrm>
              <a:off x="3810856" y="651795"/>
              <a:ext cx="398226" cy="423649"/>
            </a:xfrm>
            <a:custGeom>
              <a:rect b="b" l="l" r="r" t="t"/>
              <a:pathLst>
                <a:path extrusionOk="0" h="4416" w="4151">
                  <a:moveTo>
                    <a:pt x="2122" y="1"/>
                  </a:moveTo>
                  <a:cubicBezTo>
                    <a:pt x="1147" y="1"/>
                    <a:pt x="285" y="846"/>
                    <a:pt x="148" y="1972"/>
                  </a:cubicBezTo>
                  <a:cubicBezTo>
                    <a:pt x="0" y="3182"/>
                    <a:pt x="738" y="4273"/>
                    <a:pt x="1800" y="4401"/>
                  </a:cubicBezTo>
                  <a:cubicBezTo>
                    <a:pt x="1874" y="4411"/>
                    <a:pt x="1947" y="4415"/>
                    <a:pt x="2020" y="4415"/>
                  </a:cubicBezTo>
                  <a:cubicBezTo>
                    <a:pt x="3003" y="4415"/>
                    <a:pt x="3865" y="3570"/>
                    <a:pt x="4003" y="2444"/>
                  </a:cubicBezTo>
                  <a:cubicBezTo>
                    <a:pt x="4150" y="1234"/>
                    <a:pt x="3403" y="143"/>
                    <a:pt x="2341" y="15"/>
                  </a:cubicBezTo>
                  <a:cubicBezTo>
                    <a:pt x="2268" y="5"/>
                    <a:pt x="2195" y="1"/>
                    <a:pt x="2122" y="1"/>
                  </a:cubicBezTo>
                  <a:close/>
                </a:path>
              </a:pathLst>
            </a:custGeom>
            <a:solidFill>
              <a:srgbClr val="EA9F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4" name="Google Shape;2674;p66"/>
            <p:cNvSpPr/>
            <p:nvPr/>
          </p:nvSpPr>
          <p:spPr>
            <a:xfrm>
              <a:off x="3937201" y="735545"/>
              <a:ext cx="236000" cy="294712"/>
            </a:xfrm>
            <a:custGeom>
              <a:rect b="b" l="l" r="r" t="t"/>
              <a:pathLst>
                <a:path extrusionOk="0" h="3072" w="2460">
                  <a:moveTo>
                    <a:pt x="1309" y="1"/>
                  </a:moveTo>
                  <a:cubicBezTo>
                    <a:pt x="722" y="1"/>
                    <a:pt x="192" y="597"/>
                    <a:pt x="99" y="1394"/>
                  </a:cubicBezTo>
                  <a:cubicBezTo>
                    <a:pt x="1" y="2240"/>
                    <a:pt x="414" y="2987"/>
                    <a:pt x="1043" y="3066"/>
                  </a:cubicBezTo>
                  <a:cubicBezTo>
                    <a:pt x="1075" y="3070"/>
                    <a:pt x="1107" y="3071"/>
                    <a:pt x="1139" y="3071"/>
                  </a:cubicBezTo>
                  <a:cubicBezTo>
                    <a:pt x="1731" y="3071"/>
                    <a:pt x="2259" y="2473"/>
                    <a:pt x="2361" y="1679"/>
                  </a:cubicBezTo>
                  <a:cubicBezTo>
                    <a:pt x="2460" y="824"/>
                    <a:pt x="2037" y="76"/>
                    <a:pt x="1417" y="7"/>
                  </a:cubicBezTo>
                  <a:cubicBezTo>
                    <a:pt x="1381" y="3"/>
                    <a:pt x="1345" y="1"/>
                    <a:pt x="1309" y="1"/>
                  </a:cubicBezTo>
                  <a:close/>
                </a:path>
              </a:pathLst>
            </a:custGeom>
            <a:solidFill>
              <a:srgbClr val="D8927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5" name="Google Shape;2675;p66"/>
            <p:cNvSpPr/>
            <p:nvPr/>
          </p:nvSpPr>
          <p:spPr>
            <a:xfrm>
              <a:off x="2907927" y="804714"/>
              <a:ext cx="1408710" cy="1356041"/>
            </a:xfrm>
            <a:custGeom>
              <a:rect b="b" l="l" r="r" t="t"/>
              <a:pathLst>
                <a:path extrusionOk="0" h="14135" w="14684">
                  <a:moveTo>
                    <a:pt x="7289" y="1"/>
                  </a:moveTo>
                  <a:cubicBezTo>
                    <a:pt x="3926" y="1"/>
                    <a:pt x="307" y="1425"/>
                    <a:pt x="167" y="5266"/>
                  </a:cubicBezTo>
                  <a:cubicBezTo>
                    <a:pt x="0" y="10065"/>
                    <a:pt x="2626" y="12819"/>
                    <a:pt x="6324" y="13950"/>
                  </a:cubicBezTo>
                  <a:cubicBezTo>
                    <a:pt x="6737" y="14076"/>
                    <a:pt x="7141" y="14135"/>
                    <a:pt x="7534" y="14135"/>
                  </a:cubicBezTo>
                  <a:cubicBezTo>
                    <a:pt x="10672" y="14135"/>
                    <a:pt x="13122" y="10390"/>
                    <a:pt x="13848" y="7174"/>
                  </a:cubicBezTo>
                  <a:cubicBezTo>
                    <a:pt x="14684" y="3555"/>
                    <a:pt x="14172" y="1578"/>
                    <a:pt x="10455" y="447"/>
                  </a:cubicBezTo>
                  <a:cubicBezTo>
                    <a:pt x="9523" y="162"/>
                    <a:pt x="8421" y="1"/>
                    <a:pt x="7289" y="1"/>
                  </a:cubicBezTo>
                  <a:close/>
                </a:path>
              </a:pathLst>
            </a:custGeom>
            <a:solidFill>
              <a:srgbClr val="EA9F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6" name="Google Shape;2676;p66"/>
            <p:cNvSpPr/>
            <p:nvPr/>
          </p:nvSpPr>
          <p:spPr>
            <a:xfrm>
              <a:off x="3419255" y="1433944"/>
              <a:ext cx="353904" cy="360044"/>
            </a:xfrm>
            <a:custGeom>
              <a:rect b="b" l="l" r="r" t="t"/>
              <a:pathLst>
                <a:path extrusionOk="0" h="3753" w="3689">
                  <a:moveTo>
                    <a:pt x="2050" y="1"/>
                  </a:moveTo>
                  <a:cubicBezTo>
                    <a:pt x="1307" y="1"/>
                    <a:pt x="585" y="532"/>
                    <a:pt x="325" y="1353"/>
                  </a:cubicBezTo>
                  <a:cubicBezTo>
                    <a:pt x="1" y="2346"/>
                    <a:pt x="453" y="3378"/>
                    <a:pt x="1338" y="3674"/>
                  </a:cubicBezTo>
                  <a:cubicBezTo>
                    <a:pt x="1499" y="3727"/>
                    <a:pt x="1650" y="3753"/>
                    <a:pt x="1793" y="3753"/>
                  </a:cubicBezTo>
                  <a:cubicBezTo>
                    <a:pt x="2437" y="3753"/>
                    <a:pt x="2899" y="3230"/>
                    <a:pt x="3197" y="2385"/>
                  </a:cubicBezTo>
                  <a:cubicBezTo>
                    <a:pt x="3630" y="1244"/>
                    <a:pt x="3689" y="458"/>
                    <a:pt x="2518" y="74"/>
                  </a:cubicBezTo>
                  <a:cubicBezTo>
                    <a:pt x="2364" y="24"/>
                    <a:pt x="2206" y="1"/>
                    <a:pt x="20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7" name="Google Shape;2677;p66"/>
            <p:cNvSpPr/>
            <p:nvPr/>
          </p:nvSpPr>
          <p:spPr>
            <a:xfrm>
              <a:off x="3396614" y="1429723"/>
              <a:ext cx="281281" cy="355727"/>
            </a:xfrm>
            <a:custGeom>
              <a:rect b="b" l="l" r="r" t="t"/>
              <a:pathLst>
                <a:path extrusionOk="0" h="3708" w="2932">
                  <a:moveTo>
                    <a:pt x="2118" y="0"/>
                  </a:moveTo>
                  <a:cubicBezTo>
                    <a:pt x="1691" y="0"/>
                    <a:pt x="1257" y="138"/>
                    <a:pt x="896" y="423"/>
                  </a:cubicBezTo>
                  <a:cubicBezTo>
                    <a:pt x="187" y="1013"/>
                    <a:pt x="1" y="2075"/>
                    <a:pt x="482" y="2862"/>
                  </a:cubicBezTo>
                  <a:cubicBezTo>
                    <a:pt x="758" y="3285"/>
                    <a:pt x="1161" y="3580"/>
                    <a:pt x="1604" y="3708"/>
                  </a:cubicBezTo>
                  <a:cubicBezTo>
                    <a:pt x="1220" y="3531"/>
                    <a:pt x="886" y="3216"/>
                    <a:pt x="689" y="2793"/>
                  </a:cubicBezTo>
                  <a:cubicBezTo>
                    <a:pt x="345" y="2055"/>
                    <a:pt x="522" y="1160"/>
                    <a:pt x="1122" y="610"/>
                  </a:cubicBezTo>
                  <a:cubicBezTo>
                    <a:pt x="1501" y="273"/>
                    <a:pt x="1970" y="109"/>
                    <a:pt x="2428" y="109"/>
                  </a:cubicBezTo>
                  <a:cubicBezTo>
                    <a:pt x="2599" y="109"/>
                    <a:pt x="2768" y="132"/>
                    <a:pt x="2931" y="177"/>
                  </a:cubicBezTo>
                  <a:cubicBezTo>
                    <a:pt x="2678" y="60"/>
                    <a:pt x="2399" y="0"/>
                    <a:pt x="2118" y="0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8" name="Google Shape;2678;p66"/>
            <p:cNvSpPr/>
            <p:nvPr/>
          </p:nvSpPr>
          <p:spPr>
            <a:xfrm>
              <a:off x="3495714" y="1521148"/>
              <a:ext cx="188800" cy="188800"/>
            </a:xfrm>
            <a:custGeom>
              <a:rect b="b" l="l" r="r" t="t"/>
              <a:pathLst>
                <a:path extrusionOk="0" h="1968" w="1968">
                  <a:moveTo>
                    <a:pt x="984" y="1"/>
                  </a:moveTo>
                  <a:cubicBezTo>
                    <a:pt x="443" y="1"/>
                    <a:pt x="0" y="444"/>
                    <a:pt x="0" y="984"/>
                  </a:cubicBezTo>
                  <a:cubicBezTo>
                    <a:pt x="0" y="1525"/>
                    <a:pt x="443" y="1968"/>
                    <a:pt x="984" y="1968"/>
                  </a:cubicBezTo>
                  <a:cubicBezTo>
                    <a:pt x="1525" y="1968"/>
                    <a:pt x="1967" y="1525"/>
                    <a:pt x="1967" y="984"/>
                  </a:cubicBezTo>
                  <a:cubicBezTo>
                    <a:pt x="1967" y="444"/>
                    <a:pt x="1525" y="1"/>
                    <a:pt x="984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9" name="Google Shape;2679;p66"/>
            <p:cNvSpPr/>
            <p:nvPr/>
          </p:nvSpPr>
          <p:spPr>
            <a:xfrm>
              <a:off x="3550396" y="1512706"/>
              <a:ext cx="44418" cy="45377"/>
            </a:xfrm>
            <a:custGeom>
              <a:rect b="b" l="l" r="r" t="t"/>
              <a:pathLst>
                <a:path extrusionOk="0" h="473" w="463">
                  <a:moveTo>
                    <a:pt x="237" y="0"/>
                  </a:moveTo>
                  <a:cubicBezTo>
                    <a:pt x="99" y="0"/>
                    <a:pt x="1" y="109"/>
                    <a:pt x="1" y="236"/>
                  </a:cubicBezTo>
                  <a:cubicBezTo>
                    <a:pt x="1" y="364"/>
                    <a:pt x="99" y="473"/>
                    <a:pt x="237" y="473"/>
                  </a:cubicBezTo>
                  <a:cubicBezTo>
                    <a:pt x="365" y="473"/>
                    <a:pt x="463" y="364"/>
                    <a:pt x="463" y="236"/>
                  </a:cubicBezTo>
                  <a:cubicBezTo>
                    <a:pt x="463" y="109"/>
                    <a:pt x="365" y="0"/>
                    <a:pt x="2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0" name="Google Shape;2680;p66"/>
            <p:cNvSpPr/>
            <p:nvPr/>
          </p:nvSpPr>
          <p:spPr>
            <a:xfrm>
              <a:off x="3632515" y="836084"/>
              <a:ext cx="319943" cy="308623"/>
            </a:xfrm>
            <a:custGeom>
              <a:rect b="b" l="l" r="r" t="t"/>
              <a:pathLst>
                <a:path extrusionOk="0" h="3217" w="3335">
                  <a:moveTo>
                    <a:pt x="1748" y="0"/>
                  </a:moveTo>
                  <a:cubicBezTo>
                    <a:pt x="1135" y="0"/>
                    <a:pt x="575" y="332"/>
                    <a:pt x="335" y="897"/>
                  </a:cubicBezTo>
                  <a:cubicBezTo>
                    <a:pt x="0" y="1684"/>
                    <a:pt x="433" y="2628"/>
                    <a:pt x="1279" y="3011"/>
                  </a:cubicBezTo>
                  <a:cubicBezTo>
                    <a:pt x="1565" y="3140"/>
                    <a:pt x="1808" y="3216"/>
                    <a:pt x="2016" y="3216"/>
                  </a:cubicBezTo>
                  <a:cubicBezTo>
                    <a:pt x="2429" y="3216"/>
                    <a:pt x="2705" y="2914"/>
                    <a:pt x="2921" y="2116"/>
                  </a:cubicBezTo>
                  <a:cubicBezTo>
                    <a:pt x="3216" y="1044"/>
                    <a:pt x="3334" y="543"/>
                    <a:pt x="2479" y="159"/>
                  </a:cubicBezTo>
                  <a:cubicBezTo>
                    <a:pt x="2238" y="51"/>
                    <a:pt x="1989" y="0"/>
                    <a:pt x="17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1" name="Google Shape;2681;p66"/>
            <p:cNvSpPr/>
            <p:nvPr/>
          </p:nvSpPr>
          <p:spPr>
            <a:xfrm>
              <a:off x="3616495" y="829369"/>
              <a:ext cx="254803" cy="303251"/>
            </a:xfrm>
            <a:custGeom>
              <a:rect b="b" l="l" r="r" t="t"/>
              <a:pathLst>
                <a:path extrusionOk="0" h="3161" w="2656">
                  <a:moveTo>
                    <a:pt x="1701" y="0"/>
                  </a:moveTo>
                  <a:cubicBezTo>
                    <a:pt x="1567" y="0"/>
                    <a:pt x="1432" y="14"/>
                    <a:pt x="1298" y="42"/>
                  </a:cubicBezTo>
                  <a:cubicBezTo>
                    <a:pt x="482" y="219"/>
                    <a:pt x="0" y="947"/>
                    <a:pt x="207" y="1744"/>
                  </a:cubicBezTo>
                  <a:cubicBezTo>
                    <a:pt x="384" y="2403"/>
                    <a:pt x="954" y="2944"/>
                    <a:pt x="1623" y="3160"/>
                  </a:cubicBezTo>
                  <a:cubicBezTo>
                    <a:pt x="1052" y="2885"/>
                    <a:pt x="600" y="2383"/>
                    <a:pt x="482" y="1763"/>
                  </a:cubicBezTo>
                  <a:cubicBezTo>
                    <a:pt x="344" y="1065"/>
                    <a:pt x="728" y="426"/>
                    <a:pt x="1426" y="210"/>
                  </a:cubicBezTo>
                  <a:cubicBezTo>
                    <a:pt x="1612" y="149"/>
                    <a:pt x="1809" y="120"/>
                    <a:pt x="2006" y="120"/>
                  </a:cubicBezTo>
                  <a:cubicBezTo>
                    <a:pt x="2227" y="120"/>
                    <a:pt x="2448" y="157"/>
                    <a:pt x="2655" y="229"/>
                  </a:cubicBezTo>
                  <a:cubicBezTo>
                    <a:pt x="2355" y="82"/>
                    <a:pt x="2030" y="0"/>
                    <a:pt x="1701" y="0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2" name="Google Shape;2682;p66"/>
            <p:cNvSpPr/>
            <p:nvPr/>
          </p:nvSpPr>
          <p:spPr>
            <a:xfrm>
              <a:off x="3693817" y="965403"/>
              <a:ext cx="204821" cy="157237"/>
            </a:xfrm>
            <a:custGeom>
              <a:rect b="b" l="l" r="r" t="t"/>
              <a:pathLst>
                <a:path extrusionOk="0" h="1639" w="2135">
                  <a:moveTo>
                    <a:pt x="954" y="1"/>
                  </a:moveTo>
                  <a:cubicBezTo>
                    <a:pt x="579" y="1"/>
                    <a:pt x="243" y="190"/>
                    <a:pt x="138" y="503"/>
                  </a:cubicBezTo>
                  <a:cubicBezTo>
                    <a:pt x="1" y="926"/>
                    <a:pt x="296" y="1408"/>
                    <a:pt x="817" y="1575"/>
                  </a:cubicBezTo>
                  <a:cubicBezTo>
                    <a:pt x="940" y="1618"/>
                    <a:pt x="1065" y="1638"/>
                    <a:pt x="1185" y="1638"/>
                  </a:cubicBezTo>
                  <a:cubicBezTo>
                    <a:pt x="1559" y="1638"/>
                    <a:pt x="1893" y="1444"/>
                    <a:pt x="1997" y="1132"/>
                  </a:cubicBezTo>
                  <a:cubicBezTo>
                    <a:pt x="2135" y="719"/>
                    <a:pt x="1840" y="237"/>
                    <a:pt x="1318" y="60"/>
                  </a:cubicBezTo>
                  <a:cubicBezTo>
                    <a:pt x="1197" y="20"/>
                    <a:pt x="1074" y="1"/>
                    <a:pt x="954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3" name="Google Shape;2683;p66"/>
            <p:cNvSpPr/>
            <p:nvPr/>
          </p:nvSpPr>
          <p:spPr>
            <a:xfrm>
              <a:off x="3754160" y="956193"/>
              <a:ext cx="50174" cy="38086"/>
            </a:xfrm>
            <a:custGeom>
              <a:rect b="b" l="l" r="r" t="t"/>
              <a:pathLst>
                <a:path extrusionOk="0" h="397" w="523">
                  <a:moveTo>
                    <a:pt x="253" y="0"/>
                  </a:moveTo>
                  <a:cubicBezTo>
                    <a:pt x="155" y="0"/>
                    <a:pt x="72" y="48"/>
                    <a:pt x="40" y="127"/>
                  </a:cubicBezTo>
                  <a:cubicBezTo>
                    <a:pt x="1" y="225"/>
                    <a:pt x="80" y="343"/>
                    <a:pt x="198" y="382"/>
                  </a:cubicBezTo>
                  <a:cubicBezTo>
                    <a:pt x="228" y="392"/>
                    <a:pt x="257" y="396"/>
                    <a:pt x="285" y="396"/>
                  </a:cubicBezTo>
                  <a:cubicBezTo>
                    <a:pt x="377" y="396"/>
                    <a:pt x="453" y="350"/>
                    <a:pt x="483" y="274"/>
                  </a:cubicBezTo>
                  <a:cubicBezTo>
                    <a:pt x="522" y="176"/>
                    <a:pt x="444" y="48"/>
                    <a:pt x="326" y="9"/>
                  </a:cubicBezTo>
                  <a:cubicBezTo>
                    <a:pt x="301" y="3"/>
                    <a:pt x="276" y="0"/>
                    <a:pt x="2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4" name="Google Shape;2684;p66"/>
            <p:cNvSpPr/>
            <p:nvPr/>
          </p:nvSpPr>
          <p:spPr>
            <a:xfrm>
              <a:off x="3786297" y="1212433"/>
              <a:ext cx="75597" cy="43746"/>
            </a:xfrm>
            <a:custGeom>
              <a:rect b="b" l="l" r="r" t="t"/>
              <a:pathLst>
                <a:path extrusionOk="0" h="456" w="788">
                  <a:moveTo>
                    <a:pt x="350" y="0"/>
                  </a:moveTo>
                  <a:cubicBezTo>
                    <a:pt x="228" y="0"/>
                    <a:pt x="102" y="55"/>
                    <a:pt x="0" y="170"/>
                  </a:cubicBezTo>
                  <a:cubicBezTo>
                    <a:pt x="266" y="219"/>
                    <a:pt x="531" y="318"/>
                    <a:pt x="777" y="455"/>
                  </a:cubicBezTo>
                  <a:cubicBezTo>
                    <a:pt x="787" y="278"/>
                    <a:pt x="679" y="111"/>
                    <a:pt x="512" y="32"/>
                  </a:cubicBezTo>
                  <a:cubicBezTo>
                    <a:pt x="460" y="11"/>
                    <a:pt x="405" y="0"/>
                    <a:pt x="350" y="0"/>
                  </a:cubicBezTo>
                  <a:close/>
                </a:path>
              </a:pathLst>
            </a:custGeom>
            <a:solidFill>
              <a:srgbClr val="C9697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5" name="Google Shape;2685;p66"/>
            <p:cNvSpPr/>
            <p:nvPr/>
          </p:nvSpPr>
          <p:spPr>
            <a:xfrm>
              <a:off x="3802318" y="1215503"/>
              <a:ext cx="343543" cy="418660"/>
            </a:xfrm>
            <a:custGeom>
              <a:rect b="b" l="l" r="r" t="t"/>
              <a:pathLst>
                <a:path extrusionOk="0" h="4364" w="3581">
                  <a:moveTo>
                    <a:pt x="1564" y="0"/>
                  </a:moveTo>
                  <a:cubicBezTo>
                    <a:pt x="1554" y="69"/>
                    <a:pt x="1525" y="128"/>
                    <a:pt x="1515" y="187"/>
                  </a:cubicBezTo>
                  <a:cubicBezTo>
                    <a:pt x="1210" y="1368"/>
                    <a:pt x="689" y="2499"/>
                    <a:pt x="1" y="3482"/>
                  </a:cubicBezTo>
                  <a:cubicBezTo>
                    <a:pt x="1" y="3561"/>
                    <a:pt x="10" y="3630"/>
                    <a:pt x="10" y="3718"/>
                  </a:cubicBezTo>
                  <a:cubicBezTo>
                    <a:pt x="382" y="4134"/>
                    <a:pt x="925" y="4363"/>
                    <a:pt x="1465" y="4363"/>
                  </a:cubicBezTo>
                  <a:cubicBezTo>
                    <a:pt x="1753" y="4363"/>
                    <a:pt x="2041" y="4298"/>
                    <a:pt x="2302" y="4161"/>
                  </a:cubicBezTo>
                  <a:cubicBezTo>
                    <a:pt x="3099" y="3757"/>
                    <a:pt x="3580" y="2725"/>
                    <a:pt x="3423" y="1790"/>
                  </a:cubicBezTo>
                  <a:cubicBezTo>
                    <a:pt x="3266" y="856"/>
                    <a:pt x="2459" y="99"/>
                    <a:pt x="1564" y="0"/>
                  </a:cubicBezTo>
                  <a:close/>
                </a:path>
              </a:pathLst>
            </a:custGeom>
            <a:solidFill>
              <a:srgbClr val="4D2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6" name="Google Shape;2686;p66"/>
            <p:cNvSpPr/>
            <p:nvPr/>
          </p:nvSpPr>
          <p:spPr>
            <a:xfrm>
              <a:off x="3792917" y="1233442"/>
              <a:ext cx="193501" cy="340665"/>
            </a:xfrm>
            <a:custGeom>
              <a:rect b="b" l="l" r="r" t="t"/>
              <a:pathLst>
                <a:path extrusionOk="0" h="3551" w="2017">
                  <a:moveTo>
                    <a:pt x="1613" y="0"/>
                  </a:moveTo>
                  <a:cubicBezTo>
                    <a:pt x="1298" y="1230"/>
                    <a:pt x="757" y="2400"/>
                    <a:pt x="0" y="3423"/>
                  </a:cubicBezTo>
                  <a:cubicBezTo>
                    <a:pt x="49" y="3482"/>
                    <a:pt x="49" y="3482"/>
                    <a:pt x="99" y="3551"/>
                  </a:cubicBezTo>
                  <a:cubicBezTo>
                    <a:pt x="512" y="3433"/>
                    <a:pt x="846" y="3197"/>
                    <a:pt x="1112" y="2911"/>
                  </a:cubicBezTo>
                  <a:cubicBezTo>
                    <a:pt x="1426" y="2548"/>
                    <a:pt x="1643" y="2105"/>
                    <a:pt x="1800" y="1662"/>
                  </a:cubicBezTo>
                  <a:cubicBezTo>
                    <a:pt x="1918" y="1328"/>
                    <a:pt x="2016" y="974"/>
                    <a:pt x="1947" y="600"/>
                  </a:cubicBezTo>
                  <a:cubicBezTo>
                    <a:pt x="1908" y="384"/>
                    <a:pt x="1790" y="158"/>
                    <a:pt x="16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7" name="Google Shape;2687;p66"/>
            <p:cNvSpPr/>
            <p:nvPr/>
          </p:nvSpPr>
          <p:spPr>
            <a:xfrm>
              <a:off x="3200333" y="1409865"/>
              <a:ext cx="158676" cy="343543"/>
            </a:xfrm>
            <a:custGeom>
              <a:rect b="b" l="l" r="r" t="t"/>
              <a:pathLst>
                <a:path extrusionOk="0" h="3581" w="1654">
                  <a:moveTo>
                    <a:pt x="1508" y="1"/>
                  </a:moveTo>
                  <a:cubicBezTo>
                    <a:pt x="1034" y="1"/>
                    <a:pt x="565" y="298"/>
                    <a:pt x="306" y="709"/>
                  </a:cubicBezTo>
                  <a:cubicBezTo>
                    <a:pt x="21" y="1161"/>
                    <a:pt x="1" y="1751"/>
                    <a:pt x="158" y="2253"/>
                  </a:cubicBezTo>
                  <a:cubicBezTo>
                    <a:pt x="316" y="2774"/>
                    <a:pt x="660" y="3207"/>
                    <a:pt x="1171" y="3580"/>
                  </a:cubicBezTo>
                  <a:cubicBezTo>
                    <a:pt x="857" y="3010"/>
                    <a:pt x="748" y="2321"/>
                    <a:pt x="847" y="1663"/>
                  </a:cubicBezTo>
                  <a:cubicBezTo>
                    <a:pt x="965" y="1013"/>
                    <a:pt x="1289" y="384"/>
                    <a:pt x="1653" y="10"/>
                  </a:cubicBezTo>
                  <a:cubicBezTo>
                    <a:pt x="1605" y="4"/>
                    <a:pt x="1557" y="1"/>
                    <a:pt x="15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8" name="Google Shape;2688;p66"/>
            <p:cNvSpPr/>
            <p:nvPr/>
          </p:nvSpPr>
          <p:spPr>
            <a:xfrm>
              <a:off x="3351333" y="861410"/>
              <a:ext cx="160499" cy="253268"/>
            </a:xfrm>
            <a:custGeom>
              <a:rect b="b" l="l" r="r" t="t"/>
              <a:pathLst>
                <a:path extrusionOk="0" h="2640" w="1673">
                  <a:moveTo>
                    <a:pt x="1463" y="1"/>
                  </a:moveTo>
                  <a:cubicBezTo>
                    <a:pt x="1026" y="1"/>
                    <a:pt x="564" y="46"/>
                    <a:pt x="276" y="367"/>
                  </a:cubicBezTo>
                  <a:cubicBezTo>
                    <a:pt x="1" y="682"/>
                    <a:pt x="1" y="1184"/>
                    <a:pt x="168" y="1577"/>
                  </a:cubicBezTo>
                  <a:cubicBezTo>
                    <a:pt x="345" y="1970"/>
                    <a:pt x="659" y="2285"/>
                    <a:pt x="1141" y="2639"/>
                  </a:cubicBezTo>
                  <a:cubicBezTo>
                    <a:pt x="866" y="2216"/>
                    <a:pt x="758" y="1675"/>
                    <a:pt x="846" y="1184"/>
                  </a:cubicBezTo>
                  <a:cubicBezTo>
                    <a:pt x="935" y="692"/>
                    <a:pt x="1240" y="239"/>
                    <a:pt x="1672" y="3"/>
                  </a:cubicBezTo>
                  <a:cubicBezTo>
                    <a:pt x="1604" y="2"/>
                    <a:pt x="1534" y="1"/>
                    <a:pt x="14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9" name="Google Shape;2689;p66"/>
            <p:cNvSpPr/>
            <p:nvPr/>
          </p:nvSpPr>
          <p:spPr>
            <a:xfrm>
              <a:off x="2591825" y="505975"/>
              <a:ext cx="1262505" cy="1692773"/>
            </a:xfrm>
            <a:custGeom>
              <a:rect b="b" l="l" r="r" t="t"/>
              <a:pathLst>
                <a:path extrusionOk="0" h="17645" w="13160">
                  <a:moveTo>
                    <a:pt x="4495" y="1"/>
                  </a:moveTo>
                  <a:cubicBezTo>
                    <a:pt x="3295" y="955"/>
                    <a:pt x="2538" y="2420"/>
                    <a:pt x="2400" y="4072"/>
                  </a:cubicBezTo>
                  <a:cubicBezTo>
                    <a:pt x="1987" y="4033"/>
                    <a:pt x="1613" y="3787"/>
                    <a:pt x="1250" y="3551"/>
                  </a:cubicBezTo>
                  <a:lnTo>
                    <a:pt x="1250" y="3551"/>
                  </a:lnTo>
                  <a:cubicBezTo>
                    <a:pt x="404" y="5774"/>
                    <a:pt x="758" y="8764"/>
                    <a:pt x="1505" y="11016"/>
                  </a:cubicBezTo>
                  <a:cubicBezTo>
                    <a:pt x="1053" y="10819"/>
                    <a:pt x="522" y="10642"/>
                    <a:pt x="1" y="10465"/>
                  </a:cubicBezTo>
                  <a:lnTo>
                    <a:pt x="1" y="10465"/>
                  </a:lnTo>
                  <a:cubicBezTo>
                    <a:pt x="168" y="11301"/>
                    <a:pt x="453" y="12107"/>
                    <a:pt x="827" y="12874"/>
                  </a:cubicBezTo>
                  <a:cubicBezTo>
                    <a:pt x="1338" y="13868"/>
                    <a:pt x="2026" y="14763"/>
                    <a:pt x="2843" y="15510"/>
                  </a:cubicBezTo>
                  <a:cubicBezTo>
                    <a:pt x="4817" y="16878"/>
                    <a:pt x="7131" y="17644"/>
                    <a:pt x="9592" y="17644"/>
                  </a:cubicBezTo>
                  <a:cubicBezTo>
                    <a:pt x="9607" y="17644"/>
                    <a:pt x="9623" y="17644"/>
                    <a:pt x="9639" y="17644"/>
                  </a:cubicBezTo>
                  <a:cubicBezTo>
                    <a:pt x="9865" y="17261"/>
                    <a:pt x="10160" y="16907"/>
                    <a:pt x="10416" y="16484"/>
                  </a:cubicBezTo>
                  <a:cubicBezTo>
                    <a:pt x="8340" y="15254"/>
                    <a:pt x="6334" y="13887"/>
                    <a:pt x="4446" y="12393"/>
                  </a:cubicBezTo>
                  <a:cubicBezTo>
                    <a:pt x="4918" y="9560"/>
                    <a:pt x="5783" y="6639"/>
                    <a:pt x="6934" y="3836"/>
                  </a:cubicBezTo>
                  <a:cubicBezTo>
                    <a:pt x="8518" y="3351"/>
                    <a:pt x="9672" y="3151"/>
                    <a:pt x="10791" y="3151"/>
                  </a:cubicBezTo>
                  <a:cubicBezTo>
                    <a:pt x="11554" y="3151"/>
                    <a:pt x="12302" y="3244"/>
                    <a:pt x="13159" y="3404"/>
                  </a:cubicBezTo>
                  <a:cubicBezTo>
                    <a:pt x="11449" y="2828"/>
                    <a:pt x="9512" y="2548"/>
                    <a:pt x="7906" y="2548"/>
                  </a:cubicBezTo>
                  <a:cubicBezTo>
                    <a:pt x="7480" y="2548"/>
                    <a:pt x="7077" y="2568"/>
                    <a:pt x="6708" y="2607"/>
                  </a:cubicBezTo>
                  <a:cubicBezTo>
                    <a:pt x="6531" y="2351"/>
                    <a:pt x="6314" y="2017"/>
                    <a:pt x="6069" y="1673"/>
                  </a:cubicBezTo>
                  <a:cubicBezTo>
                    <a:pt x="5577" y="994"/>
                    <a:pt x="4987" y="286"/>
                    <a:pt x="44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0" name="Google Shape;2690;p66"/>
            <p:cNvSpPr/>
            <p:nvPr/>
          </p:nvSpPr>
          <p:spPr>
            <a:xfrm>
              <a:off x="2591825" y="505975"/>
              <a:ext cx="582230" cy="1235163"/>
            </a:xfrm>
            <a:custGeom>
              <a:rect b="b" l="l" r="r" t="t"/>
              <a:pathLst>
                <a:path extrusionOk="0" h="12875" w="6069">
                  <a:moveTo>
                    <a:pt x="4495" y="1"/>
                  </a:moveTo>
                  <a:cubicBezTo>
                    <a:pt x="3295" y="955"/>
                    <a:pt x="2538" y="2420"/>
                    <a:pt x="2400" y="4072"/>
                  </a:cubicBezTo>
                  <a:cubicBezTo>
                    <a:pt x="1987" y="4033"/>
                    <a:pt x="1613" y="3787"/>
                    <a:pt x="1250" y="3551"/>
                  </a:cubicBezTo>
                  <a:lnTo>
                    <a:pt x="1250" y="3551"/>
                  </a:lnTo>
                  <a:cubicBezTo>
                    <a:pt x="404" y="5774"/>
                    <a:pt x="758" y="8764"/>
                    <a:pt x="1505" y="11016"/>
                  </a:cubicBezTo>
                  <a:cubicBezTo>
                    <a:pt x="1053" y="10819"/>
                    <a:pt x="522" y="10642"/>
                    <a:pt x="1" y="10465"/>
                  </a:cubicBezTo>
                  <a:lnTo>
                    <a:pt x="1" y="10465"/>
                  </a:lnTo>
                  <a:cubicBezTo>
                    <a:pt x="168" y="11301"/>
                    <a:pt x="453" y="12107"/>
                    <a:pt x="827" y="12874"/>
                  </a:cubicBezTo>
                  <a:cubicBezTo>
                    <a:pt x="699" y="12383"/>
                    <a:pt x="620" y="11871"/>
                    <a:pt x="630" y="11370"/>
                  </a:cubicBezTo>
                  <a:lnTo>
                    <a:pt x="630" y="11370"/>
                  </a:lnTo>
                  <a:cubicBezTo>
                    <a:pt x="1210" y="11458"/>
                    <a:pt x="1781" y="11645"/>
                    <a:pt x="2302" y="11901"/>
                  </a:cubicBezTo>
                  <a:cubicBezTo>
                    <a:pt x="1722" y="9609"/>
                    <a:pt x="1505" y="7239"/>
                    <a:pt x="1751" y="4643"/>
                  </a:cubicBezTo>
                  <a:lnTo>
                    <a:pt x="1751" y="4643"/>
                  </a:lnTo>
                  <a:cubicBezTo>
                    <a:pt x="2095" y="4859"/>
                    <a:pt x="2440" y="5075"/>
                    <a:pt x="2784" y="5302"/>
                  </a:cubicBezTo>
                  <a:cubicBezTo>
                    <a:pt x="2626" y="3561"/>
                    <a:pt x="3285" y="1771"/>
                    <a:pt x="4534" y="551"/>
                  </a:cubicBezTo>
                  <a:cubicBezTo>
                    <a:pt x="5046" y="925"/>
                    <a:pt x="5547" y="1299"/>
                    <a:pt x="6069" y="1673"/>
                  </a:cubicBezTo>
                  <a:cubicBezTo>
                    <a:pt x="5577" y="994"/>
                    <a:pt x="4987" y="286"/>
                    <a:pt x="4495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1" name="Google Shape;2691;p66"/>
            <p:cNvSpPr/>
            <p:nvPr/>
          </p:nvSpPr>
          <p:spPr>
            <a:xfrm>
              <a:off x="3367354" y="2009356"/>
              <a:ext cx="439766" cy="409163"/>
            </a:xfrm>
            <a:custGeom>
              <a:rect b="b" l="l" r="r" t="t"/>
              <a:pathLst>
                <a:path extrusionOk="0" h="4265" w="4584">
                  <a:moveTo>
                    <a:pt x="2534" y="1"/>
                  </a:moveTo>
                  <a:cubicBezTo>
                    <a:pt x="1848" y="1"/>
                    <a:pt x="1138" y="370"/>
                    <a:pt x="689" y="1039"/>
                  </a:cubicBezTo>
                  <a:cubicBezTo>
                    <a:pt x="1" y="2052"/>
                    <a:pt x="168" y="3360"/>
                    <a:pt x="1053" y="3960"/>
                  </a:cubicBezTo>
                  <a:cubicBezTo>
                    <a:pt x="1353" y="4167"/>
                    <a:pt x="1699" y="4265"/>
                    <a:pt x="2051" y="4265"/>
                  </a:cubicBezTo>
                  <a:cubicBezTo>
                    <a:pt x="2737" y="4265"/>
                    <a:pt x="3450" y="3892"/>
                    <a:pt x="3905" y="3222"/>
                  </a:cubicBezTo>
                  <a:cubicBezTo>
                    <a:pt x="4584" y="2209"/>
                    <a:pt x="4426" y="901"/>
                    <a:pt x="3531" y="301"/>
                  </a:cubicBezTo>
                  <a:cubicBezTo>
                    <a:pt x="3231" y="98"/>
                    <a:pt x="2886" y="1"/>
                    <a:pt x="2534" y="1"/>
                  </a:cubicBezTo>
                  <a:close/>
                </a:path>
              </a:pathLst>
            </a:custGeom>
            <a:solidFill>
              <a:srgbClr val="EA9F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2" name="Google Shape;2692;p66"/>
            <p:cNvSpPr/>
            <p:nvPr/>
          </p:nvSpPr>
          <p:spPr>
            <a:xfrm>
              <a:off x="3484394" y="2114595"/>
              <a:ext cx="272743" cy="273607"/>
            </a:xfrm>
            <a:custGeom>
              <a:rect b="b" l="l" r="r" t="t"/>
              <a:pathLst>
                <a:path extrusionOk="0" h="2852" w="2843">
                  <a:moveTo>
                    <a:pt x="1775" y="1"/>
                  </a:moveTo>
                  <a:cubicBezTo>
                    <a:pt x="1325" y="1"/>
                    <a:pt x="817" y="285"/>
                    <a:pt x="482" y="788"/>
                  </a:cubicBezTo>
                  <a:cubicBezTo>
                    <a:pt x="0" y="1496"/>
                    <a:pt x="40" y="2352"/>
                    <a:pt x="551" y="2706"/>
                  </a:cubicBezTo>
                  <a:cubicBezTo>
                    <a:pt x="704" y="2805"/>
                    <a:pt x="878" y="2852"/>
                    <a:pt x="1061" y="2852"/>
                  </a:cubicBezTo>
                  <a:cubicBezTo>
                    <a:pt x="1514" y="2852"/>
                    <a:pt x="2017" y="2564"/>
                    <a:pt x="2361" y="2066"/>
                  </a:cubicBezTo>
                  <a:cubicBezTo>
                    <a:pt x="2842" y="1348"/>
                    <a:pt x="2803" y="503"/>
                    <a:pt x="2282" y="149"/>
                  </a:cubicBezTo>
                  <a:cubicBezTo>
                    <a:pt x="2133" y="49"/>
                    <a:pt x="1959" y="1"/>
                    <a:pt x="1775" y="1"/>
                  </a:cubicBezTo>
                  <a:close/>
                </a:path>
              </a:pathLst>
            </a:custGeom>
            <a:solidFill>
              <a:srgbClr val="D8927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3" name="Google Shape;2693;p66"/>
            <p:cNvSpPr/>
            <p:nvPr/>
          </p:nvSpPr>
          <p:spPr>
            <a:xfrm>
              <a:off x="5057133" y="1530933"/>
              <a:ext cx="536948" cy="626551"/>
            </a:xfrm>
            <a:custGeom>
              <a:rect b="b" l="l" r="r" t="t"/>
              <a:pathLst>
                <a:path extrusionOk="0" h="6531" w="5597">
                  <a:moveTo>
                    <a:pt x="2340" y="0"/>
                  </a:moveTo>
                  <a:cubicBezTo>
                    <a:pt x="2268" y="0"/>
                    <a:pt x="2194" y="24"/>
                    <a:pt x="2135" y="56"/>
                  </a:cubicBezTo>
                  <a:cubicBezTo>
                    <a:pt x="2017" y="125"/>
                    <a:pt x="1938" y="233"/>
                    <a:pt x="1860" y="342"/>
                  </a:cubicBezTo>
                  <a:cubicBezTo>
                    <a:pt x="1329" y="1109"/>
                    <a:pt x="876" y="1915"/>
                    <a:pt x="512" y="2761"/>
                  </a:cubicBezTo>
                  <a:cubicBezTo>
                    <a:pt x="1" y="3912"/>
                    <a:pt x="493" y="4974"/>
                    <a:pt x="532" y="5938"/>
                  </a:cubicBezTo>
                  <a:cubicBezTo>
                    <a:pt x="1531" y="6341"/>
                    <a:pt x="2616" y="6531"/>
                    <a:pt x="3698" y="6531"/>
                  </a:cubicBezTo>
                  <a:cubicBezTo>
                    <a:pt x="3777" y="6531"/>
                    <a:pt x="3856" y="6530"/>
                    <a:pt x="3935" y="6528"/>
                  </a:cubicBezTo>
                  <a:cubicBezTo>
                    <a:pt x="4200" y="6518"/>
                    <a:pt x="4515" y="6469"/>
                    <a:pt x="4594" y="6193"/>
                  </a:cubicBezTo>
                  <a:cubicBezTo>
                    <a:pt x="4623" y="6065"/>
                    <a:pt x="4594" y="5938"/>
                    <a:pt x="4515" y="5819"/>
                  </a:cubicBezTo>
                  <a:cubicBezTo>
                    <a:pt x="4358" y="5593"/>
                    <a:pt x="4102" y="5515"/>
                    <a:pt x="3836" y="5465"/>
                  </a:cubicBezTo>
                  <a:cubicBezTo>
                    <a:pt x="3630" y="5416"/>
                    <a:pt x="3423" y="5377"/>
                    <a:pt x="3246" y="5269"/>
                  </a:cubicBezTo>
                  <a:cubicBezTo>
                    <a:pt x="3905" y="5239"/>
                    <a:pt x="4505" y="5210"/>
                    <a:pt x="5105" y="5111"/>
                  </a:cubicBezTo>
                  <a:cubicBezTo>
                    <a:pt x="5243" y="5092"/>
                    <a:pt x="5361" y="5013"/>
                    <a:pt x="5430" y="4895"/>
                  </a:cubicBezTo>
                  <a:cubicBezTo>
                    <a:pt x="5538" y="4679"/>
                    <a:pt x="5380" y="4511"/>
                    <a:pt x="5213" y="4384"/>
                  </a:cubicBezTo>
                  <a:cubicBezTo>
                    <a:pt x="4771" y="4059"/>
                    <a:pt x="4220" y="3862"/>
                    <a:pt x="3669" y="3833"/>
                  </a:cubicBezTo>
                  <a:cubicBezTo>
                    <a:pt x="4171" y="3695"/>
                    <a:pt x="4613" y="3636"/>
                    <a:pt x="5046" y="3518"/>
                  </a:cubicBezTo>
                  <a:cubicBezTo>
                    <a:pt x="5292" y="3439"/>
                    <a:pt x="5597" y="3292"/>
                    <a:pt x="5528" y="2997"/>
                  </a:cubicBezTo>
                  <a:cubicBezTo>
                    <a:pt x="5489" y="2849"/>
                    <a:pt x="5380" y="2741"/>
                    <a:pt x="5233" y="2692"/>
                  </a:cubicBezTo>
                  <a:cubicBezTo>
                    <a:pt x="4663" y="2515"/>
                    <a:pt x="4072" y="2417"/>
                    <a:pt x="3482" y="2417"/>
                  </a:cubicBezTo>
                  <a:cubicBezTo>
                    <a:pt x="3964" y="2181"/>
                    <a:pt x="4377" y="1964"/>
                    <a:pt x="4771" y="1709"/>
                  </a:cubicBezTo>
                  <a:cubicBezTo>
                    <a:pt x="4948" y="1591"/>
                    <a:pt x="5115" y="1433"/>
                    <a:pt x="5085" y="1246"/>
                  </a:cubicBezTo>
                  <a:cubicBezTo>
                    <a:pt x="5056" y="1118"/>
                    <a:pt x="4938" y="1020"/>
                    <a:pt x="4810" y="991"/>
                  </a:cubicBezTo>
                  <a:cubicBezTo>
                    <a:pt x="4772" y="985"/>
                    <a:pt x="4735" y="983"/>
                    <a:pt x="4698" y="983"/>
                  </a:cubicBezTo>
                  <a:cubicBezTo>
                    <a:pt x="4605" y="983"/>
                    <a:pt x="4516" y="999"/>
                    <a:pt x="4417" y="1020"/>
                  </a:cubicBezTo>
                  <a:cubicBezTo>
                    <a:pt x="3738" y="1148"/>
                    <a:pt x="3089" y="1364"/>
                    <a:pt x="2460" y="1640"/>
                  </a:cubicBezTo>
                  <a:cubicBezTo>
                    <a:pt x="2597" y="1197"/>
                    <a:pt x="2637" y="794"/>
                    <a:pt x="2627" y="401"/>
                  </a:cubicBezTo>
                  <a:cubicBezTo>
                    <a:pt x="2607" y="283"/>
                    <a:pt x="2597" y="145"/>
                    <a:pt x="2499" y="56"/>
                  </a:cubicBezTo>
                  <a:cubicBezTo>
                    <a:pt x="2454" y="16"/>
                    <a:pt x="2398" y="0"/>
                    <a:pt x="2340" y="0"/>
                  </a:cubicBezTo>
                  <a:close/>
                </a:path>
              </a:pathLst>
            </a:custGeom>
            <a:solidFill>
              <a:srgbClr val="EA9F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4" name="Google Shape;2694;p66"/>
            <p:cNvSpPr/>
            <p:nvPr/>
          </p:nvSpPr>
          <p:spPr>
            <a:xfrm>
              <a:off x="4297625" y="1769329"/>
              <a:ext cx="908696" cy="543568"/>
            </a:xfrm>
            <a:custGeom>
              <a:rect b="b" l="l" r="r" t="t"/>
              <a:pathLst>
                <a:path extrusionOk="0" h="5666" w="9472">
                  <a:moveTo>
                    <a:pt x="8852" y="0"/>
                  </a:moveTo>
                  <a:lnTo>
                    <a:pt x="8537" y="50"/>
                  </a:lnTo>
                  <a:lnTo>
                    <a:pt x="2823" y="895"/>
                  </a:lnTo>
                  <a:lnTo>
                    <a:pt x="1151" y="1151"/>
                  </a:lnTo>
                  <a:lnTo>
                    <a:pt x="1" y="1309"/>
                  </a:lnTo>
                  <a:lnTo>
                    <a:pt x="2096" y="5665"/>
                  </a:lnTo>
                  <a:lnTo>
                    <a:pt x="2450" y="5537"/>
                  </a:lnTo>
                  <a:lnTo>
                    <a:pt x="4908" y="4672"/>
                  </a:lnTo>
                  <a:lnTo>
                    <a:pt x="8478" y="3403"/>
                  </a:lnTo>
                  <a:lnTo>
                    <a:pt x="9472" y="3049"/>
                  </a:lnTo>
                  <a:lnTo>
                    <a:pt x="8852" y="0"/>
                  </a:lnTo>
                  <a:close/>
                </a:path>
              </a:pathLst>
            </a:custGeom>
            <a:solidFill>
              <a:srgbClr val="EA9F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5" name="Google Shape;2695;p66"/>
            <p:cNvSpPr/>
            <p:nvPr/>
          </p:nvSpPr>
          <p:spPr>
            <a:xfrm>
              <a:off x="4408045" y="1855190"/>
              <a:ext cx="360524" cy="445426"/>
            </a:xfrm>
            <a:custGeom>
              <a:rect b="b" l="l" r="r" t="t"/>
              <a:pathLst>
                <a:path extrusionOk="0" h="4643" w="3758">
                  <a:moveTo>
                    <a:pt x="1672" y="0"/>
                  </a:moveTo>
                  <a:lnTo>
                    <a:pt x="0" y="256"/>
                  </a:lnTo>
                  <a:lnTo>
                    <a:pt x="1299" y="4642"/>
                  </a:lnTo>
                  <a:lnTo>
                    <a:pt x="3757" y="3777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rgbClr val="E09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6" name="Google Shape;2696;p66"/>
            <p:cNvSpPr/>
            <p:nvPr/>
          </p:nvSpPr>
          <p:spPr>
            <a:xfrm>
              <a:off x="3891057" y="1828808"/>
              <a:ext cx="779376" cy="654277"/>
            </a:xfrm>
            <a:custGeom>
              <a:rect b="b" l="l" r="r" t="t"/>
              <a:pathLst>
                <a:path extrusionOk="0" h="6820" w="8124">
                  <a:moveTo>
                    <a:pt x="6491" y="0"/>
                  </a:moveTo>
                  <a:lnTo>
                    <a:pt x="3009" y="561"/>
                  </a:lnTo>
                  <a:cubicBezTo>
                    <a:pt x="1141" y="866"/>
                    <a:pt x="0" y="2852"/>
                    <a:pt x="629" y="4711"/>
                  </a:cubicBezTo>
                  <a:cubicBezTo>
                    <a:pt x="1069" y="6007"/>
                    <a:pt x="2248" y="6819"/>
                    <a:pt x="3500" y="6819"/>
                  </a:cubicBezTo>
                  <a:cubicBezTo>
                    <a:pt x="3843" y="6819"/>
                    <a:pt x="4193" y="6758"/>
                    <a:pt x="4534" y="6629"/>
                  </a:cubicBezTo>
                  <a:lnTo>
                    <a:pt x="8124" y="5291"/>
                  </a:lnTo>
                  <a:lnTo>
                    <a:pt x="6491" y="0"/>
                  </a:lnTo>
                  <a:close/>
                </a:path>
              </a:pathLst>
            </a:custGeom>
            <a:solidFill>
              <a:srgbClr val="F07A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697" name="Google Shape;2697;p6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6116429">
            <a:off x="2547590" y="4668915"/>
            <a:ext cx="339421" cy="3394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1" name="Shape 2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2" name="Google Shape;2702;p67"/>
          <p:cNvSpPr/>
          <p:nvPr/>
        </p:nvSpPr>
        <p:spPr>
          <a:xfrm flipH="1" rot="-4844615">
            <a:off x="2652556" y="2184987"/>
            <a:ext cx="2717385" cy="2496975"/>
          </a:xfrm>
          <a:prstGeom prst="uturnArrow">
            <a:avLst>
              <a:gd fmla="val 18382" name="adj1"/>
              <a:gd fmla="val 19434" name="adj2"/>
              <a:gd fmla="val 27515" name="adj3"/>
              <a:gd fmla="val 58262" name="adj4"/>
              <a:gd fmla="val 100000" name="adj5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703" name="Google Shape;2703;p67" title="Captura de pantalla 2025-05-24 a la(s) 8.32.05 p.m.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66941">
            <a:off x="5369693" y="2102828"/>
            <a:ext cx="950801" cy="1491397"/>
          </a:xfrm>
          <a:prstGeom prst="rect">
            <a:avLst/>
          </a:prstGeom>
          <a:noFill/>
          <a:ln cap="flat" cmpd="sng" w="9525">
            <a:solidFill>
              <a:srgbClr val="6FA8D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04" name="Google Shape;2704;p67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761122">
            <a:off x="1243026" y="3516063"/>
            <a:ext cx="1021202" cy="130488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05" name="Google Shape;2705;p67"/>
          <p:cNvGrpSpPr/>
          <p:nvPr/>
        </p:nvGrpSpPr>
        <p:grpSpPr>
          <a:xfrm rot="-796065">
            <a:off x="6793428" y="2096465"/>
            <a:ext cx="2669485" cy="2436486"/>
            <a:chOff x="5434100" y="1728363"/>
            <a:chExt cx="2669508" cy="2436506"/>
          </a:xfrm>
        </p:grpSpPr>
        <p:sp>
          <p:nvSpPr>
            <p:cNvPr id="2706" name="Google Shape;2706;p67"/>
            <p:cNvSpPr/>
            <p:nvPr/>
          </p:nvSpPr>
          <p:spPr>
            <a:xfrm>
              <a:off x="6488350" y="2856761"/>
              <a:ext cx="447474" cy="298146"/>
            </a:xfrm>
            <a:custGeom>
              <a:rect b="b" l="l" r="r" t="t"/>
              <a:pathLst>
                <a:path extrusionOk="0" h="2923" w="4387">
                  <a:moveTo>
                    <a:pt x="0" y="1"/>
                  </a:moveTo>
                  <a:cubicBezTo>
                    <a:pt x="0" y="1"/>
                    <a:pt x="60" y="2617"/>
                    <a:pt x="1830" y="2902"/>
                  </a:cubicBezTo>
                  <a:cubicBezTo>
                    <a:pt x="1916" y="2916"/>
                    <a:pt x="2000" y="2922"/>
                    <a:pt x="2082" y="2922"/>
                  </a:cubicBezTo>
                  <a:cubicBezTo>
                    <a:pt x="3675" y="2922"/>
                    <a:pt x="4387" y="493"/>
                    <a:pt x="4387" y="49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7" name="Google Shape;2707;p67"/>
            <p:cNvSpPr/>
            <p:nvPr/>
          </p:nvSpPr>
          <p:spPr>
            <a:xfrm>
              <a:off x="6534454" y="2883893"/>
              <a:ext cx="362304" cy="229398"/>
            </a:xfrm>
            <a:custGeom>
              <a:rect b="b" l="l" r="r" t="t"/>
              <a:pathLst>
                <a:path extrusionOk="0" h="2249" w="3552">
                  <a:moveTo>
                    <a:pt x="1" y="0"/>
                  </a:moveTo>
                  <a:cubicBezTo>
                    <a:pt x="1" y="1"/>
                    <a:pt x="21" y="384"/>
                    <a:pt x="158" y="827"/>
                  </a:cubicBezTo>
                  <a:cubicBezTo>
                    <a:pt x="335" y="1427"/>
                    <a:pt x="709" y="2164"/>
                    <a:pt x="1466" y="2243"/>
                  </a:cubicBezTo>
                  <a:cubicBezTo>
                    <a:pt x="1515" y="2247"/>
                    <a:pt x="1563" y="2249"/>
                    <a:pt x="1609" y="2249"/>
                  </a:cubicBezTo>
                  <a:cubicBezTo>
                    <a:pt x="2241" y="2249"/>
                    <a:pt x="2689" y="1889"/>
                    <a:pt x="3000" y="1486"/>
                  </a:cubicBezTo>
                  <a:cubicBezTo>
                    <a:pt x="3394" y="974"/>
                    <a:pt x="3541" y="384"/>
                    <a:pt x="3551" y="38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8" name="Google Shape;2708;p67"/>
            <p:cNvSpPr/>
            <p:nvPr/>
          </p:nvSpPr>
          <p:spPr>
            <a:xfrm>
              <a:off x="6534454" y="2882873"/>
              <a:ext cx="362304" cy="152592"/>
            </a:xfrm>
            <a:custGeom>
              <a:rect b="b" l="l" r="r" t="t"/>
              <a:pathLst>
                <a:path extrusionOk="0" h="1496" w="3552">
                  <a:moveTo>
                    <a:pt x="1" y="1"/>
                  </a:moveTo>
                  <a:cubicBezTo>
                    <a:pt x="1" y="1"/>
                    <a:pt x="21" y="384"/>
                    <a:pt x="158" y="827"/>
                  </a:cubicBezTo>
                  <a:cubicBezTo>
                    <a:pt x="837" y="1092"/>
                    <a:pt x="1840" y="1407"/>
                    <a:pt x="3000" y="1496"/>
                  </a:cubicBezTo>
                  <a:cubicBezTo>
                    <a:pt x="3394" y="984"/>
                    <a:pt x="3541" y="394"/>
                    <a:pt x="3551" y="38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9" name="Google Shape;2709;p67"/>
            <p:cNvSpPr/>
            <p:nvPr/>
          </p:nvSpPr>
          <p:spPr>
            <a:xfrm>
              <a:off x="6152259" y="2661226"/>
              <a:ext cx="248880" cy="314058"/>
            </a:xfrm>
            <a:custGeom>
              <a:rect b="b" l="l" r="r" t="t"/>
              <a:pathLst>
                <a:path extrusionOk="0" h="3079" w="2440">
                  <a:moveTo>
                    <a:pt x="2440" y="0"/>
                  </a:moveTo>
                  <a:lnTo>
                    <a:pt x="2076" y="295"/>
                  </a:lnTo>
                  <a:lnTo>
                    <a:pt x="1" y="2715"/>
                  </a:lnTo>
                  <a:lnTo>
                    <a:pt x="296" y="3078"/>
                  </a:lnTo>
                  <a:lnTo>
                    <a:pt x="2332" y="846"/>
                  </a:lnTo>
                  <a:lnTo>
                    <a:pt x="2440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0" name="Google Shape;2710;p67"/>
            <p:cNvSpPr/>
            <p:nvPr/>
          </p:nvSpPr>
          <p:spPr>
            <a:xfrm>
              <a:off x="7097293" y="2779546"/>
              <a:ext cx="171564" cy="355266"/>
            </a:xfrm>
            <a:custGeom>
              <a:rect b="b" l="l" r="r" t="t"/>
              <a:pathLst>
                <a:path extrusionOk="0" h="3483" w="1682">
                  <a:moveTo>
                    <a:pt x="492" y="1"/>
                  </a:moveTo>
                  <a:lnTo>
                    <a:pt x="0" y="247"/>
                  </a:lnTo>
                  <a:lnTo>
                    <a:pt x="1230" y="3482"/>
                  </a:lnTo>
                  <a:lnTo>
                    <a:pt x="1682" y="3128"/>
                  </a:lnTo>
                  <a:lnTo>
                    <a:pt x="492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1" name="Google Shape;2711;p67"/>
            <p:cNvSpPr/>
            <p:nvPr/>
          </p:nvSpPr>
          <p:spPr>
            <a:xfrm>
              <a:off x="6310767" y="3218964"/>
              <a:ext cx="717366" cy="192678"/>
            </a:xfrm>
            <a:custGeom>
              <a:rect b="b" l="l" r="r" t="t"/>
              <a:pathLst>
                <a:path extrusionOk="0" h="1889" w="7033">
                  <a:moveTo>
                    <a:pt x="276" y="0"/>
                  </a:moveTo>
                  <a:lnTo>
                    <a:pt x="1" y="807"/>
                  </a:lnTo>
                  <a:lnTo>
                    <a:pt x="6983" y="1889"/>
                  </a:lnTo>
                  <a:lnTo>
                    <a:pt x="7033" y="1033"/>
                  </a:lnTo>
                  <a:lnTo>
                    <a:pt x="276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2" name="Google Shape;2712;p67"/>
            <p:cNvSpPr/>
            <p:nvPr/>
          </p:nvSpPr>
          <p:spPr>
            <a:xfrm>
              <a:off x="6248547" y="3391447"/>
              <a:ext cx="768570" cy="210834"/>
            </a:xfrm>
            <a:custGeom>
              <a:rect b="b" l="l" r="r" t="t"/>
              <a:pathLst>
                <a:path extrusionOk="0" h="2067" w="7535">
                  <a:moveTo>
                    <a:pt x="306" y="1"/>
                  </a:moveTo>
                  <a:lnTo>
                    <a:pt x="1" y="916"/>
                  </a:lnTo>
                  <a:lnTo>
                    <a:pt x="7475" y="2066"/>
                  </a:lnTo>
                  <a:lnTo>
                    <a:pt x="7534" y="1112"/>
                  </a:lnTo>
                  <a:lnTo>
                    <a:pt x="306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3" name="Google Shape;2713;p67"/>
            <p:cNvSpPr/>
            <p:nvPr/>
          </p:nvSpPr>
          <p:spPr>
            <a:xfrm>
              <a:off x="6177351" y="3602180"/>
              <a:ext cx="825690" cy="219810"/>
            </a:xfrm>
            <a:custGeom>
              <a:rect b="b" l="l" r="r" t="t"/>
              <a:pathLst>
                <a:path extrusionOk="0" h="2155" w="8095">
                  <a:moveTo>
                    <a:pt x="306" y="0"/>
                  </a:moveTo>
                  <a:lnTo>
                    <a:pt x="1" y="915"/>
                  </a:lnTo>
                  <a:lnTo>
                    <a:pt x="8046" y="2154"/>
                  </a:lnTo>
                  <a:lnTo>
                    <a:pt x="8095" y="1200"/>
                  </a:lnTo>
                  <a:lnTo>
                    <a:pt x="306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4" name="Google Shape;2714;p67"/>
            <p:cNvSpPr/>
            <p:nvPr/>
          </p:nvSpPr>
          <p:spPr>
            <a:xfrm>
              <a:off x="7067202" y="2510673"/>
              <a:ext cx="380256" cy="319158"/>
            </a:xfrm>
            <a:custGeom>
              <a:rect b="b" l="l" r="r" t="t"/>
              <a:pathLst>
                <a:path extrusionOk="0" h="3129" w="3728">
                  <a:moveTo>
                    <a:pt x="1907" y="0"/>
                  </a:moveTo>
                  <a:cubicBezTo>
                    <a:pt x="1840" y="0"/>
                    <a:pt x="1771" y="4"/>
                    <a:pt x="1702" y="11"/>
                  </a:cubicBezTo>
                  <a:cubicBezTo>
                    <a:pt x="718" y="119"/>
                    <a:pt x="0" y="896"/>
                    <a:pt x="89" y="1752"/>
                  </a:cubicBezTo>
                  <a:cubicBezTo>
                    <a:pt x="171" y="2546"/>
                    <a:pt x="923" y="3129"/>
                    <a:pt x="1818" y="3129"/>
                  </a:cubicBezTo>
                  <a:cubicBezTo>
                    <a:pt x="1887" y="3129"/>
                    <a:pt x="1956" y="3126"/>
                    <a:pt x="2026" y="3119"/>
                  </a:cubicBezTo>
                  <a:cubicBezTo>
                    <a:pt x="3000" y="3020"/>
                    <a:pt x="3728" y="2243"/>
                    <a:pt x="3639" y="1378"/>
                  </a:cubicBezTo>
                  <a:cubicBezTo>
                    <a:pt x="3557" y="583"/>
                    <a:pt x="2796" y="0"/>
                    <a:pt x="190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5" name="Google Shape;2715;p67"/>
            <p:cNvSpPr/>
            <p:nvPr/>
          </p:nvSpPr>
          <p:spPr>
            <a:xfrm>
              <a:off x="7120345" y="2618182"/>
              <a:ext cx="261936" cy="189414"/>
            </a:xfrm>
            <a:custGeom>
              <a:rect b="b" l="l" r="r" t="t"/>
              <a:pathLst>
                <a:path extrusionOk="0" h="1857" w="2568">
                  <a:moveTo>
                    <a:pt x="1361" y="1"/>
                  </a:moveTo>
                  <a:cubicBezTo>
                    <a:pt x="1305" y="1"/>
                    <a:pt x="1248" y="3"/>
                    <a:pt x="1190" y="9"/>
                  </a:cubicBezTo>
                  <a:cubicBezTo>
                    <a:pt x="512" y="88"/>
                    <a:pt x="0" y="550"/>
                    <a:pt x="50" y="1061"/>
                  </a:cubicBezTo>
                  <a:cubicBezTo>
                    <a:pt x="95" y="1521"/>
                    <a:pt x="594" y="1857"/>
                    <a:pt x="1207" y="1857"/>
                  </a:cubicBezTo>
                  <a:cubicBezTo>
                    <a:pt x="1263" y="1857"/>
                    <a:pt x="1320" y="1854"/>
                    <a:pt x="1377" y="1848"/>
                  </a:cubicBezTo>
                  <a:cubicBezTo>
                    <a:pt x="2066" y="1770"/>
                    <a:pt x="2567" y="1307"/>
                    <a:pt x="2518" y="796"/>
                  </a:cubicBezTo>
                  <a:cubicBezTo>
                    <a:pt x="2473" y="336"/>
                    <a:pt x="1974" y="1"/>
                    <a:pt x="1361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6" name="Google Shape;2716;p67"/>
            <p:cNvSpPr/>
            <p:nvPr/>
          </p:nvSpPr>
          <p:spPr>
            <a:xfrm>
              <a:off x="5948666" y="2351655"/>
              <a:ext cx="401370" cy="324258"/>
            </a:xfrm>
            <a:custGeom>
              <a:rect b="b" l="l" r="r" t="t"/>
              <a:pathLst>
                <a:path extrusionOk="0" h="3179" w="3935">
                  <a:moveTo>
                    <a:pt x="1824" y="1"/>
                  </a:moveTo>
                  <a:cubicBezTo>
                    <a:pt x="1126" y="1"/>
                    <a:pt x="503" y="377"/>
                    <a:pt x="286" y="999"/>
                  </a:cubicBezTo>
                  <a:cubicBezTo>
                    <a:pt x="0" y="1816"/>
                    <a:pt x="522" y="2740"/>
                    <a:pt x="1446" y="3065"/>
                  </a:cubicBezTo>
                  <a:cubicBezTo>
                    <a:pt x="1668" y="3142"/>
                    <a:pt x="1893" y="3178"/>
                    <a:pt x="2110" y="3178"/>
                  </a:cubicBezTo>
                  <a:cubicBezTo>
                    <a:pt x="2808" y="3178"/>
                    <a:pt x="3432" y="2802"/>
                    <a:pt x="3649" y="2180"/>
                  </a:cubicBezTo>
                  <a:cubicBezTo>
                    <a:pt x="3934" y="1373"/>
                    <a:pt x="3413" y="449"/>
                    <a:pt x="2489" y="114"/>
                  </a:cubicBezTo>
                  <a:cubicBezTo>
                    <a:pt x="2267" y="37"/>
                    <a:pt x="2042" y="1"/>
                    <a:pt x="1824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7" name="Google Shape;2717;p67"/>
            <p:cNvSpPr/>
            <p:nvPr/>
          </p:nvSpPr>
          <p:spPr>
            <a:xfrm>
              <a:off x="5990792" y="2451615"/>
              <a:ext cx="272952" cy="196146"/>
            </a:xfrm>
            <a:custGeom>
              <a:rect b="b" l="l" r="r" t="t"/>
              <a:pathLst>
                <a:path extrusionOk="0" h="1923" w="2676">
                  <a:moveTo>
                    <a:pt x="1102" y="0"/>
                  </a:moveTo>
                  <a:cubicBezTo>
                    <a:pt x="658" y="0"/>
                    <a:pt x="281" y="204"/>
                    <a:pt x="168" y="550"/>
                  </a:cubicBezTo>
                  <a:cubicBezTo>
                    <a:pt x="0" y="1032"/>
                    <a:pt x="384" y="1593"/>
                    <a:pt x="1043" y="1829"/>
                  </a:cubicBezTo>
                  <a:cubicBezTo>
                    <a:pt x="1225" y="1892"/>
                    <a:pt x="1407" y="1923"/>
                    <a:pt x="1578" y="1923"/>
                  </a:cubicBezTo>
                  <a:cubicBezTo>
                    <a:pt x="2019" y="1923"/>
                    <a:pt x="2391" y="1723"/>
                    <a:pt x="2518" y="1377"/>
                  </a:cubicBezTo>
                  <a:cubicBezTo>
                    <a:pt x="2675" y="895"/>
                    <a:pt x="2292" y="334"/>
                    <a:pt x="1643" y="98"/>
                  </a:cubicBezTo>
                  <a:cubicBezTo>
                    <a:pt x="1460" y="32"/>
                    <a:pt x="1276" y="0"/>
                    <a:pt x="1102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8" name="Google Shape;2718;p67"/>
            <p:cNvSpPr/>
            <p:nvPr/>
          </p:nvSpPr>
          <p:spPr>
            <a:xfrm>
              <a:off x="6092079" y="1814826"/>
              <a:ext cx="1249092" cy="1133220"/>
            </a:xfrm>
            <a:custGeom>
              <a:rect b="b" l="l" r="r" t="t"/>
              <a:pathLst>
                <a:path extrusionOk="0" h="11110" w="12246">
                  <a:moveTo>
                    <a:pt x="6697" y="1"/>
                  </a:moveTo>
                  <a:cubicBezTo>
                    <a:pt x="3767" y="1"/>
                    <a:pt x="937" y="3002"/>
                    <a:pt x="492" y="5908"/>
                  </a:cubicBezTo>
                  <a:cubicBezTo>
                    <a:pt x="1" y="8996"/>
                    <a:pt x="2577" y="10580"/>
                    <a:pt x="5705" y="10993"/>
                  </a:cubicBezTo>
                  <a:cubicBezTo>
                    <a:pt x="6248" y="11068"/>
                    <a:pt x="6774" y="11110"/>
                    <a:pt x="7275" y="11110"/>
                  </a:cubicBezTo>
                  <a:cubicBezTo>
                    <a:pt x="9583" y="11110"/>
                    <a:pt x="11349" y="10224"/>
                    <a:pt x="11753" y="7679"/>
                  </a:cubicBezTo>
                  <a:cubicBezTo>
                    <a:pt x="12245" y="4590"/>
                    <a:pt x="11016" y="509"/>
                    <a:pt x="7249" y="37"/>
                  </a:cubicBezTo>
                  <a:cubicBezTo>
                    <a:pt x="7065" y="13"/>
                    <a:pt x="6881" y="1"/>
                    <a:pt x="6697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9" name="Google Shape;2719;p67"/>
            <p:cNvSpPr/>
            <p:nvPr/>
          </p:nvSpPr>
          <p:spPr>
            <a:xfrm>
              <a:off x="6133185" y="1866847"/>
              <a:ext cx="1209924" cy="610878"/>
            </a:xfrm>
            <a:custGeom>
              <a:rect b="b" l="l" r="r" t="t"/>
              <a:pathLst>
                <a:path extrusionOk="0" h="5989" w="11862">
                  <a:moveTo>
                    <a:pt x="4627" y="0"/>
                  </a:moveTo>
                  <a:cubicBezTo>
                    <a:pt x="4002" y="0"/>
                    <a:pt x="3386" y="93"/>
                    <a:pt x="2814" y="343"/>
                  </a:cubicBezTo>
                  <a:cubicBezTo>
                    <a:pt x="1988" y="707"/>
                    <a:pt x="1309" y="1366"/>
                    <a:pt x="857" y="2143"/>
                  </a:cubicBezTo>
                  <a:cubicBezTo>
                    <a:pt x="385" y="2920"/>
                    <a:pt x="148" y="3815"/>
                    <a:pt x="1" y="5497"/>
                  </a:cubicBezTo>
                  <a:cubicBezTo>
                    <a:pt x="532" y="4464"/>
                    <a:pt x="1152" y="3481"/>
                    <a:pt x="1919" y="2556"/>
                  </a:cubicBezTo>
                  <a:cubicBezTo>
                    <a:pt x="2774" y="2350"/>
                    <a:pt x="3522" y="1759"/>
                    <a:pt x="3974" y="1012"/>
                  </a:cubicBezTo>
                  <a:cubicBezTo>
                    <a:pt x="5267" y="2151"/>
                    <a:pt x="7026" y="2767"/>
                    <a:pt x="8815" y="2767"/>
                  </a:cubicBezTo>
                  <a:cubicBezTo>
                    <a:pt x="8971" y="2767"/>
                    <a:pt x="9128" y="2762"/>
                    <a:pt x="9285" y="2753"/>
                  </a:cubicBezTo>
                  <a:cubicBezTo>
                    <a:pt x="9629" y="3343"/>
                    <a:pt x="10180" y="3815"/>
                    <a:pt x="10760" y="4120"/>
                  </a:cubicBezTo>
                  <a:cubicBezTo>
                    <a:pt x="11055" y="4720"/>
                    <a:pt x="11281" y="5339"/>
                    <a:pt x="11468" y="5988"/>
                  </a:cubicBezTo>
                  <a:cubicBezTo>
                    <a:pt x="11862" y="4543"/>
                    <a:pt x="11213" y="2949"/>
                    <a:pt x="10121" y="1936"/>
                  </a:cubicBezTo>
                  <a:cubicBezTo>
                    <a:pt x="9019" y="914"/>
                    <a:pt x="7544" y="392"/>
                    <a:pt x="6069" y="137"/>
                  </a:cubicBezTo>
                  <a:cubicBezTo>
                    <a:pt x="5594" y="55"/>
                    <a:pt x="5108" y="0"/>
                    <a:pt x="462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0" name="Google Shape;2720;p67"/>
            <p:cNvSpPr/>
            <p:nvPr/>
          </p:nvSpPr>
          <p:spPr>
            <a:xfrm>
              <a:off x="6745187" y="2488641"/>
              <a:ext cx="30192" cy="68340"/>
            </a:xfrm>
            <a:custGeom>
              <a:rect b="b" l="l" r="r" t="t"/>
              <a:pathLst>
                <a:path extrusionOk="0" h="670" w="296">
                  <a:moveTo>
                    <a:pt x="59" y="1"/>
                  </a:moveTo>
                  <a:lnTo>
                    <a:pt x="59" y="1"/>
                  </a:lnTo>
                  <a:cubicBezTo>
                    <a:pt x="89" y="227"/>
                    <a:pt x="59" y="443"/>
                    <a:pt x="0" y="669"/>
                  </a:cubicBezTo>
                  <a:cubicBezTo>
                    <a:pt x="138" y="630"/>
                    <a:pt x="246" y="522"/>
                    <a:pt x="266" y="374"/>
                  </a:cubicBezTo>
                  <a:cubicBezTo>
                    <a:pt x="295" y="227"/>
                    <a:pt x="217" y="89"/>
                    <a:pt x="59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1" name="Google Shape;2721;p67"/>
            <p:cNvSpPr/>
            <p:nvPr/>
          </p:nvSpPr>
          <p:spPr>
            <a:xfrm>
              <a:off x="6554548" y="2576974"/>
              <a:ext cx="352206" cy="228888"/>
            </a:xfrm>
            <a:custGeom>
              <a:rect b="b" l="l" r="r" t="t"/>
              <a:pathLst>
                <a:path extrusionOk="0" h="2244" w="3453">
                  <a:moveTo>
                    <a:pt x="502" y="0"/>
                  </a:moveTo>
                  <a:cubicBezTo>
                    <a:pt x="443" y="20"/>
                    <a:pt x="394" y="39"/>
                    <a:pt x="335" y="49"/>
                  </a:cubicBezTo>
                  <a:cubicBezTo>
                    <a:pt x="1" y="551"/>
                    <a:pt x="89" y="1249"/>
                    <a:pt x="532" y="1721"/>
                  </a:cubicBezTo>
                  <a:cubicBezTo>
                    <a:pt x="856" y="2059"/>
                    <a:pt x="1351" y="2243"/>
                    <a:pt x="1833" y="2243"/>
                  </a:cubicBezTo>
                  <a:cubicBezTo>
                    <a:pt x="2054" y="2243"/>
                    <a:pt x="2272" y="2205"/>
                    <a:pt x="2469" y="2124"/>
                  </a:cubicBezTo>
                  <a:cubicBezTo>
                    <a:pt x="3099" y="1869"/>
                    <a:pt x="3453" y="1190"/>
                    <a:pt x="3315" y="531"/>
                  </a:cubicBezTo>
                  <a:lnTo>
                    <a:pt x="3187" y="531"/>
                  </a:lnTo>
                  <a:cubicBezTo>
                    <a:pt x="2272" y="502"/>
                    <a:pt x="1348" y="334"/>
                    <a:pt x="502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2" name="Google Shape;2722;p67"/>
            <p:cNvSpPr/>
            <p:nvPr/>
          </p:nvSpPr>
          <p:spPr>
            <a:xfrm>
              <a:off x="6586679" y="2572893"/>
              <a:ext cx="293046" cy="102204"/>
            </a:xfrm>
            <a:custGeom>
              <a:rect b="b" l="l" r="r" t="t"/>
              <a:pathLst>
                <a:path extrusionOk="0" h="1002" w="2873">
                  <a:moveTo>
                    <a:pt x="79" y="1"/>
                  </a:moveTo>
                  <a:cubicBezTo>
                    <a:pt x="40" y="40"/>
                    <a:pt x="40" y="40"/>
                    <a:pt x="0" y="89"/>
                  </a:cubicBezTo>
                  <a:cubicBezTo>
                    <a:pt x="177" y="355"/>
                    <a:pt x="423" y="551"/>
                    <a:pt x="679" y="689"/>
                  </a:cubicBezTo>
                  <a:cubicBezTo>
                    <a:pt x="1013" y="866"/>
                    <a:pt x="1367" y="935"/>
                    <a:pt x="1721" y="974"/>
                  </a:cubicBezTo>
                  <a:cubicBezTo>
                    <a:pt x="1835" y="991"/>
                    <a:pt x="1947" y="1002"/>
                    <a:pt x="2056" y="1002"/>
                  </a:cubicBezTo>
                  <a:cubicBezTo>
                    <a:pt x="2212" y="1002"/>
                    <a:pt x="2364" y="979"/>
                    <a:pt x="2508" y="915"/>
                  </a:cubicBezTo>
                  <a:cubicBezTo>
                    <a:pt x="2656" y="846"/>
                    <a:pt x="2793" y="728"/>
                    <a:pt x="2872" y="581"/>
                  </a:cubicBezTo>
                  <a:cubicBezTo>
                    <a:pt x="1918" y="551"/>
                    <a:pt x="964" y="355"/>
                    <a:pt x="79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3" name="Google Shape;2723;p67"/>
            <p:cNvSpPr/>
            <p:nvPr/>
          </p:nvSpPr>
          <p:spPr>
            <a:xfrm>
              <a:off x="6976932" y="2187842"/>
              <a:ext cx="234804" cy="165444"/>
            </a:xfrm>
            <a:custGeom>
              <a:rect b="b" l="l" r="r" t="t"/>
              <a:pathLst>
                <a:path extrusionOk="0" h="1622" w="2302">
                  <a:moveTo>
                    <a:pt x="797" y="1"/>
                  </a:moveTo>
                  <a:cubicBezTo>
                    <a:pt x="492" y="1"/>
                    <a:pt x="186" y="130"/>
                    <a:pt x="0" y="373"/>
                  </a:cubicBezTo>
                  <a:cubicBezTo>
                    <a:pt x="25" y="372"/>
                    <a:pt x="50" y="372"/>
                    <a:pt x="75" y="372"/>
                  </a:cubicBezTo>
                  <a:cubicBezTo>
                    <a:pt x="894" y="372"/>
                    <a:pt x="1843" y="839"/>
                    <a:pt x="2301" y="1622"/>
                  </a:cubicBezTo>
                  <a:cubicBezTo>
                    <a:pt x="2262" y="1258"/>
                    <a:pt x="2124" y="904"/>
                    <a:pt x="1908" y="609"/>
                  </a:cubicBezTo>
                  <a:cubicBezTo>
                    <a:pt x="1682" y="314"/>
                    <a:pt x="1367" y="78"/>
                    <a:pt x="993" y="19"/>
                  </a:cubicBezTo>
                  <a:cubicBezTo>
                    <a:pt x="929" y="7"/>
                    <a:pt x="863" y="1"/>
                    <a:pt x="797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4" name="Google Shape;2724;p67"/>
            <p:cNvSpPr/>
            <p:nvPr/>
          </p:nvSpPr>
          <p:spPr>
            <a:xfrm>
              <a:off x="6274659" y="2125928"/>
              <a:ext cx="279990" cy="115056"/>
            </a:xfrm>
            <a:custGeom>
              <a:rect b="b" l="l" r="r" t="t"/>
              <a:pathLst>
                <a:path extrusionOk="0" h="1128" w="2745">
                  <a:moveTo>
                    <a:pt x="1474" y="1"/>
                  </a:moveTo>
                  <a:cubicBezTo>
                    <a:pt x="1435" y="1"/>
                    <a:pt x="1396" y="3"/>
                    <a:pt x="1358" y="6"/>
                  </a:cubicBezTo>
                  <a:cubicBezTo>
                    <a:pt x="817" y="55"/>
                    <a:pt x="296" y="429"/>
                    <a:pt x="1" y="1127"/>
                  </a:cubicBezTo>
                  <a:cubicBezTo>
                    <a:pt x="534" y="772"/>
                    <a:pt x="1173" y="588"/>
                    <a:pt x="1811" y="588"/>
                  </a:cubicBezTo>
                  <a:cubicBezTo>
                    <a:pt x="2127" y="588"/>
                    <a:pt x="2442" y="633"/>
                    <a:pt x="2745" y="724"/>
                  </a:cubicBezTo>
                  <a:cubicBezTo>
                    <a:pt x="2480" y="286"/>
                    <a:pt x="1970" y="1"/>
                    <a:pt x="1474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5" name="Google Shape;2725;p67"/>
            <p:cNvSpPr/>
            <p:nvPr/>
          </p:nvSpPr>
          <p:spPr>
            <a:xfrm>
              <a:off x="6330862" y="2344209"/>
              <a:ext cx="253878" cy="137496"/>
            </a:xfrm>
            <a:custGeom>
              <a:rect b="b" l="l" r="r" t="t"/>
              <a:pathLst>
                <a:path extrusionOk="0" h="1348" w="2489">
                  <a:moveTo>
                    <a:pt x="1241" y="0"/>
                  </a:moveTo>
                  <a:cubicBezTo>
                    <a:pt x="850" y="0"/>
                    <a:pt x="464" y="187"/>
                    <a:pt x="236" y="531"/>
                  </a:cubicBezTo>
                  <a:cubicBezTo>
                    <a:pt x="79" y="777"/>
                    <a:pt x="0" y="1063"/>
                    <a:pt x="40" y="1348"/>
                  </a:cubicBezTo>
                  <a:cubicBezTo>
                    <a:pt x="223" y="678"/>
                    <a:pt x="699" y="374"/>
                    <a:pt x="1191" y="374"/>
                  </a:cubicBezTo>
                  <a:cubicBezTo>
                    <a:pt x="1701" y="374"/>
                    <a:pt x="2228" y="702"/>
                    <a:pt x="2459" y="1289"/>
                  </a:cubicBezTo>
                  <a:cubicBezTo>
                    <a:pt x="2489" y="866"/>
                    <a:pt x="2302" y="453"/>
                    <a:pt x="1918" y="207"/>
                  </a:cubicBezTo>
                  <a:cubicBezTo>
                    <a:pt x="1712" y="67"/>
                    <a:pt x="1476" y="0"/>
                    <a:pt x="124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6" name="Google Shape;2726;p67"/>
            <p:cNvSpPr/>
            <p:nvPr/>
          </p:nvSpPr>
          <p:spPr>
            <a:xfrm>
              <a:off x="6300771" y="2352267"/>
              <a:ext cx="63240" cy="64260"/>
            </a:xfrm>
            <a:custGeom>
              <a:rect b="b" l="l" r="r" t="t"/>
              <a:pathLst>
                <a:path extrusionOk="0" h="630" w="620">
                  <a:moveTo>
                    <a:pt x="30" y="0"/>
                  </a:moveTo>
                  <a:cubicBezTo>
                    <a:pt x="0" y="275"/>
                    <a:pt x="187" y="541"/>
                    <a:pt x="463" y="629"/>
                  </a:cubicBezTo>
                  <a:lnTo>
                    <a:pt x="620" y="472"/>
                  </a:lnTo>
                  <a:cubicBezTo>
                    <a:pt x="364" y="433"/>
                    <a:pt x="128" y="246"/>
                    <a:pt x="30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7" name="Google Shape;2727;p67"/>
            <p:cNvSpPr/>
            <p:nvPr/>
          </p:nvSpPr>
          <p:spPr>
            <a:xfrm>
              <a:off x="6280677" y="2403369"/>
              <a:ext cx="64362" cy="50286"/>
            </a:xfrm>
            <a:custGeom>
              <a:rect b="b" l="l" r="r" t="t"/>
              <a:pathLst>
                <a:path extrusionOk="0" h="493" w="631">
                  <a:moveTo>
                    <a:pt x="1" y="1"/>
                  </a:moveTo>
                  <a:cubicBezTo>
                    <a:pt x="40" y="276"/>
                    <a:pt x="286" y="492"/>
                    <a:pt x="561" y="492"/>
                  </a:cubicBezTo>
                  <a:cubicBezTo>
                    <a:pt x="591" y="424"/>
                    <a:pt x="630" y="335"/>
                    <a:pt x="620" y="315"/>
                  </a:cubicBezTo>
                  <a:lnTo>
                    <a:pt x="620" y="315"/>
                  </a:lnTo>
                  <a:cubicBezTo>
                    <a:pt x="611" y="316"/>
                    <a:pt x="603" y="316"/>
                    <a:pt x="594" y="316"/>
                  </a:cubicBezTo>
                  <a:cubicBezTo>
                    <a:pt x="357" y="316"/>
                    <a:pt x="133" y="190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8" name="Google Shape;2728;p67"/>
            <p:cNvSpPr/>
            <p:nvPr/>
          </p:nvSpPr>
          <p:spPr>
            <a:xfrm>
              <a:off x="6882582" y="2380521"/>
              <a:ext cx="252858" cy="150348"/>
            </a:xfrm>
            <a:custGeom>
              <a:rect b="b" l="l" r="r" t="t"/>
              <a:pathLst>
                <a:path extrusionOk="0" h="1474" w="2479">
                  <a:moveTo>
                    <a:pt x="1225" y="1"/>
                  </a:moveTo>
                  <a:cubicBezTo>
                    <a:pt x="1027" y="1"/>
                    <a:pt x="826" y="50"/>
                    <a:pt x="640" y="156"/>
                  </a:cubicBezTo>
                  <a:cubicBezTo>
                    <a:pt x="246" y="362"/>
                    <a:pt x="20" y="756"/>
                    <a:pt x="1" y="1179"/>
                  </a:cubicBezTo>
                  <a:cubicBezTo>
                    <a:pt x="265" y="659"/>
                    <a:pt x="765" y="383"/>
                    <a:pt x="1244" y="383"/>
                  </a:cubicBezTo>
                  <a:cubicBezTo>
                    <a:pt x="1781" y="383"/>
                    <a:pt x="2291" y="730"/>
                    <a:pt x="2410" y="1474"/>
                  </a:cubicBezTo>
                  <a:cubicBezTo>
                    <a:pt x="2479" y="1198"/>
                    <a:pt x="2440" y="903"/>
                    <a:pt x="2292" y="638"/>
                  </a:cubicBezTo>
                  <a:cubicBezTo>
                    <a:pt x="2070" y="234"/>
                    <a:pt x="1654" y="1"/>
                    <a:pt x="1225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9" name="Google Shape;2729;p67"/>
            <p:cNvSpPr/>
            <p:nvPr/>
          </p:nvSpPr>
          <p:spPr>
            <a:xfrm>
              <a:off x="7107289" y="2405409"/>
              <a:ext cx="64260" cy="58242"/>
            </a:xfrm>
            <a:custGeom>
              <a:rect b="b" l="l" r="r" t="t"/>
              <a:pathLst>
                <a:path extrusionOk="0" h="571" w="630">
                  <a:moveTo>
                    <a:pt x="630" y="0"/>
                  </a:moveTo>
                  <a:cubicBezTo>
                    <a:pt x="522" y="226"/>
                    <a:pt x="256" y="394"/>
                    <a:pt x="1" y="404"/>
                  </a:cubicBezTo>
                  <a:cubicBezTo>
                    <a:pt x="40" y="443"/>
                    <a:pt x="99" y="512"/>
                    <a:pt x="148" y="571"/>
                  </a:cubicBezTo>
                  <a:cubicBezTo>
                    <a:pt x="423" y="522"/>
                    <a:pt x="630" y="266"/>
                    <a:pt x="630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0" name="Google Shape;2730;p67"/>
            <p:cNvSpPr/>
            <p:nvPr/>
          </p:nvSpPr>
          <p:spPr>
            <a:xfrm>
              <a:off x="7122385" y="2457531"/>
              <a:ext cx="68238" cy="45288"/>
            </a:xfrm>
            <a:custGeom>
              <a:rect b="b" l="l" r="r" t="t"/>
              <a:pathLst>
                <a:path extrusionOk="0" h="444" w="669">
                  <a:moveTo>
                    <a:pt x="669" y="1"/>
                  </a:moveTo>
                  <a:lnTo>
                    <a:pt x="669" y="1"/>
                  </a:lnTo>
                  <a:cubicBezTo>
                    <a:pt x="543" y="160"/>
                    <a:pt x="331" y="255"/>
                    <a:pt x="131" y="255"/>
                  </a:cubicBezTo>
                  <a:cubicBezTo>
                    <a:pt x="97" y="255"/>
                    <a:pt x="63" y="252"/>
                    <a:pt x="30" y="247"/>
                  </a:cubicBezTo>
                  <a:lnTo>
                    <a:pt x="30" y="247"/>
                  </a:lnTo>
                  <a:cubicBezTo>
                    <a:pt x="0" y="276"/>
                    <a:pt x="39" y="355"/>
                    <a:pt x="59" y="443"/>
                  </a:cubicBezTo>
                  <a:cubicBezTo>
                    <a:pt x="66" y="444"/>
                    <a:pt x="72" y="444"/>
                    <a:pt x="79" y="444"/>
                  </a:cubicBezTo>
                  <a:cubicBezTo>
                    <a:pt x="347" y="444"/>
                    <a:pt x="602" y="250"/>
                    <a:pt x="669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1" name="Google Shape;2731;p67"/>
            <p:cNvSpPr/>
            <p:nvPr/>
          </p:nvSpPr>
          <p:spPr>
            <a:xfrm>
              <a:off x="5698515" y="2638847"/>
              <a:ext cx="1817742" cy="1526022"/>
            </a:xfrm>
            <a:custGeom>
              <a:rect b="b" l="l" r="r" t="t"/>
              <a:pathLst>
                <a:path extrusionOk="0" h="14961" w="17821">
                  <a:moveTo>
                    <a:pt x="3659" y="1"/>
                  </a:moveTo>
                  <a:lnTo>
                    <a:pt x="3659" y="1"/>
                  </a:lnTo>
                  <a:cubicBezTo>
                    <a:pt x="3718" y="699"/>
                    <a:pt x="3433" y="1299"/>
                    <a:pt x="3039" y="1731"/>
                  </a:cubicBezTo>
                  <a:cubicBezTo>
                    <a:pt x="2626" y="2164"/>
                    <a:pt x="2125" y="2479"/>
                    <a:pt x="1711" y="2882"/>
                  </a:cubicBezTo>
                  <a:cubicBezTo>
                    <a:pt x="1289" y="3295"/>
                    <a:pt x="944" y="3856"/>
                    <a:pt x="1033" y="4436"/>
                  </a:cubicBezTo>
                  <a:cubicBezTo>
                    <a:pt x="1102" y="4967"/>
                    <a:pt x="1525" y="5429"/>
                    <a:pt x="1475" y="5970"/>
                  </a:cubicBezTo>
                  <a:cubicBezTo>
                    <a:pt x="1397" y="6649"/>
                    <a:pt x="630" y="7013"/>
                    <a:pt x="295" y="7622"/>
                  </a:cubicBezTo>
                  <a:cubicBezTo>
                    <a:pt x="0" y="8163"/>
                    <a:pt x="108" y="8862"/>
                    <a:pt x="433" y="9393"/>
                  </a:cubicBezTo>
                  <a:cubicBezTo>
                    <a:pt x="748" y="9914"/>
                    <a:pt x="1230" y="10337"/>
                    <a:pt x="1711" y="10730"/>
                  </a:cubicBezTo>
                  <a:cubicBezTo>
                    <a:pt x="4387" y="12953"/>
                    <a:pt x="6875" y="14340"/>
                    <a:pt x="9697" y="14802"/>
                  </a:cubicBezTo>
                  <a:cubicBezTo>
                    <a:pt x="10342" y="14899"/>
                    <a:pt x="11000" y="14960"/>
                    <a:pt x="11655" y="14960"/>
                  </a:cubicBezTo>
                  <a:cubicBezTo>
                    <a:pt x="12460" y="14960"/>
                    <a:pt x="13260" y="14868"/>
                    <a:pt x="14025" y="14635"/>
                  </a:cubicBezTo>
                  <a:cubicBezTo>
                    <a:pt x="15411" y="14222"/>
                    <a:pt x="16700" y="13297"/>
                    <a:pt x="17339" y="11999"/>
                  </a:cubicBezTo>
                  <a:cubicBezTo>
                    <a:pt x="17536" y="11615"/>
                    <a:pt x="17663" y="11183"/>
                    <a:pt x="17585" y="10770"/>
                  </a:cubicBezTo>
                  <a:cubicBezTo>
                    <a:pt x="17467" y="10091"/>
                    <a:pt x="16828" y="9560"/>
                    <a:pt x="16837" y="8881"/>
                  </a:cubicBezTo>
                  <a:cubicBezTo>
                    <a:pt x="16857" y="8085"/>
                    <a:pt x="17752" y="7534"/>
                    <a:pt x="17791" y="6737"/>
                  </a:cubicBezTo>
                  <a:cubicBezTo>
                    <a:pt x="17821" y="5970"/>
                    <a:pt x="17083" y="5429"/>
                    <a:pt x="16562" y="4869"/>
                  </a:cubicBezTo>
                  <a:cubicBezTo>
                    <a:pt x="15647" y="3885"/>
                    <a:pt x="15274" y="2430"/>
                    <a:pt x="15608" y="1141"/>
                  </a:cubicBezTo>
                  <a:cubicBezTo>
                    <a:pt x="11409" y="807"/>
                    <a:pt x="7524" y="463"/>
                    <a:pt x="3659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2" name="Google Shape;2732;p67"/>
            <p:cNvSpPr/>
            <p:nvPr/>
          </p:nvSpPr>
          <p:spPr>
            <a:xfrm>
              <a:off x="7634000" y="1866847"/>
              <a:ext cx="469608" cy="470526"/>
            </a:xfrm>
            <a:custGeom>
              <a:rect b="b" l="l" r="r" t="t"/>
              <a:pathLst>
                <a:path extrusionOk="0" h="4613" w="4604">
                  <a:moveTo>
                    <a:pt x="1156" y="1"/>
                  </a:moveTo>
                  <a:cubicBezTo>
                    <a:pt x="1078" y="1"/>
                    <a:pt x="999" y="43"/>
                    <a:pt x="954" y="103"/>
                  </a:cubicBezTo>
                  <a:cubicBezTo>
                    <a:pt x="895" y="172"/>
                    <a:pt x="856" y="270"/>
                    <a:pt x="836" y="369"/>
                  </a:cubicBezTo>
                  <a:cubicBezTo>
                    <a:pt x="640" y="1057"/>
                    <a:pt x="0" y="2985"/>
                    <a:pt x="0" y="2985"/>
                  </a:cubicBezTo>
                  <a:cubicBezTo>
                    <a:pt x="0" y="2985"/>
                    <a:pt x="856" y="3889"/>
                    <a:pt x="1112" y="4597"/>
                  </a:cubicBezTo>
                  <a:cubicBezTo>
                    <a:pt x="1298" y="4608"/>
                    <a:pt x="1483" y="4613"/>
                    <a:pt x="1669" y="4613"/>
                  </a:cubicBezTo>
                  <a:cubicBezTo>
                    <a:pt x="2368" y="4613"/>
                    <a:pt x="3077" y="4541"/>
                    <a:pt x="3885" y="4401"/>
                  </a:cubicBezTo>
                  <a:cubicBezTo>
                    <a:pt x="4082" y="4361"/>
                    <a:pt x="4288" y="4214"/>
                    <a:pt x="4279" y="3998"/>
                  </a:cubicBezTo>
                  <a:cubicBezTo>
                    <a:pt x="4259" y="3899"/>
                    <a:pt x="4210" y="3811"/>
                    <a:pt x="4131" y="3752"/>
                  </a:cubicBezTo>
                  <a:cubicBezTo>
                    <a:pt x="4019" y="3671"/>
                    <a:pt x="3894" y="3649"/>
                    <a:pt x="3768" y="3649"/>
                  </a:cubicBezTo>
                  <a:cubicBezTo>
                    <a:pt x="3696" y="3649"/>
                    <a:pt x="3623" y="3656"/>
                    <a:pt x="3551" y="3663"/>
                  </a:cubicBezTo>
                  <a:cubicBezTo>
                    <a:pt x="3453" y="3669"/>
                    <a:pt x="3351" y="3683"/>
                    <a:pt x="3250" y="3683"/>
                  </a:cubicBezTo>
                  <a:cubicBezTo>
                    <a:pt x="3189" y="3683"/>
                    <a:pt x="3128" y="3678"/>
                    <a:pt x="3069" y="3663"/>
                  </a:cubicBezTo>
                  <a:cubicBezTo>
                    <a:pt x="3551" y="3476"/>
                    <a:pt x="3984" y="3309"/>
                    <a:pt x="4397" y="3083"/>
                  </a:cubicBezTo>
                  <a:cubicBezTo>
                    <a:pt x="4495" y="3034"/>
                    <a:pt x="4574" y="2955"/>
                    <a:pt x="4583" y="2857"/>
                  </a:cubicBezTo>
                  <a:cubicBezTo>
                    <a:pt x="4603" y="2670"/>
                    <a:pt x="4446" y="2581"/>
                    <a:pt x="4298" y="2532"/>
                  </a:cubicBezTo>
                  <a:cubicBezTo>
                    <a:pt x="4085" y="2460"/>
                    <a:pt x="3859" y="2422"/>
                    <a:pt x="3630" y="2422"/>
                  </a:cubicBezTo>
                  <a:cubicBezTo>
                    <a:pt x="3426" y="2422"/>
                    <a:pt x="3219" y="2452"/>
                    <a:pt x="3020" y="2513"/>
                  </a:cubicBezTo>
                  <a:cubicBezTo>
                    <a:pt x="3364" y="2286"/>
                    <a:pt x="3669" y="2129"/>
                    <a:pt x="3954" y="1932"/>
                  </a:cubicBezTo>
                  <a:cubicBezTo>
                    <a:pt x="4111" y="1804"/>
                    <a:pt x="4298" y="1618"/>
                    <a:pt x="4180" y="1421"/>
                  </a:cubicBezTo>
                  <a:cubicBezTo>
                    <a:pt x="4111" y="1323"/>
                    <a:pt x="3993" y="1273"/>
                    <a:pt x="3885" y="1273"/>
                  </a:cubicBezTo>
                  <a:cubicBezTo>
                    <a:pt x="3423" y="1293"/>
                    <a:pt x="2961" y="1362"/>
                    <a:pt x="2528" y="1509"/>
                  </a:cubicBezTo>
                  <a:cubicBezTo>
                    <a:pt x="2833" y="1214"/>
                    <a:pt x="3079" y="949"/>
                    <a:pt x="3305" y="664"/>
                  </a:cubicBezTo>
                  <a:cubicBezTo>
                    <a:pt x="3403" y="536"/>
                    <a:pt x="3482" y="388"/>
                    <a:pt x="3413" y="260"/>
                  </a:cubicBezTo>
                  <a:cubicBezTo>
                    <a:pt x="3378" y="172"/>
                    <a:pt x="3278" y="131"/>
                    <a:pt x="3187" y="131"/>
                  </a:cubicBezTo>
                  <a:cubicBezTo>
                    <a:pt x="3177" y="131"/>
                    <a:pt x="3167" y="132"/>
                    <a:pt x="3157" y="132"/>
                  </a:cubicBezTo>
                  <a:cubicBezTo>
                    <a:pt x="3059" y="142"/>
                    <a:pt x="2961" y="191"/>
                    <a:pt x="2872" y="241"/>
                  </a:cubicBezTo>
                  <a:cubicBezTo>
                    <a:pt x="2420" y="516"/>
                    <a:pt x="1987" y="821"/>
                    <a:pt x="1594" y="1195"/>
                  </a:cubicBezTo>
                  <a:cubicBezTo>
                    <a:pt x="1584" y="821"/>
                    <a:pt x="1505" y="516"/>
                    <a:pt x="1397" y="231"/>
                  </a:cubicBezTo>
                  <a:cubicBezTo>
                    <a:pt x="1358" y="152"/>
                    <a:pt x="1309" y="54"/>
                    <a:pt x="1230" y="14"/>
                  </a:cubicBezTo>
                  <a:cubicBezTo>
                    <a:pt x="1206" y="5"/>
                    <a:pt x="1181" y="1"/>
                    <a:pt x="1156" y="1"/>
                  </a:cubicBezTo>
                  <a:close/>
                </a:path>
              </a:pathLst>
            </a:custGeom>
            <a:solidFill>
              <a:srgbClr val="F2A5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3" name="Google Shape;2733;p67"/>
            <p:cNvSpPr/>
            <p:nvPr/>
          </p:nvSpPr>
          <p:spPr>
            <a:xfrm>
              <a:off x="7023019" y="2143435"/>
              <a:ext cx="759492" cy="961146"/>
            </a:xfrm>
            <a:custGeom>
              <a:rect b="b" l="l" r="r" t="t"/>
              <a:pathLst>
                <a:path extrusionOk="0" h="9423" w="7446">
                  <a:moveTo>
                    <a:pt x="6187" y="1"/>
                  </a:moveTo>
                  <a:lnTo>
                    <a:pt x="6059" y="129"/>
                  </a:lnTo>
                  <a:lnTo>
                    <a:pt x="3541" y="2873"/>
                  </a:lnTo>
                  <a:lnTo>
                    <a:pt x="1" y="6718"/>
                  </a:lnTo>
                  <a:lnTo>
                    <a:pt x="1673" y="9423"/>
                  </a:lnTo>
                  <a:lnTo>
                    <a:pt x="4564" y="5548"/>
                  </a:lnTo>
                  <a:lnTo>
                    <a:pt x="7367" y="1801"/>
                  </a:lnTo>
                  <a:lnTo>
                    <a:pt x="7446" y="1692"/>
                  </a:lnTo>
                  <a:lnTo>
                    <a:pt x="6187" y="1"/>
                  </a:lnTo>
                  <a:close/>
                </a:path>
              </a:pathLst>
            </a:custGeom>
            <a:solidFill>
              <a:srgbClr val="F2A5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4" name="Google Shape;2734;p67"/>
            <p:cNvSpPr/>
            <p:nvPr/>
          </p:nvSpPr>
          <p:spPr>
            <a:xfrm>
              <a:off x="5434100" y="1814834"/>
              <a:ext cx="470628" cy="465630"/>
            </a:xfrm>
            <a:custGeom>
              <a:rect b="b" l="l" r="r" t="t"/>
              <a:pathLst>
                <a:path extrusionOk="0" h="4565" w="4614">
                  <a:moveTo>
                    <a:pt x="3526" y="0"/>
                  </a:moveTo>
                  <a:cubicBezTo>
                    <a:pt x="3508" y="0"/>
                    <a:pt x="3490" y="3"/>
                    <a:pt x="3472" y="8"/>
                  </a:cubicBezTo>
                  <a:cubicBezTo>
                    <a:pt x="3384" y="47"/>
                    <a:pt x="3325" y="146"/>
                    <a:pt x="3285" y="234"/>
                  </a:cubicBezTo>
                  <a:cubicBezTo>
                    <a:pt x="3167" y="520"/>
                    <a:pt x="3089" y="824"/>
                    <a:pt x="3069" y="1178"/>
                  </a:cubicBezTo>
                  <a:cubicBezTo>
                    <a:pt x="2686" y="815"/>
                    <a:pt x="2263" y="480"/>
                    <a:pt x="1810" y="195"/>
                  </a:cubicBezTo>
                  <a:cubicBezTo>
                    <a:pt x="1722" y="146"/>
                    <a:pt x="1623" y="87"/>
                    <a:pt x="1525" y="77"/>
                  </a:cubicBezTo>
                  <a:cubicBezTo>
                    <a:pt x="1508" y="74"/>
                    <a:pt x="1491" y="72"/>
                    <a:pt x="1474" y="72"/>
                  </a:cubicBezTo>
                  <a:cubicBezTo>
                    <a:pt x="1389" y="72"/>
                    <a:pt x="1300" y="112"/>
                    <a:pt x="1259" y="185"/>
                  </a:cubicBezTo>
                  <a:cubicBezTo>
                    <a:pt x="1181" y="303"/>
                    <a:pt x="1269" y="480"/>
                    <a:pt x="1358" y="588"/>
                  </a:cubicBezTo>
                  <a:cubicBezTo>
                    <a:pt x="1564" y="883"/>
                    <a:pt x="1810" y="1159"/>
                    <a:pt x="2105" y="1454"/>
                  </a:cubicBezTo>
                  <a:cubicBezTo>
                    <a:pt x="1673" y="1287"/>
                    <a:pt x="1220" y="1208"/>
                    <a:pt x="768" y="1178"/>
                  </a:cubicBezTo>
                  <a:cubicBezTo>
                    <a:pt x="650" y="1178"/>
                    <a:pt x="532" y="1228"/>
                    <a:pt x="473" y="1316"/>
                  </a:cubicBezTo>
                  <a:cubicBezTo>
                    <a:pt x="335" y="1513"/>
                    <a:pt x="522" y="1700"/>
                    <a:pt x="679" y="1818"/>
                  </a:cubicBezTo>
                  <a:cubicBezTo>
                    <a:pt x="964" y="2024"/>
                    <a:pt x="1259" y="2191"/>
                    <a:pt x="1594" y="2418"/>
                  </a:cubicBezTo>
                  <a:cubicBezTo>
                    <a:pt x="1378" y="2352"/>
                    <a:pt x="1157" y="2320"/>
                    <a:pt x="937" y="2320"/>
                  </a:cubicBezTo>
                  <a:cubicBezTo>
                    <a:pt x="725" y="2320"/>
                    <a:pt x="513" y="2350"/>
                    <a:pt x="305" y="2408"/>
                  </a:cubicBezTo>
                  <a:cubicBezTo>
                    <a:pt x="158" y="2457"/>
                    <a:pt x="1" y="2536"/>
                    <a:pt x="10" y="2713"/>
                  </a:cubicBezTo>
                  <a:cubicBezTo>
                    <a:pt x="30" y="2811"/>
                    <a:pt x="99" y="2909"/>
                    <a:pt x="187" y="2959"/>
                  </a:cubicBezTo>
                  <a:cubicBezTo>
                    <a:pt x="591" y="3195"/>
                    <a:pt x="1033" y="3381"/>
                    <a:pt x="1486" y="3578"/>
                  </a:cubicBezTo>
                  <a:cubicBezTo>
                    <a:pt x="1440" y="3587"/>
                    <a:pt x="1393" y="3590"/>
                    <a:pt x="1347" y="3590"/>
                  </a:cubicBezTo>
                  <a:cubicBezTo>
                    <a:pt x="1236" y="3590"/>
                    <a:pt x="1125" y="3569"/>
                    <a:pt x="1014" y="3549"/>
                  </a:cubicBezTo>
                  <a:cubicBezTo>
                    <a:pt x="934" y="3541"/>
                    <a:pt x="850" y="3531"/>
                    <a:pt x="768" y="3531"/>
                  </a:cubicBezTo>
                  <a:cubicBezTo>
                    <a:pt x="647" y="3531"/>
                    <a:pt x="529" y="3551"/>
                    <a:pt x="424" y="3627"/>
                  </a:cubicBezTo>
                  <a:cubicBezTo>
                    <a:pt x="335" y="3686"/>
                    <a:pt x="276" y="3775"/>
                    <a:pt x="276" y="3873"/>
                  </a:cubicBezTo>
                  <a:cubicBezTo>
                    <a:pt x="256" y="4090"/>
                    <a:pt x="453" y="4257"/>
                    <a:pt x="650" y="4286"/>
                  </a:cubicBezTo>
                  <a:cubicBezTo>
                    <a:pt x="1563" y="4481"/>
                    <a:pt x="2349" y="4565"/>
                    <a:pt x="3158" y="4565"/>
                  </a:cubicBezTo>
                  <a:cubicBezTo>
                    <a:pt x="3246" y="4565"/>
                    <a:pt x="3334" y="4564"/>
                    <a:pt x="3423" y="4562"/>
                  </a:cubicBezTo>
                  <a:cubicBezTo>
                    <a:pt x="3728" y="3913"/>
                    <a:pt x="4613" y="3037"/>
                    <a:pt x="4613" y="3037"/>
                  </a:cubicBezTo>
                  <a:cubicBezTo>
                    <a:pt x="4613" y="3037"/>
                    <a:pt x="4033" y="1090"/>
                    <a:pt x="3866" y="392"/>
                  </a:cubicBezTo>
                  <a:cubicBezTo>
                    <a:pt x="3836" y="293"/>
                    <a:pt x="3817" y="195"/>
                    <a:pt x="3738" y="106"/>
                  </a:cubicBezTo>
                  <a:cubicBezTo>
                    <a:pt x="3690" y="50"/>
                    <a:pt x="3608" y="0"/>
                    <a:pt x="3526" y="0"/>
                  </a:cubicBezTo>
                  <a:close/>
                </a:path>
              </a:pathLst>
            </a:custGeom>
            <a:solidFill>
              <a:srgbClr val="F2A5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5" name="Google Shape;2735;p67"/>
            <p:cNvSpPr/>
            <p:nvPr/>
          </p:nvSpPr>
          <p:spPr>
            <a:xfrm>
              <a:off x="5766085" y="2099408"/>
              <a:ext cx="744396" cy="973182"/>
            </a:xfrm>
            <a:custGeom>
              <a:rect b="b" l="l" r="r" t="t"/>
              <a:pathLst>
                <a:path extrusionOk="0" h="9541" w="7298">
                  <a:moveTo>
                    <a:pt x="1299" y="1"/>
                  </a:moveTo>
                  <a:lnTo>
                    <a:pt x="0" y="1643"/>
                  </a:lnTo>
                  <a:lnTo>
                    <a:pt x="69" y="1771"/>
                  </a:lnTo>
                  <a:lnTo>
                    <a:pt x="2774" y="5607"/>
                  </a:lnTo>
                  <a:lnTo>
                    <a:pt x="5537" y="9540"/>
                  </a:lnTo>
                  <a:lnTo>
                    <a:pt x="7298" y="6895"/>
                  </a:lnTo>
                  <a:lnTo>
                    <a:pt x="3865" y="2951"/>
                  </a:lnTo>
                  <a:lnTo>
                    <a:pt x="1426" y="129"/>
                  </a:lnTo>
                  <a:lnTo>
                    <a:pt x="1299" y="1"/>
                  </a:lnTo>
                  <a:close/>
                </a:path>
              </a:pathLst>
            </a:custGeom>
            <a:solidFill>
              <a:srgbClr val="F2A5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6" name="Google Shape;2736;p67"/>
            <p:cNvSpPr/>
            <p:nvPr/>
          </p:nvSpPr>
          <p:spPr>
            <a:xfrm>
              <a:off x="6152259" y="2647150"/>
              <a:ext cx="1116594" cy="1291116"/>
            </a:xfrm>
            <a:custGeom>
              <a:rect b="b" l="l" r="r" t="t"/>
              <a:pathLst>
                <a:path extrusionOk="0" h="12658" w="10947">
                  <a:moveTo>
                    <a:pt x="2440" y="0"/>
                  </a:moveTo>
                  <a:lnTo>
                    <a:pt x="2076" y="433"/>
                  </a:lnTo>
                  <a:lnTo>
                    <a:pt x="1" y="2853"/>
                  </a:lnTo>
                  <a:lnTo>
                    <a:pt x="296" y="3216"/>
                  </a:lnTo>
                  <a:lnTo>
                    <a:pt x="1938" y="5301"/>
                  </a:lnTo>
                  <a:lnTo>
                    <a:pt x="1830" y="5606"/>
                  </a:lnTo>
                  <a:lnTo>
                    <a:pt x="1555" y="6413"/>
                  </a:lnTo>
                  <a:lnTo>
                    <a:pt x="1250" y="7298"/>
                  </a:lnTo>
                  <a:lnTo>
                    <a:pt x="945" y="8213"/>
                  </a:lnTo>
                  <a:lnTo>
                    <a:pt x="552" y="9363"/>
                  </a:lnTo>
                  <a:lnTo>
                    <a:pt x="247" y="10278"/>
                  </a:lnTo>
                  <a:lnTo>
                    <a:pt x="70" y="10779"/>
                  </a:lnTo>
                  <a:lnTo>
                    <a:pt x="8223" y="12658"/>
                  </a:lnTo>
                  <a:lnTo>
                    <a:pt x="8292" y="11517"/>
                  </a:lnTo>
                  <a:lnTo>
                    <a:pt x="8341" y="10563"/>
                  </a:lnTo>
                  <a:lnTo>
                    <a:pt x="8419" y="9363"/>
                  </a:lnTo>
                  <a:lnTo>
                    <a:pt x="8478" y="8409"/>
                  </a:lnTo>
                  <a:lnTo>
                    <a:pt x="8537" y="7495"/>
                  </a:lnTo>
                  <a:lnTo>
                    <a:pt x="8587" y="6639"/>
                  </a:lnTo>
                  <a:lnTo>
                    <a:pt x="8616" y="6236"/>
                  </a:lnTo>
                  <a:lnTo>
                    <a:pt x="10495" y="4780"/>
                  </a:lnTo>
                  <a:lnTo>
                    <a:pt x="10947" y="4426"/>
                  </a:lnTo>
                  <a:lnTo>
                    <a:pt x="9757" y="1299"/>
                  </a:lnTo>
                  <a:lnTo>
                    <a:pt x="9423" y="453"/>
                  </a:lnTo>
                  <a:lnTo>
                    <a:pt x="5685" y="1545"/>
                  </a:lnTo>
                  <a:lnTo>
                    <a:pt x="2440" y="0"/>
                  </a:lnTo>
                  <a:close/>
                </a:path>
              </a:pathLst>
            </a:custGeom>
            <a:solidFill>
              <a:srgbClr val="FEBB3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7" name="Google Shape;2737;p67"/>
            <p:cNvSpPr/>
            <p:nvPr/>
          </p:nvSpPr>
          <p:spPr>
            <a:xfrm>
              <a:off x="6488350" y="2856761"/>
              <a:ext cx="447474" cy="298146"/>
            </a:xfrm>
            <a:custGeom>
              <a:rect b="b" l="l" r="r" t="t"/>
              <a:pathLst>
                <a:path extrusionOk="0" h="2923" w="4387">
                  <a:moveTo>
                    <a:pt x="0" y="1"/>
                  </a:moveTo>
                  <a:cubicBezTo>
                    <a:pt x="0" y="1"/>
                    <a:pt x="60" y="2617"/>
                    <a:pt x="1830" y="2902"/>
                  </a:cubicBezTo>
                  <a:cubicBezTo>
                    <a:pt x="1916" y="2916"/>
                    <a:pt x="2000" y="2922"/>
                    <a:pt x="2082" y="2922"/>
                  </a:cubicBezTo>
                  <a:cubicBezTo>
                    <a:pt x="3675" y="2922"/>
                    <a:pt x="4387" y="493"/>
                    <a:pt x="4387" y="49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D92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8" name="Google Shape;2738;p67"/>
            <p:cNvSpPr/>
            <p:nvPr/>
          </p:nvSpPr>
          <p:spPr>
            <a:xfrm>
              <a:off x="6534454" y="2883893"/>
              <a:ext cx="362304" cy="229398"/>
            </a:xfrm>
            <a:custGeom>
              <a:rect b="b" l="l" r="r" t="t"/>
              <a:pathLst>
                <a:path extrusionOk="0" h="2249" w="3552">
                  <a:moveTo>
                    <a:pt x="1" y="0"/>
                  </a:moveTo>
                  <a:cubicBezTo>
                    <a:pt x="1" y="1"/>
                    <a:pt x="21" y="384"/>
                    <a:pt x="158" y="827"/>
                  </a:cubicBezTo>
                  <a:cubicBezTo>
                    <a:pt x="335" y="1427"/>
                    <a:pt x="709" y="2164"/>
                    <a:pt x="1466" y="2243"/>
                  </a:cubicBezTo>
                  <a:cubicBezTo>
                    <a:pt x="1515" y="2247"/>
                    <a:pt x="1563" y="2249"/>
                    <a:pt x="1609" y="2249"/>
                  </a:cubicBezTo>
                  <a:cubicBezTo>
                    <a:pt x="2241" y="2249"/>
                    <a:pt x="2689" y="1889"/>
                    <a:pt x="3000" y="1486"/>
                  </a:cubicBezTo>
                  <a:cubicBezTo>
                    <a:pt x="3394" y="974"/>
                    <a:pt x="3541" y="384"/>
                    <a:pt x="3551" y="38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9" name="Google Shape;2739;p67"/>
            <p:cNvSpPr/>
            <p:nvPr/>
          </p:nvSpPr>
          <p:spPr>
            <a:xfrm>
              <a:off x="6534454" y="2882873"/>
              <a:ext cx="362304" cy="152592"/>
            </a:xfrm>
            <a:custGeom>
              <a:rect b="b" l="l" r="r" t="t"/>
              <a:pathLst>
                <a:path extrusionOk="0" h="1496" w="3552">
                  <a:moveTo>
                    <a:pt x="1" y="1"/>
                  </a:moveTo>
                  <a:cubicBezTo>
                    <a:pt x="1" y="1"/>
                    <a:pt x="21" y="384"/>
                    <a:pt x="158" y="827"/>
                  </a:cubicBezTo>
                  <a:cubicBezTo>
                    <a:pt x="837" y="1092"/>
                    <a:pt x="1840" y="1407"/>
                    <a:pt x="3000" y="1496"/>
                  </a:cubicBezTo>
                  <a:cubicBezTo>
                    <a:pt x="3394" y="984"/>
                    <a:pt x="3541" y="394"/>
                    <a:pt x="3551" y="38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0" name="Google Shape;2740;p67"/>
            <p:cNvSpPr/>
            <p:nvPr/>
          </p:nvSpPr>
          <p:spPr>
            <a:xfrm>
              <a:off x="6152259" y="2661226"/>
              <a:ext cx="248880" cy="314058"/>
            </a:xfrm>
            <a:custGeom>
              <a:rect b="b" l="l" r="r" t="t"/>
              <a:pathLst>
                <a:path extrusionOk="0" h="3079" w="2440">
                  <a:moveTo>
                    <a:pt x="2440" y="0"/>
                  </a:moveTo>
                  <a:lnTo>
                    <a:pt x="2076" y="295"/>
                  </a:lnTo>
                  <a:lnTo>
                    <a:pt x="1" y="2715"/>
                  </a:lnTo>
                  <a:lnTo>
                    <a:pt x="296" y="3078"/>
                  </a:lnTo>
                  <a:lnTo>
                    <a:pt x="2332" y="846"/>
                  </a:lnTo>
                  <a:lnTo>
                    <a:pt x="2440" y="0"/>
                  </a:lnTo>
                  <a:close/>
                </a:path>
              </a:pathLst>
            </a:custGeom>
            <a:solidFill>
              <a:srgbClr val="DD92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1" name="Google Shape;2741;p67"/>
            <p:cNvSpPr/>
            <p:nvPr/>
          </p:nvSpPr>
          <p:spPr>
            <a:xfrm>
              <a:off x="7097293" y="2779546"/>
              <a:ext cx="171564" cy="355266"/>
            </a:xfrm>
            <a:custGeom>
              <a:rect b="b" l="l" r="r" t="t"/>
              <a:pathLst>
                <a:path extrusionOk="0" h="3483" w="1682">
                  <a:moveTo>
                    <a:pt x="492" y="1"/>
                  </a:moveTo>
                  <a:lnTo>
                    <a:pt x="0" y="247"/>
                  </a:lnTo>
                  <a:lnTo>
                    <a:pt x="1230" y="3482"/>
                  </a:lnTo>
                  <a:lnTo>
                    <a:pt x="1682" y="3128"/>
                  </a:lnTo>
                  <a:lnTo>
                    <a:pt x="492" y="1"/>
                  </a:lnTo>
                  <a:close/>
                </a:path>
              </a:pathLst>
            </a:custGeom>
            <a:solidFill>
              <a:srgbClr val="DD92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2" name="Google Shape;2742;p67"/>
            <p:cNvSpPr/>
            <p:nvPr/>
          </p:nvSpPr>
          <p:spPr>
            <a:xfrm>
              <a:off x="6310767" y="3218964"/>
              <a:ext cx="717366" cy="192678"/>
            </a:xfrm>
            <a:custGeom>
              <a:rect b="b" l="l" r="r" t="t"/>
              <a:pathLst>
                <a:path extrusionOk="0" h="1889" w="7033">
                  <a:moveTo>
                    <a:pt x="276" y="0"/>
                  </a:moveTo>
                  <a:lnTo>
                    <a:pt x="1" y="807"/>
                  </a:lnTo>
                  <a:lnTo>
                    <a:pt x="6983" y="1889"/>
                  </a:lnTo>
                  <a:lnTo>
                    <a:pt x="7033" y="1033"/>
                  </a:lnTo>
                  <a:lnTo>
                    <a:pt x="276" y="0"/>
                  </a:lnTo>
                  <a:close/>
                </a:path>
              </a:pathLst>
            </a:custGeom>
            <a:solidFill>
              <a:srgbClr val="DD92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3" name="Google Shape;2743;p67"/>
            <p:cNvSpPr/>
            <p:nvPr/>
          </p:nvSpPr>
          <p:spPr>
            <a:xfrm>
              <a:off x="6248547" y="3391447"/>
              <a:ext cx="768570" cy="210834"/>
            </a:xfrm>
            <a:custGeom>
              <a:rect b="b" l="l" r="r" t="t"/>
              <a:pathLst>
                <a:path extrusionOk="0" h="2067" w="7535">
                  <a:moveTo>
                    <a:pt x="306" y="1"/>
                  </a:moveTo>
                  <a:lnTo>
                    <a:pt x="1" y="916"/>
                  </a:lnTo>
                  <a:lnTo>
                    <a:pt x="7475" y="2066"/>
                  </a:lnTo>
                  <a:lnTo>
                    <a:pt x="7534" y="1112"/>
                  </a:lnTo>
                  <a:lnTo>
                    <a:pt x="306" y="1"/>
                  </a:lnTo>
                  <a:close/>
                </a:path>
              </a:pathLst>
            </a:custGeom>
            <a:solidFill>
              <a:srgbClr val="DD92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4" name="Google Shape;2744;p67"/>
            <p:cNvSpPr/>
            <p:nvPr/>
          </p:nvSpPr>
          <p:spPr>
            <a:xfrm>
              <a:off x="6177351" y="3602180"/>
              <a:ext cx="825690" cy="219810"/>
            </a:xfrm>
            <a:custGeom>
              <a:rect b="b" l="l" r="r" t="t"/>
              <a:pathLst>
                <a:path extrusionOk="0" h="2155" w="8095">
                  <a:moveTo>
                    <a:pt x="306" y="0"/>
                  </a:moveTo>
                  <a:lnTo>
                    <a:pt x="1" y="915"/>
                  </a:lnTo>
                  <a:lnTo>
                    <a:pt x="8046" y="2154"/>
                  </a:lnTo>
                  <a:lnTo>
                    <a:pt x="8095" y="1200"/>
                  </a:lnTo>
                  <a:lnTo>
                    <a:pt x="306" y="0"/>
                  </a:lnTo>
                  <a:close/>
                </a:path>
              </a:pathLst>
            </a:custGeom>
            <a:solidFill>
              <a:srgbClr val="DD92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5" name="Google Shape;2745;p67"/>
            <p:cNvSpPr/>
            <p:nvPr/>
          </p:nvSpPr>
          <p:spPr>
            <a:xfrm>
              <a:off x="7067202" y="2510673"/>
              <a:ext cx="380256" cy="319158"/>
            </a:xfrm>
            <a:custGeom>
              <a:rect b="b" l="l" r="r" t="t"/>
              <a:pathLst>
                <a:path extrusionOk="0" h="3129" w="3728">
                  <a:moveTo>
                    <a:pt x="1907" y="0"/>
                  </a:moveTo>
                  <a:cubicBezTo>
                    <a:pt x="1840" y="0"/>
                    <a:pt x="1771" y="4"/>
                    <a:pt x="1702" y="11"/>
                  </a:cubicBezTo>
                  <a:cubicBezTo>
                    <a:pt x="718" y="119"/>
                    <a:pt x="0" y="896"/>
                    <a:pt x="89" y="1752"/>
                  </a:cubicBezTo>
                  <a:cubicBezTo>
                    <a:pt x="171" y="2546"/>
                    <a:pt x="923" y="3129"/>
                    <a:pt x="1818" y="3129"/>
                  </a:cubicBezTo>
                  <a:cubicBezTo>
                    <a:pt x="1887" y="3129"/>
                    <a:pt x="1956" y="3126"/>
                    <a:pt x="2026" y="3119"/>
                  </a:cubicBezTo>
                  <a:cubicBezTo>
                    <a:pt x="3000" y="3020"/>
                    <a:pt x="3728" y="2243"/>
                    <a:pt x="3639" y="1378"/>
                  </a:cubicBezTo>
                  <a:cubicBezTo>
                    <a:pt x="3557" y="583"/>
                    <a:pt x="2796" y="0"/>
                    <a:pt x="1907" y="0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6" name="Google Shape;2746;p67"/>
            <p:cNvSpPr/>
            <p:nvPr/>
          </p:nvSpPr>
          <p:spPr>
            <a:xfrm>
              <a:off x="7120345" y="2618182"/>
              <a:ext cx="261936" cy="189414"/>
            </a:xfrm>
            <a:custGeom>
              <a:rect b="b" l="l" r="r" t="t"/>
              <a:pathLst>
                <a:path extrusionOk="0" h="1857" w="2568">
                  <a:moveTo>
                    <a:pt x="1361" y="1"/>
                  </a:moveTo>
                  <a:cubicBezTo>
                    <a:pt x="1305" y="1"/>
                    <a:pt x="1248" y="3"/>
                    <a:pt x="1190" y="9"/>
                  </a:cubicBezTo>
                  <a:cubicBezTo>
                    <a:pt x="512" y="88"/>
                    <a:pt x="0" y="550"/>
                    <a:pt x="50" y="1061"/>
                  </a:cubicBezTo>
                  <a:cubicBezTo>
                    <a:pt x="95" y="1521"/>
                    <a:pt x="594" y="1857"/>
                    <a:pt x="1207" y="1857"/>
                  </a:cubicBezTo>
                  <a:cubicBezTo>
                    <a:pt x="1263" y="1857"/>
                    <a:pt x="1320" y="1854"/>
                    <a:pt x="1377" y="1848"/>
                  </a:cubicBezTo>
                  <a:cubicBezTo>
                    <a:pt x="2066" y="1770"/>
                    <a:pt x="2567" y="1307"/>
                    <a:pt x="2518" y="796"/>
                  </a:cubicBezTo>
                  <a:cubicBezTo>
                    <a:pt x="2473" y="336"/>
                    <a:pt x="1974" y="1"/>
                    <a:pt x="1361" y="1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7" name="Google Shape;2747;p67"/>
            <p:cNvSpPr/>
            <p:nvPr/>
          </p:nvSpPr>
          <p:spPr>
            <a:xfrm>
              <a:off x="5948666" y="2351655"/>
              <a:ext cx="401370" cy="324258"/>
            </a:xfrm>
            <a:custGeom>
              <a:rect b="b" l="l" r="r" t="t"/>
              <a:pathLst>
                <a:path extrusionOk="0" h="3179" w="3935">
                  <a:moveTo>
                    <a:pt x="1824" y="1"/>
                  </a:moveTo>
                  <a:cubicBezTo>
                    <a:pt x="1126" y="1"/>
                    <a:pt x="503" y="377"/>
                    <a:pt x="286" y="999"/>
                  </a:cubicBezTo>
                  <a:cubicBezTo>
                    <a:pt x="0" y="1816"/>
                    <a:pt x="522" y="2740"/>
                    <a:pt x="1446" y="3065"/>
                  </a:cubicBezTo>
                  <a:cubicBezTo>
                    <a:pt x="1668" y="3142"/>
                    <a:pt x="1893" y="3178"/>
                    <a:pt x="2110" y="3178"/>
                  </a:cubicBezTo>
                  <a:cubicBezTo>
                    <a:pt x="2808" y="3178"/>
                    <a:pt x="3432" y="2802"/>
                    <a:pt x="3649" y="2180"/>
                  </a:cubicBezTo>
                  <a:cubicBezTo>
                    <a:pt x="3934" y="1373"/>
                    <a:pt x="3413" y="449"/>
                    <a:pt x="2489" y="114"/>
                  </a:cubicBezTo>
                  <a:cubicBezTo>
                    <a:pt x="2267" y="37"/>
                    <a:pt x="2042" y="1"/>
                    <a:pt x="1824" y="1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8" name="Google Shape;2748;p67"/>
            <p:cNvSpPr/>
            <p:nvPr/>
          </p:nvSpPr>
          <p:spPr>
            <a:xfrm>
              <a:off x="5990792" y="2451615"/>
              <a:ext cx="272952" cy="196146"/>
            </a:xfrm>
            <a:custGeom>
              <a:rect b="b" l="l" r="r" t="t"/>
              <a:pathLst>
                <a:path extrusionOk="0" h="1923" w="2676">
                  <a:moveTo>
                    <a:pt x="1102" y="0"/>
                  </a:moveTo>
                  <a:cubicBezTo>
                    <a:pt x="658" y="0"/>
                    <a:pt x="281" y="204"/>
                    <a:pt x="168" y="550"/>
                  </a:cubicBezTo>
                  <a:cubicBezTo>
                    <a:pt x="0" y="1032"/>
                    <a:pt x="384" y="1593"/>
                    <a:pt x="1043" y="1829"/>
                  </a:cubicBezTo>
                  <a:cubicBezTo>
                    <a:pt x="1225" y="1892"/>
                    <a:pt x="1407" y="1923"/>
                    <a:pt x="1578" y="1923"/>
                  </a:cubicBezTo>
                  <a:cubicBezTo>
                    <a:pt x="2019" y="1923"/>
                    <a:pt x="2391" y="1723"/>
                    <a:pt x="2518" y="1377"/>
                  </a:cubicBezTo>
                  <a:cubicBezTo>
                    <a:pt x="2675" y="895"/>
                    <a:pt x="2292" y="334"/>
                    <a:pt x="1643" y="98"/>
                  </a:cubicBezTo>
                  <a:cubicBezTo>
                    <a:pt x="1460" y="32"/>
                    <a:pt x="1276" y="0"/>
                    <a:pt x="1102" y="0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9" name="Google Shape;2749;p67"/>
            <p:cNvSpPr/>
            <p:nvPr/>
          </p:nvSpPr>
          <p:spPr>
            <a:xfrm>
              <a:off x="6092079" y="1814826"/>
              <a:ext cx="1249092" cy="1133220"/>
            </a:xfrm>
            <a:custGeom>
              <a:rect b="b" l="l" r="r" t="t"/>
              <a:pathLst>
                <a:path extrusionOk="0" h="11110" w="12246">
                  <a:moveTo>
                    <a:pt x="6697" y="1"/>
                  </a:moveTo>
                  <a:cubicBezTo>
                    <a:pt x="3767" y="1"/>
                    <a:pt x="937" y="3002"/>
                    <a:pt x="492" y="5908"/>
                  </a:cubicBezTo>
                  <a:cubicBezTo>
                    <a:pt x="1" y="8996"/>
                    <a:pt x="2577" y="10580"/>
                    <a:pt x="5705" y="10993"/>
                  </a:cubicBezTo>
                  <a:cubicBezTo>
                    <a:pt x="6248" y="11068"/>
                    <a:pt x="6774" y="11110"/>
                    <a:pt x="7275" y="11110"/>
                  </a:cubicBezTo>
                  <a:cubicBezTo>
                    <a:pt x="9583" y="11110"/>
                    <a:pt x="11349" y="10224"/>
                    <a:pt x="11753" y="7679"/>
                  </a:cubicBezTo>
                  <a:cubicBezTo>
                    <a:pt x="12245" y="4590"/>
                    <a:pt x="11016" y="509"/>
                    <a:pt x="7249" y="37"/>
                  </a:cubicBezTo>
                  <a:cubicBezTo>
                    <a:pt x="7065" y="13"/>
                    <a:pt x="6881" y="1"/>
                    <a:pt x="6697" y="1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0" name="Google Shape;2750;p67"/>
            <p:cNvSpPr/>
            <p:nvPr/>
          </p:nvSpPr>
          <p:spPr>
            <a:xfrm>
              <a:off x="6133185" y="1866847"/>
              <a:ext cx="1209924" cy="610878"/>
            </a:xfrm>
            <a:custGeom>
              <a:rect b="b" l="l" r="r" t="t"/>
              <a:pathLst>
                <a:path extrusionOk="0" h="5989" w="11862">
                  <a:moveTo>
                    <a:pt x="4627" y="0"/>
                  </a:moveTo>
                  <a:cubicBezTo>
                    <a:pt x="4002" y="0"/>
                    <a:pt x="3386" y="93"/>
                    <a:pt x="2814" y="343"/>
                  </a:cubicBezTo>
                  <a:cubicBezTo>
                    <a:pt x="1988" y="707"/>
                    <a:pt x="1309" y="1366"/>
                    <a:pt x="857" y="2143"/>
                  </a:cubicBezTo>
                  <a:cubicBezTo>
                    <a:pt x="385" y="2920"/>
                    <a:pt x="148" y="3815"/>
                    <a:pt x="1" y="5497"/>
                  </a:cubicBezTo>
                  <a:cubicBezTo>
                    <a:pt x="532" y="4464"/>
                    <a:pt x="1152" y="3481"/>
                    <a:pt x="1919" y="2556"/>
                  </a:cubicBezTo>
                  <a:cubicBezTo>
                    <a:pt x="2774" y="2350"/>
                    <a:pt x="3522" y="1759"/>
                    <a:pt x="3974" y="1012"/>
                  </a:cubicBezTo>
                  <a:cubicBezTo>
                    <a:pt x="5267" y="2151"/>
                    <a:pt x="7026" y="2767"/>
                    <a:pt x="8815" y="2767"/>
                  </a:cubicBezTo>
                  <a:cubicBezTo>
                    <a:pt x="8971" y="2767"/>
                    <a:pt x="9128" y="2762"/>
                    <a:pt x="9285" y="2753"/>
                  </a:cubicBezTo>
                  <a:cubicBezTo>
                    <a:pt x="9629" y="3343"/>
                    <a:pt x="10180" y="3815"/>
                    <a:pt x="10760" y="4120"/>
                  </a:cubicBezTo>
                  <a:cubicBezTo>
                    <a:pt x="11055" y="4720"/>
                    <a:pt x="11281" y="5339"/>
                    <a:pt x="11468" y="5988"/>
                  </a:cubicBezTo>
                  <a:cubicBezTo>
                    <a:pt x="11862" y="4543"/>
                    <a:pt x="11213" y="2949"/>
                    <a:pt x="10121" y="1936"/>
                  </a:cubicBezTo>
                  <a:cubicBezTo>
                    <a:pt x="9019" y="914"/>
                    <a:pt x="7544" y="392"/>
                    <a:pt x="6069" y="137"/>
                  </a:cubicBezTo>
                  <a:cubicBezTo>
                    <a:pt x="5594" y="55"/>
                    <a:pt x="5108" y="0"/>
                    <a:pt x="4627" y="0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1" name="Google Shape;2751;p67"/>
            <p:cNvSpPr/>
            <p:nvPr/>
          </p:nvSpPr>
          <p:spPr>
            <a:xfrm>
              <a:off x="6079527" y="1728363"/>
              <a:ext cx="1262046" cy="911982"/>
            </a:xfrm>
            <a:custGeom>
              <a:rect b="b" l="l" r="r" t="t"/>
              <a:pathLst>
                <a:path extrusionOk="0" h="8941" w="12373">
                  <a:moveTo>
                    <a:pt x="6551" y="1"/>
                  </a:moveTo>
                  <a:cubicBezTo>
                    <a:pt x="5658" y="1"/>
                    <a:pt x="4810" y="268"/>
                    <a:pt x="4161" y="906"/>
                  </a:cubicBezTo>
                  <a:cubicBezTo>
                    <a:pt x="3932" y="831"/>
                    <a:pt x="3707" y="796"/>
                    <a:pt x="3486" y="796"/>
                  </a:cubicBezTo>
                  <a:cubicBezTo>
                    <a:pt x="2720" y="796"/>
                    <a:pt x="2016" y="1218"/>
                    <a:pt x="1466" y="1860"/>
                  </a:cubicBezTo>
                  <a:cubicBezTo>
                    <a:pt x="1230" y="2135"/>
                    <a:pt x="1024" y="2440"/>
                    <a:pt x="847" y="2774"/>
                  </a:cubicBezTo>
                  <a:cubicBezTo>
                    <a:pt x="148" y="4102"/>
                    <a:pt x="1" y="6039"/>
                    <a:pt x="286" y="7997"/>
                  </a:cubicBezTo>
                  <a:cubicBezTo>
                    <a:pt x="532" y="6610"/>
                    <a:pt x="1220" y="5204"/>
                    <a:pt x="2076" y="4073"/>
                  </a:cubicBezTo>
                  <a:cubicBezTo>
                    <a:pt x="2932" y="3669"/>
                    <a:pt x="3669" y="3020"/>
                    <a:pt x="4259" y="2145"/>
                  </a:cubicBezTo>
                  <a:cubicBezTo>
                    <a:pt x="5553" y="3321"/>
                    <a:pt x="7304" y="3989"/>
                    <a:pt x="9138" y="3989"/>
                  </a:cubicBezTo>
                  <a:cubicBezTo>
                    <a:pt x="9298" y="3989"/>
                    <a:pt x="9458" y="3984"/>
                    <a:pt x="9619" y="3974"/>
                  </a:cubicBezTo>
                  <a:cubicBezTo>
                    <a:pt x="10013" y="4623"/>
                    <a:pt x="10573" y="5154"/>
                    <a:pt x="11153" y="5676"/>
                  </a:cubicBezTo>
                  <a:cubicBezTo>
                    <a:pt x="11557" y="6689"/>
                    <a:pt x="11694" y="7810"/>
                    <a:pt x="11606" y="8941"/>
                  </a:cubicBezTo>
                  <a:cubicBezTo>
                    <a:pt x="11783" y="8774"/>
                    <a:pt x="12373" y="7102"/>
                    <a:pt x="12225" y="5243"/>
                  </a:cubicBezTo>
                  <a:cubicBezTo>
                    <a:pt x="12127" y="3935"/>
                    <a:pt x="11655" y="2548"/>
                    <a:pt x="10426" y="1506"/>
                  </a:cubicBezTo>
                  <a:cubicBezTo>
                    <a:pt x="9391" y="626"/>
                    <a:pt x="7918" y="1"/>
                    <a:pt x="6551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2" name="Google Shape;2752;p67"/>
            <p:cNvSpPr/>
            <p:nvPr/>
          </p:nvSpPr>
          <p:spPr>
            <a:xfrm>
              <a:off x="6221053" y="1737763"/>
              <a:ext cx="1096602" cy="534786"/>
            </a:xfrm>
            <a:custGeom>
              <a:rect b="b" l="l" r="r" t="t"/>
              <a:pathLst>
                <a:path extrusionOk="0" h="5243" w="10751">
                  <a:moveTo>
                    <a:pt x="5089" y="1"/>
                  </a:moveTo>
                  <a:cubicBezTo>
                    <a:pt x="4194" y="1"/>
                    <a:pt x="3345" y="268"/>
                    <a:pt x="2696" y="906"/>
                  </a:cubicBezTo>
                  <a:cubicBezTo>
                    <a:pt x="2467" y="831"/>
                    <a:pt x="2242" y="796"/>
                    <a:pt x="2022" y="796"/>
                  </a:cubicBezTo>
                  <a:cubicBezTo>
                    <a:pt x="1258" y="796"/>
                    <a:pt x="558" y="1218"/>
                    <a:pt x="1" y="1860"/>
                  </a:cubicBezTo>
                  <a:cubicBezTo>
                    <a:pt x="40" y="1820"/>
                    <a:pt x="89" y="1801"/>
                    <a:pt x="139" y="1771"/>
                  </a:cubicBezTo>
                  <a:cubicBezTo>
                    <a:pt x="697" y="1453"/>
                    <a:pt x="1337" y="1272"/>
                    <a:pt x="1948" y="1272"/>
                  </a:cubicBezTo>
                  <a:cubicBezTo>
                    <a:pt x="2187" y="1272"/>
                    <a:pt x="2422" y="1300"/>
                    <a:pt x="2647" y="1358"/>
                  </a:cubicBezTo>
                  <a:cubicBezTo>
                    <a:pt x="3364" y="860"/>
                    <a:pt x="4226" y="630"/>
                    <a:pt x="5100" y="630"/>
                  </a:cubicBezTo>
                  <a:cubicBezTo>
                    <a:pt x="6143" y="630"/>
                    <a:pt x="7204" y="957"/>
                    <a:pt x="8065" y="1545"/>
                  </a:cubicBezTo>
                  <a:cubicBezTo>
                    <a:pt x="9344" y="2410"/>
                    <a:pt x="10229" y="3768"/>
                    <a:pt x="10750" y="5243"/>
                  </a:cubicBezTo>
                  <a:cubicBezTo>
                    <a:pt x="10652" y="3935"/>
                    <a:pt x="10180" y="2538"/>
                    <a:pt x="8960" y="1506"/>
                  </a:cubicBezTo>
                  <a:cubicBezTo>
                    <a:pt x="7932" y="626"/>
                    <a:pt x="6457" y="1"/>
                    <a:pt x="5089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3" name="Google Shape;2753;p67"/>
            <p:cNvSpPr/>
            <p:nvPr/>
          </p:nvSpPr>
          <p:spPr>
            <a:xfrm>
              <a:off x="6745187" y="2488641"/>
              <a:ext cx="30192" cy="68340"/>
            </a:xfrm>
            <a:custGeom>
              <a:rect b="b" l="l" r="r" t="t"/>
              <a:pathLst>
                <a:path extrusionOk="0" h="670" w="296">
                  <a:moveTo>
                    <a:pt x="59" y="1"/>
                  </a:moveTo>
                  <a:lnTo>
                    <a:pt x="59" y="1"/>
                  </a:lnTo>
                  <a:cubicBezTo>
                    <a:pt x="89" y="227"/>
                    <a:pt x="59" y="443"/>
                    <a:pt x="0" y="669"/>
                  </a:cubicBezTo>
                  <a:cubicBezTo>
                    <a:pt x="138" y="630"/>
                    <a:pt x="246" y="522"/>
                    <a:pt x="266" y="374"/>
                  </a:cubicBezTo>
                  <a:cubicBezTo>
                    <a:pt x="295" y="227"/>
                    <a:pt x="217" y="89"/>
                    <a:pt x="59" y="1"/>
                  </a:cubicBezTo>
                  <a:close/>
                </a:path>
              </a:pathLst>
            </a:custGeom>
            <a:solidFill>
              <a:srgbClr val="C9697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4" name="Google Shape;2754;p67"/>
            <p:cNvSpPr/>
            <p:nvPr/>
          </p:nvSpPr>
          <p:spPr>
            <a:xfrm>
              <a:off x="6554548" y="2576974"/>
              <a:ext cx="352206" cy="228888"/>
            </a:xfrm>
            <a:custGeom>
              <a:rect b="b" l="l" r="r" t="t"/>
              <a:pathLst>
                <a:path extrusionOk="0" h="2244" w="3453">
                  <a:moveTo>
                    <a:pt x="502" y="0"/>
                  </a:moveTo>
                  <a:cubicBezTo>
                    <a:pt x="443" y="20"/>
                    <a:pt x="394" y="39"/>
                    <a:pt x="335" y="49"/>
                  </a:cubicBezTo>
                  <a:cubicBezTo>
                    <a:pt x="1" y="551"/>
                    <a:pt x="89" y="1249"/>
                    <a:pt x="532" y="1721"/>
                  </a:cubicBezTo>
                  <a:cubicBezTo>
                    <a:pt x="856" y="2059"/>
                    <a:pt x="1351" y="2243"/>
                    <a:pt x="1833" y="2243"/>
                  </a:cubicBezTo>
                  <a:cubicBezTo>
                    <a:pt x="2054" y="2243"/>
                    <a:pt x="2272" y="2205"/>
                    <a:pt x="2469" y="2124"/>
                  </a:cubicBezTo>
                  <a:cubicBezTo>
                    <a:pt x="3099" y="1869"/>
                    <a:pt x="3453" y="1190"/>
                    <a:pt x="3315" y="531"/>
                  </a:cubicBezTo>
                  <a:lnTo>
                    <a:pt x="3187" y="531"/>
                  </a:lnTo>
                  <a:cubicBezTo>
                    <a:pt x="2272" y="502"/>
                    <a:pt x="1348" y="334"/>
                    <a:pt x="502" y="0"/>
                  </a:cubicBezTo>
                  <a:close/>
                </a:path>
              </a:pathLst>
            </a:custGeom>
            <a:solidFill>
              <a:srgbClr val="4D2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5" name="Google Shape;2755;p67"/>
            <p:cNvSpPr/>
            <p:nvPr/>
          </p:nvSpPr>
          <p:spPr>
            <a:xfrm>
              <a:off x="6586679" y="2572893"/>
              <a:ext cx="293046" cy="102204"/>
            </a:xfrm>
            <a:custGeom>
              <a:rect b="b" l="l" r="r" t="t"/>
              <a:pathLst>
                <a:path extrusionOk="0" h="1002" w="2873">
                  <a:moveTo>
                    <a:pt x="79" y="1"/>
                  </a:moveTo>
                  <a:cubicBezTo>
                    <a:pt x="40" y="40"/>
                    <a:pt x="40" y="40"/>
                    <a:pt x="0" y="89"/>
                  </a:cubicBezTo>
                  <a:cubicBezTo>
                    <a:pt x="177" y="355"/>
                    <a:pt x="423" y="551"/>
                    <a:pt x="679" y="689"/>
                  </a:cubicBezTo>
                  <a:cubicBezTo>
                    <a:pt x="1013" y="866"/>
                    <a:pt x="1367" y="935"/>
                    <a:pt x="1721" y="974"/>
                  </a:cubicBezTo>
                  <a:cubicBezTo>
                    <a:pt x="1835" y="991"/>
                    <a:pt x="1947" y="1002"/>
                    <a:pt x="2056" y="1002"/>
                  </a:cubicBezTo>
                  <a:cubicBezTo>
                    <a:pt x="2212" y="1002"/>
                    <a:pt x="2364" y="979"/>
                    <a:pt x="2508" y="915"/>
                  </a:cubicBezTo>
                  <a:cubicBezTo>
                    <a:pt x="2656" y="846"/>
                    <a:pt x="2793" y="728"/>
                    <a:pt x="2872" y="581"/>
                  </a:cubicBezTo>
                  <a:cubicBezTo>
                    <a:pt x="1918" y="551"/>
                    <a:pt x="964" y="355"/>
                    <a:pt x="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6" name="Google Shape;2756;p67"/>
            <p:cNvSpPr/>
            <p:nvPr/>
          </p:nvSpPr>
          <p:spPr>
            <a:xfrm>
              <a:off x="6976932" y="2187842"/>
              <a:ext cx="234804" cy="165444"/>
            </a:xfrm>
            <a:custGeom>
              <a:rect b="b" l="l" r="r" t="t"/>
              <a:pathLst>
                <a:path extrusionOk="0" h="1622" w="2302">
                  <a:moveTo>
                    <a:pt x="797" y="1"/>
                  </a:moveTo>
                  <a:cubicBezTo>
                    <a:pt x="492" y="1"/>
                    <a:pt x="186" y="130"/>
                    <a:pt x="0" y="373"/>
                  </a:cubicBezTo>
                  <a:cubicBezTo>
                    <a:pt x="25" y="372"/>
                    <a:pt x="50" y="372"/>
                    <a:pt x="75" y="372"/>
                  </a:cubicBezTo>
                  <a:cubicBezTo>
                    <a:pt x="894" y="372"/>
                    <a:pt x="1843" y="839"/>
                    <a:pt x="2301" y="1622"/>
                  </a:cubicBezTo>
                  <a:cubicBezTo>
                    <a:pt x="2262" y="1258"/>
                    <a:pt x="2124" y="904"/>
                    <a:pt x="1908" y="609"/>
                  </a:cubicBezTo>
                  <a:cubicBezTo>
                    <a:pt x="1682" y="314"/>
                    <a:pt x="1367" y="78"/>
                    <a:pt x="993" y="19"/>
                  </a:cubicBezTo>
                  <a:cubicBezTo>
                    <a:pt x="929" y="7"/>
                    <a:pt x="863" y="1"/>
                    <a:pt x="797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7" name="Google Shape;2757;p67"/>
            <p:cNvSpPr/>
            <p:nvPr/>
          </p:nvSpPr>
          <p:spPr>
            <a:xfrm>
              <a:off x="6274659" y="2125928"/>
              <a:ext cx="279990" cy="115056"/>
            </a:xfrm>
            <a:custGeom>
              <a:rect b="b" l="l" r="r" t="t"/>
              <a:pathLst>
                <a:path extrusionOk="0" h="1128" w="2745">
                  <a:moveTo>
                    <a:pt x="1474" y="1"/>
                  </a:moveTo>
                  <a:cubicBezTo>
                    <a:pt x="1435" y="1"/>
                    <a:pt x="1396" y="3"/>
                    <a:pt x="1358" y="6"/>
                  </a:cubicBezTo>
                  <a:cubicBezTo>
                    <a:pt x="817" y="55"/>
                    <a:pt x="296" y="429"/>
                    <a:pt x="1" y="1127"/>
                  </a:cubicBezTo>
                  <a:cubicBezTo>
                    <a:pt x="534" y="772"/>
                    <a:pt x="1173" y="588"/>
                    <a:pt x="1811" y="588"/>
                  </a:cubicBezTo>
                  <a:cubicBezTo>
                    <a:pt x="2127" y="588"/>
                    <a:pt x="2442" y="633"/>
                    <a:pt x="2745" y="724"/>
                  </a:cubicBezTo>
                  <a:cubicBezTo>
                    <a:pt x="2480" y="286"/>
                    <a:pt x="1970" y="1"/>
                    <a:pt x="1474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8" name="Google Shape;2758;p67"/>
            <p:cNvSpPr/>
            <p:nvPr/>
          </p:nvSpPr>
          <p:spPr>
            <a:xfrm>
              <a:off x="6330862" y="2344209"/>
              <a:ext cx="253878" cy="137496"/>
            </a:xfrm>
            <a:custGeom>
              <a:rect b="b" l="l" r="r" t="t"/>
              <a:pathLst>
                <a:path extrusionOk="0" h="1348" w="2489">
                  <a:moveTo>
                    <a:pt x="1241" y="0"/>
                  </a:moveTo>
                  <a:cubicBezTo>
                    <a:pt x="850" y="0"/>
                    <a:pt x="464" y="187"/>
                    <a:pt x="236" y="531"/>
                  </a:cubicBezTo>
                  <a:cubicBezTo>
                    <a:pt x="79" y="777"/>
                    <a:pt x="0" y="1063"/>
                    <a:pt x="40" y="1348"/>
                  </a:cubicBezTo>
                  <a:cubicBezTo>
                    <a:pt x="223" y="678"/>
                    <a:pt x="699" y="374"/>
                    <a:pt x="1191" y="374"/>
                  </a:cubicBezTo>
                  <a:cubicBezTo>
                    <a:pt x="1701" y="374"/>
                    <a:pt x="2228" y="702"/>
                    <a:pt x="2459" y="1289"/>
                  </a:cubicBezTo>
                  <a:cubicBezTo>
                    <a:pt x="2489" y="866"/>
                    <a:pt x="2302" y="453"/>
                    <a:pt x="1918" y="207"/>
                  </a:cubicBezTo>
                  <a:cubicBezTo>
                    <a:pt x="1712" y="67"/>
                    <a:pt x="1476" y="0"/>
                    <a:pt x="1241" y="0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9" name="Google Shape;2759;p67"/>
            <p:cNvSpPr/>
            <p:nvPr/>
          </p:nvSpPr>
          <p:spPr>
            <a:xfrm>
              <a:off x="6300771" y="2352267"/>
              <a:ext cx="63240" cy="64260"/>
            </a:xfrm>
            <a:custGeom>
              <a:rect b="b" l="l" r="r" t="t"/>
              <a:pathLst>
                <a:path extrusionOk="0" h="630" w="620">
                  <a:moveTo>
                    <a:pt x="30" y="0"/>
                  </a:moveTo>
                  <a:cubicBezTo>
                    <a:pt x="0" y="275"/>
                    <a:pt x="187" y="541"/>
                    <a:pt x="463" y="629"/>
                  </a:cubicBezTo>
                  <a:lnTo>
                    <a:pt x="620" y="472"/>
                  </a:lnTo>
                  <a:cubicBezTo>
                    <a:pt x="364" y="433"/>
                    <a:pt x="128" y="246"/>
                    <a:pt x="30" y="0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0" name="Google Shape;2760;p67"/>
            <p:cNvSpPr/>
            <p:nvPr/>
          </p:nvSpPr>
          <p:spPr>
            <a:xfrm>
              <a:off x="6280677" y="2403369"/>
              <a:ext cx="64362" cy="50286"/>
            </a:xfrm>
            <a:custGeom>
              <a:rect b="b" l="l" r="r" t="t"/>
              <a:pathLst>
                <a:path extrusionOk="0" h="493" w="631">
                  <a:moveTo>
                    <a:pt x="1" y="1"/>
                  </a:moveTo>
                  <a:cubicBezTo>
                    <a:pt x="40" y="276"/>
                    <a:pt x="286" y="492"/>
                    <a:pt x="561" y="492"/>
                  </a:cubicBezTo>
                  <a:cubicBezTo>
                    <a:pt x="591" y="424"/>
                    <a:pt x="630" y="335"/>
                    <a:pt x="620" y="315"/>
                  </a:cubicBezTo>
                  <a:lnTo>
                    <a:pt x="620" y="315"/>
                  </a:lnTo>
                  <a:cubicBezTo>
                    <a:pt x="611" y="316"/>
                    <a:pt x="603" y="316"/>
                    <a:pt x="594" y="316"/>
                  </a:cubicBezTo>
                  <a:cubicBezTo>
                    <a:pt x="357" y="316"/>
                    <a:pt x="133" y="190"/>
                    <a:pt x="1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1" name="Google Shape;2761;p67"/>
            <p:cNvSpPr/>
            <p:nvPr/>
          </p:nvSpPr>
          <p:spPr>
            <a:xfrm>
              <a:off x="6882582" y="2380521"/>
              <a:ext cx="252858" cy="150348"/>
            </a:xfrm>
            <a:custGeom>
              <a:rect b="b" l="l" r="r" t="t"/>
              <a:pathLst>
                <a:path extrusionOk="0" h="1474" w="2479">
                  <a:moveTo>
                    <a:pt x="1225" y="1"/>
                  </a:moveTo>
                  <a:cubicBezTo>
                    <a:pt x="1027" y="1"/>
                    <a:pt x="826" y="50"/>
                    <a:pt x="640" y="156"/>
                  </a:cubicBezTo>
                  <a:cubicBezTo>
                    <a:pt x="246" y="362"/>
                    <a:pt x="20" y="756"/>
                    <a:pt x="1" y="1179"/>
                  </a:cubicBezTo>
                  <a:cubicBezTo>
                    <a:pt x="265" y="659"/>
                    <a:pt x="765" y="383"/>
                    <a:pt x="1244" y="383"/>
                  </a:cubicBezTo>
                  <a:cubicBezTo>
                    <a:pt x="1781" y="383"/>
                    <a:pt x="2291" y="730"/>
                    <a:pt x="2410" y="1474"/>
                  </a:cubicBezTo>
                  <a:cubicBezTo>
                    <a:pt x="2479" y="1198"/>
                    <a:pt x="2440" y="903"/>
                    <a:pt x="2292" y="638"/>
                  </a:cubicBezTo>
                  <a:cubicBezTo>
                    <a:pt x="2070" y="234"/>
                    <a:pt x="1654" y="1"/>
                    <a:pt x="1225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2" name="Google Shape;2762;p67"/>
            <p:cNvSpPr/>
            <p:nvPr/>
          </p:nvSpPr>
          <p:spPr>
            <a:xfrm>
              <a:off x="7107289" y="2405409"/>
              <a:ext cx="64260" cy="58242"/>
            </a:xfrm>
            <a:custGeom>
              <a:rect b="b" l="l" r="r" t="t"/>
              <a:pathLst>
                <a:path extrusionOk="0" h="571" w="630">
                  <a:moveTo>
                    <a:pt x="630" y="0"/>
                  </a:moveTo>
                  <a:cubicBezTo>
                    <a:pt x="522" y="226"/>
                    <a:pt x="256" y="394"/>
                    <a:pt x="1" y="404"/>
                  </a:cubicBezTo>
                  <a:cubicBezTo>
                    <a:pt x="40" y="443"/>
                    <a:pt x="99" y="512"/>
                    <a:pt x="148" y="571"/>
                  </a:cubicBezTo>
                  <a:cubicBezTo>
                    <a:pt x="423" y="522"/>
                    <a:pt x="630" y="266"/>
                    <a:pt x="630" y="0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3" name="Google Shape;2763;p67"/>
            <p:cNvSpPr/>
            <p:nvPr/>
          </p:nvSpPr>
          <p:spPr>
            <a:xfrm>
              <a:off x="7122385" y="2457531"/>
              <a:ext cx="68238" cy="45288"/>
            </a:xfrm>
            <a:custGeom>
              <a:rect b="b" l="l" r="r" t="t"/>
              <a:pathLst>
                <a:path extrusionOk="0" h="444" w="669">
                  <a:moveTo>
                    <a:pt x="669" y="1"/>
                  </a:moveTo>
                  <a:lnTo>
                    <a:pt x="669" y="1"/>
                  </a:lnTo>
                  <a:cubicBezTo>
                    <a:pt x="543" y="160"/>
                    <a:pt x="331" y="255"/>
                    <a:pt x="131" y="255"/>
                  </a:cubicBezTo>
                  <a:cubicBezTo>
                    <a:pt x="97" y="255"/>
                    <a:pt x="63" y="252"/>
                    <a:pt x="30" y="247"/>
                  </a:cubicBezTo>
                  <a:lnTo>
                    <a:pt x="30" y="247"/>
                  </a:lnTo>
                  <a:cubicBezTo>
                    <a:pt x="0" y="276"/>
                    <a:pt x="39" y="355"/>
                    <a:pt x="59" y="443"/>
                  </a:cubicBezTo>
                  <a:cubicBezTo>
                    <a:pt x="66" y="444"/>
                    <a:pt x="72" y="444"/>
                    <a:pt x="79" y="444"/>
                  </a:cubicBezTo>
                  <a:cubicBezTo>
                    <a:pt x="347" y="444"/>
                    <a:pt x="602" y="250"/>
                    <a:pt x="669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64" name="Google Shape;2764;p67"/>
          <p:cNvGrpSpPr/>
          <p:nvPr/>
        </p:nvGrpSpPr>
        <p:grpSpPr>
          <a:xfrm>
            <a:off x="1222225" y="300575"/>
            <a:ext cx="5778525" cy="796800"/>
            <a:chOff x="378625" y="771425"/>
            <a:chExt cx="5778525" cy="796800"/>
          </a:xfrm>
        </p:grpSpPr>
        <p:sp>
          <p:nvSpPr>
            <p:cNvPr id="2765" name="Google Shape;2765;p67"/>
            <p:cNvSpPr/>
            <p:nvPr/>
          </p:nvSpPr>
          <p:spPr>
            <a:xfrm flipH="1" rot="-420990">
              <a:off x="893899" y="827767"/>
              <a:ext cx="687650" cy="564966"/>
            </a:xfrm>
            <a:prstGeom prst="parallelogram">
              <a:avLst>
                <a:gd fmla="val 417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766" name="Google Shape;2766;p67"/>
            <p:cNvSpPr/>
            <p:nvPr/>
          </p:nvSpPr>
          <p:spPr>
            <a:xfrm>
              <a:off x="466150" y="887625"/>
              <a:ext cx="5691000" cy="5232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1905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latin typeface="Montserrat"/>
                  <a:ea typeface="Montserrat"/>
                  <a:cs typeface="Montserrat"/>
                  <a:sym typeface="Montserrat"/>
                </a:rPr>
                <a:t>           </a:t>
              </a:r>
              <a:r>
                <a:rPr lang="en">
                  <a:solidFill>
                    <a:srgbClr val="000D2D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Panorama general de las violencias contra las mujeres</a:t>
              </a:r>
              <a:endParaRPr>
                <a:solidFill>
                  <a:srgbClr val="000D2D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767" name="Google Shape;2767;p67"/>
            <p:cNvSpPr/>
            <p:nvPr/>
          </p:nvSpPr>
          <p:spPr>
            <a:xfrm>
              <a:off x="643450" y="887625"/>
              <a:ext cx="646200" cy="523200"/>
            </a:xfrm>
            <a:prstGeom prst="parallelogram">
              <a:avLst>
                <a:gd fmla="val 40346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768" name="Google Shape;2768;p67"/>
            <p:cNvSpPr/>
            <p:nvPr/>
          </p:nvSpPr>
          <p:spPr>
            <a:xfrm>
              <a:off x="378625" y="771425"/>
              <a:ext cx="782700" cy="796800"/>
            </a:xfrm>
            <a:prstGeom prst="ellipse">
              <a:avLst/>
            </a:prstGeom>
            <a:solidFill>
              <a:srgbClr val="FFFFFF"/>
            </a:solidFill>
            <a:ln cap="flat" cmpd="sng" w="1905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id="2769" name="Google Shape;2769;p6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91362" y="891200"/>
              <a:ext cx="557225" cy="5572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70" name="Google Shape;2770;p67"/>
          <p:cNvGrpSpPr/>
          <p:nvPr/>
        </p:nvGrpSpPr>
        <p:grpSpPr>
          <a:xfrm rot="-220978">
            <a:off x="-1090336" y="2141609"/>
            <a:ext cx="3406502" cy="2598336"/>
            <a:chOff x="800093" y="1233400"/>
            <a:chExt cx="1921145" cy="1393003"/>
          </a:xfrm>
        </p:grpSpPr>
        <p:sp>
          <p:nvSpPr>
            <p:cNvPr id="2771" name="Google Shape;2771;p67"/>
            <p:cNvSpPr/>
            <p:nvPr/>
          </p:nvSpPr>
          <p:spPr>
            <a:xfrm>
              <a:off x="2380605" y="2056499"/>
              <a:ext cx="340633" cy="247048"/>
            </a:xfrm>
            <a:custGeom>
              <a:rect b="b" l="l" r="r" t="t"/>
              <a:pathLst>
                <a:path extrusionOk="0" h="4295" w="5922">
                  <a:moveTo>
                    <a:pt x="3708" y="0"/>
                  </a:moveTo>
                  <a:cubicBezTo>
                    <a:pt x="2912" y="256"/>
                    <a:pt x="2027" y="354"/>
                    <a:pt x="1496" y="699"/>
                  </a:cubicBezTo>
                  <a:cubicBezTo>
                    <a:pt x="1151" y="935"/>
                    <a:pt x="748" y="1190"/>
                    <a:pt x="237" y="1692"/>
                  </a:cubicBezTo>
                  <a:cubicBezTo>
                    <a:pt x="138" y="1790"/>
                    <a:pt x="70" y="1928"/>
                    <a:pt x="40" y="2056"/>
                  </a:cubicBezTo>
                  <a:cubicBezTo>
                    <a:pt x="1" y="2194"/>
                    <a:pt x="40" y="2361"/>
                    <a:pt x="138" y="2439"/>
                  </a:cubicBezTo>
                  <a:cubicBezTo>
                    <a:pt x="204" y="2505"/>
                    <a:pt x="294" y="2527"/>
                    <a:pt x="389" y="2527"/>
                  </a:cubicBezTo>
                  <a:cubicBezTo>
                    <a:pt x="479" y="2527"/>
                    <a:pt x="574" y="2508"/>
                    <a:pt x="660" y="2489"/>
                  </a:cubicBezTo>
                  <a:cubicBezTo>
                    <a:pt x="1083" y="2390"/>
                    <a:pt x="1201" y="2361"/>
                    <a:pt x="1614" y="2203"/>
                  </a:cubicBezTo>
                  <a:cubicBezTo>
                    <a:pt x="1614" y="2784"/>
                    <a:pt x="1722" y="3354"/>
                    <a:pt x="1928" y="3875"/>
                  </a:cubicBezTo>
                  <a:cubicBezTo>
                    <a:pt x="2009" y="4073"/>
                    <a:pt x="2155" y="4295"/>
                    <a:pt x="2352" y="4295"/>
                  </a:cubicBezTo>
                  <a:cubicBezTo>
                    <a:pt x="2371" y="4295"/>
                    <a:pt x="2390" y="4293"/>
                    <a:pt x="2410" y="4288"/>
                  </a:cubicBezTo>
                  <a:cubicBezTo>
                    <a:pt x="2568" y="4249"/>
                    <a:pt x="2656" y="4092"/>
                    <a:pt x="2715" y="3944"/>
                  </a:cubicBezTo>
                  <a:cubicBezTo>
                    <a:pt x="2853" y="3580"/>
                    <a:pt x="2912" y="3206"/>
                    <a:pt x="2912" y="2823"/>
                  </a:cubicBezTo>
                  <a:cubicBezTo>
                    <a:pt x="3118" y="3295"/>
                    <a:pt x="3286" y="3610"/>
                    <a:pt x="3581" y="3974"/>
                  </a:cubicBezTo>
                  <a:cubicBezTo>
                    <a:pt x="3659" y="4092"/>
                    <a:pt x="3797" y="4160"/>
                    <a:pt x="3925" y="4170"/>
                  </a:cubicBezTo>
                  <a:cubicBezTo>
                    <a:pt x="3935" y="4171"/>
                    <a:pt x="3945" y="4172"/>
                    <a:pt x="3955" y="4172"/>
                  </a:cubicBezTo>
                  <a:cubicBezTo>
                    <a:pt x="4121" y="4172"/>
                    <a:pt x="4272" y="4023"/>
                    <a:pt x="4318" y="3856"/>
                  </a:cubicBezTo>
                  <a:cubicBezTo>
                    <a:pt x="4426" y="3502"/>
                    <a:pt x="4240" y="3079"/>
                    <a:pt x="4181" y="2636"/>
                  </a:cubicBezTo>
                  <a:lnTo>
                    <a:pt x="4181" y="2636"/>
                  </a:lnTo>
                  <a:cubicBezTo>
                    <a:pt x="4402" y="3051"/>
                    <a:pt x="4771" y="3727"/>
                    <a:pt x="5133" y="3727"/>
                  </a:cubicBezTo>
                  <a:cubicBezTo>
                    <a:pt x="5156" y="3727"/>
                    <a:pt x="5180" y="3724"/>
                    <a:pt x="5203" y="3718"/>
                  </a:cubicBezTo>
                  <a:cubicBezTo>
                    <a:pt x="5449" y="3659"/>
                    <a:pt x="5646" y="3403"/>
                    <a:pt x="5508" y="3157"/>
                  </a:cubicBezTo>
                  <a:lnTo>
                    <a:pt x="5508" y="3157"/>
                  </a:lnTo>
                  <a:cubicBezTo>
                    <a:pt x="5513" y="3158"/>
                    <a:pt x="5518" y="3158"/>
                    <a:pt x="5522" y="3158"/>
                  </a:cubicBezTo>
                  <a:cubicBezTo>
                    <a:pt x="5732" y="3158"/>
                    <a:pt x="5902" y="2946"/>
                    <a:pt x="5911" y="2725"/>
                  </a:cubicBezTo>
                  <a:cubicBezTo>
                    <a:pt x="5921" y="2498"/>
                    <a:pt x="5823" y="2292"/>
                    <a:pt x="5725" y="2095"/>
                  </a:cubicBezTo>
                  <a:cubicBezTo>
                    <a:pt x="5498" y="1643"/>
                    <a:pt x="4525" y="246"/>
                    <a:pt x="3708" y="0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2" name="Google Shape;2772;p67"/>
            <p:cNvSpPr/>
            <p:nvPr/>
          </p:nvSpPr>
          <p:spPr>
            <a:xfrm>
              <a:off x="2653303" y="2154339"/>
              <a:ext cx="42450" cy="78112"/>
            </a:xfrm>
            <a:custGeom>
              <a:rect b="b" l="l" r="r" t="t"/>
              <a:pathLst>
                <a:path extrusionOk="0" fill="none" h="1358" w="738">
                  <a:moveTo>
                    <a:pt x="738" y="1358"/>
                  </a:moveTo>
                  <a:cubicBezTo>
                    <a:pt x="541" y="876"/>
                    <a:pt x="285" y="424"/>
                    <a:pt x="0" y="1"/>
                  </a:cubicBezTo>
                </a:path>
              </a:pathLst>
            </a:custGeom>
            <a:noFill/>
            <a:ln cap="flat" cmpd="sng" w="3200">
              <a:solidFill>
                <a:srgbClr val="C96974"/>
              </a:solidFill>
              <a:prstDash val="solid"/>
              <a:miter lim="983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3" name="Google Shape;2773;p67"/>
            <p:cNvSpPr/>
            <p:nvPr/>
          </p:nvSpPr>
          <p:spPr>
            <a:xfrm>
              <a:off x="2241466" y="1745378"/>
              <a:ext cx="380782" cy="351907"/>
            </a:xfrm>
            <a:custGeom>
              <a:rect b="b" l="l" r="r" t="t"/>
              <a:pathLst>
                <a:path extrusionOk="0" h="6118" w="6620">
                  <a:moveTo>
                    <a:pt x="20" y="0"/>
                  </a:moveTo>
                  <a:lnTo>
                    <a:pt x="0" y="4475"/>
                  </a:lnTo>
                  <a:lnTo>
                    <a:pt x="3098" y="5036"/>
                  </a:lnTo>
                  <a:lnTo>
                    <a:pt x="3108" y="5045"/>
                  </a:lnTo>
                  <a:lnTo>
                    <a:pt x="4043" y="6117"/>
                  </a:lnTo>
                  <a:lnTo>
                    <a:pt x="6619" y="5813"/>
                  </a:lnTo>
                  <a:lnTo>
                    <a:pt x="6246" y="4308"/>
                  </a:lnTo>
                  <a:cubicBezTo>
                    <a:pt x="6098" y="3757"/>
                    <a:pt x="5911" y="3275"/>
                    <a:pt x="5626" y="2872"/>
                  </a:cubicBezTo>
                  <a:cubicBezTo>
                    <a:pt x="5360" y="2488"/>
                    <a:pt x="4996" y="2184"/>
                    <a:pt x="4495" y="1967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4" name="Google Shape;2774;p67"/>
            <p:cNvSpPr/>
            <p:nvPr/>
          </p:nvSpPr>
          <p:spPr>
            <a:xfrm>
              <a:off x="2240315" y="1745378"/>
              <a:ext cx="324240" cy="290246"/>
            </a:xfrm>
            <a:custGeom>
              <a:rect b="b" l="l" r="r" t="t"/>
              <a:pathLst>
                <a:path extrusionOk="0" h="5046" w="5637">
                  <a:moveTo>
                    <a:pt x="30" y="0"/>
                  </a:moveTo>
                  <a:lnTo>
                    <a:pt x="1" y="4475"/>
                  </a:lnTo>
                  <a:lnTo>
                    <a:pt x="3099" y="5036"/>
                  </a:lnTo>
                  <a:lnTo>
                    <a:pt x="3118" y="5045"/>
                  </a:lnTo>
                  <a:cubicBezTo>
                    <a:pt x="3315" y="4446"/>
                    <a:pt x="3581" y="3885"/>
                    <a:pt x="4033" y="3452"/>
                  </a:cubicBezTo>
                  <a:cubicBezTo>
                    <a:pt x="4418" y="3086"/>
                    <a:pt x="4957" y="2865"/>
                    <a:pt x="5480" y="2865"/>
                  </a:cubicBezTo>
                  <a:cubicBezTo>
                    <a:pt x="5532" y="2865"/>
                    <a:pt x="5584" y="2868"/>
                    <a:pt x="5636" y="2872"/>
                  </a:cubicBezTo>
                  <a:cubicBezTo>
                    <a:pt x="5361" y="2488"/>
                    <a:pt x="5007" y="2184"/>
                    <a:pt x="4505" y="1967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5" name="Google Shape;2775;p67"/>
            <p:cNvSpPr/>
            <p:nvPr/>
          </p:nvSpPr>
          <p:spPr>
            <a:xfrm>
              <a:off x="2282765" y="1715928"/>
              <a:ext cx="210466" cy="329877"/>
            </a:xfrm>
            <a:custGeom>
              <a:rect b="b" l="l" r="r" t="t"/>
              <a:pathLst>
                <a:path extrusionOk="0" h="5735" w="3659">
                  <a:moveTo>
                    <a:pt x="128" y="1"/>
                  </a:moveTo>
                  <a:lnTo>
                    <a:pt x="0" y="5734"/>
                  </a:lnTo>
                  <a:lnTo>
                    <a:pt x="0" y="5734"/>
                  </a:lnTo>
                  <a:lnTo>
                    <a:pt x="1653" y="5675"/>
                  </a:lnTo>
                  <a:cubicBezTo>
                    <a:pt x="3128" y="4702"/>
                    <a:pt x="3659" y="2046"/>
                    <a:pt x="3659" y="2046"/>
                  </a:cubicBezTo>
                  <a:lnTo>
                    <a:pt x="128" y="1"/>
                  </a:lnTo>
                  <a:close/>
                </a:path>
              </a:pathLst>
            </a:custGeom>
            <a:solidFill>
              <a:srgbClr val="CFE2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6" name="Google Shape;2776;p67"/>
            <p:cNvSpPr/>
            <p:nvPr/>
          </p:nvSpPr>
          <p:spPr>
            <a:xfrm>
              <a:off x="923989" y="1233400"/>
              <a:ext cx="455443" cy="349089"/>
            </a:xfrm>
            <a:custGeom>
              <a:rect b="b" l="l" r="r" t="t"/>
              <a:pathLst>
                <a:path extrusionOk="0" h="6069" w="7918">
                  <a:moveTo>
                    <a:pt x="3993" y="1"/>
                  </a:moveTo>
                  <a:lnTo>
                    <a:pt x="0" y="1653"/>
                  </a:lnTo>
                  <a:lnTo>
                    <a:pt x="3196" y="4554"/>
                  </a:lnTo>
                  <a:lnTo>
                    <a:pt x="4219" y="5489"/>
                  </a:lnTo>
                  <a:lnTo>
                    <a:pt x="4839" y="6069"/>
                  </a:lnTo>
                  <a:lnTo>
                    <a:pt x="5576" y="5243"/>
                  </a:lnTo>
                  <a:lnTo>
                    <a:pt x="7917" y="2607"/>
                  </a:lnTo>
                  <a:lnTo>
                    <a:pt x="7003" y="1987"/>
                  </a:lnTo>
                  <a:lnTo>
                    <a:pt x="3993" y="1"/>
                  </a:ln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7" name="Google Shape;2777;p67"/>
            <p:cNvSpPr/>
            <p:nvPr/>
          </p:nvSpPr>
          <p:spPr>
            <a:xfrm>
              <a:off x="1107820" y="1343664"/>
              <a:ext cx="271609" cy="205461"/>
            </a:xfrm>
            <a:custGeom>
              <a:rect b="b" l="l" r="r" t="t"/>
              <a:pathLst>
                <a:path extrusionOk="0" h="3572" w="4722">
                  <a:moveTo>
                    <a:pt x="3163" y="1"/>
                  </a:moveTo>
                  <a:cubicBezTo>
                    <a:pt x="2452" y="1"/>
                    <a:pt x="1742" y="234"/>
                    <a:pt x="1181" y="660"/>
                  </a:cubicBezTo>
                  <a:cubicBezTo>
                    <a:pt x="551" y="1142"/>
                    <a:pt x="138" y="1870"/>
                    <a:pt x="0" y="2637"/>
                  </a:cubicBezTo>
                  <a:lnTo>
                    <a:pt x="1023" y="3572"/>
                  </a:lnTo>
                  <a:cubicBezTo>
                    <a:pt x="1486" y="3522"/>
                    <a:pt x="1938" y="3444"/>
                    <a:pt x="2380" y="3326"/>
                  </a:cubicBezTo>
                  <a:lnTo>
                    <a:pt x="4721" y="690"/>
                  </a:lnTo>
                  <a:lnTo>
                    <a:pt x="3826" y="70"/>
                  </a:lnTo>
                  <a:cubicBezTo>
                    <a:pt x="3608" y="23"/>
                    <a:pt x="3385" y="1"/>
                    <a:pt x="3163" y="1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8" name="Google Shape;2778;p67"/>
            <p:cNvSpPr/>
            <p:nvPr/>
          </p:nvSpPr>
          <p:spPr>
            <a:xfrm>
              <a:off x="1123121" y="1357296"/>
              <a:ext cx="513136" cy="315727"/>
            </a:xfrm>
            <a:custGeom>
              <a:rect b="b" l="l" r="r" t="t"/>
              <a:pathLst>
                <a:path extrusionOk="0" h="5489" w="8921">
                  <a:moveTo>
                    <a:pt x="4206" y="0"/>
                  </a:moveTo>
                  <a:cubicBezTo>
                    <a:pt x="3377" y="0"/>
                    <a:pt x="805" y="261"/>
                    <a:pt x="0" y="3413"/>
                  </a:cubicBezTo>
                  <a:lnTo>
                    <a:pt x="4229" y="5488"/>
                  </a:lnTo>
                  <a:lnTo>
                    <a:pt x="8920" y="3630"/>
                  </a:lnTo>
                  <a:lnTo>
                    <a:pt x="8596" y="2626"/>
                  </a:lnTo>
                  <a:lnTo>
                    <a:pt x="4465" y="10"/>
                  </a:lnTo>
                  <a:cubicBezTo>
                    <a:pt x="4465" y="10"/>
                    <a:pt x="4369" y="0"/>
                    <a:pt x="4206" y="0"/>
                  </a:cubicBezTo>
                  <a:close/>
                </a:path>
              </a:pathLst>
            </a:custGeom>
            <a:solidFill>
              <a:srgbClr val="3962D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9" name="Google Shape;2779;p67"/>
            <p:cNvSpPr/>
            <p:nvPr/>
          </p:nvSpPr>
          <p:spPr>
            <a:xfrm>
              <a:off x="800093" y="1424594"/>
              <a:ext cx="325908" cy="347421"/>
            </a:xfrm>
            <a:custGeom>
              <a:rect b="b" l="l" r="r" t="t"/>
              <a:pathLst>
                <a:path extrusionOk="0" h="6040" w="5666">
                  <a:moveTo>
                    <a:pt x="944" y="1"/>
                  </a:moveTo>
                  <a:lnTo>
                    <a:pt x="0" y="4023"/>
                  </a:lnTo>
                  <a:lnTo>
                    <a:pt x="1544" y="4948"/>
                  </a:lnTo>
                  <a:lnTo>
                    <a:pt x="2911" y="5754"/>
                  </a:lnTo>
                  <a:lnTo>
                    <a:pt x="3403" y="6039"/>
                  </a:lnTo>
                  <a:lnTo>
                    <a:pt x="3846" y="5213"/>
                  </a:lnTo>
                  <a:lnTo>
                    <a:pt x="5665" y="1860"/>
                  </a:lnTo>
                  <a:lnTo>
                    <a:pt x="4475" y="1397"/>
                  </a:lnTo>
                  <a:lnTo>
                    <a:pt x="944" y="1"/>
                  </a:ln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0" name="Google Shape;2780;p67"/>
            <p:cNvSpPr/>
            <p:nvPr/>
          </p:nvSpPr>
          <p:spPr>
            <a:xfrm>
              <a:off x="890053" y="1504948"/>
              <a:ext cx="235947" cy="250097"/>
            </a:xfrm>
            <a:custGeom>
              <a:rect b="b" l="l" r="r" t="t"/>
              <a:pathLst>
                <a:path extrusionOk="0" h="4348" w="4102">
                  <a:moveTo>
                    <a:pt x="2842" y="0"/>
                  </a:moveTo>
                  <a:cubicBezTo>
                    <a:pt x="1790" y="50"/>
                    <a:pt x="846" y="768"/>
                    <a:pt x="393" y="1722"/>
                  </a:cubicBezTo>
                  <a:cubicBezTo>
                    <a:pt x="108" y="2272"/>
                    <a:pt x="0" y="2912"/>
                    <a:pt x="0" y="3541"/>
                  </a:cubicBezTo>
                  <a:lnTo>
                    <a:pt x="1367" y="4347"/>
                  </a:lnTo>
                  <a:cubicBezTo>
                    <a:pt x="1672" y="4200"/>
                    <a:pt x="1977" y="4033"/>
                    <a:pt x="2292" y="3816"/>
                  </a:cubicBezTo>
                  <a:lnTo>
                    <a:pt x="4101" y="463"/>
                  </a:lnTo>
                  <a:lnTo>
                    <a:pt x="2911" y="0"/>
                  </a:ln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1" name="Google Shape;2781;p67"/>
            <p:cNvSpPr/>
            <p:nvPr/>
          </p:nvSpPr>
          <p:spPr>
            <a:xfrm>
              <a:off x="899659" y="1471759"/>
              <a:ext cx="819718" cy="528781"/>
            </a:xfrm>
            <a:custGeom>
              <a:rect b="b" l="l" r="r" t="t"/>
              <a:pathLst>
                <a:path extrusionOk="0" h="9193" w="14251">
                  <a:moveTo>
                    <a:pt x="10741" y="0"/>
                  </a:moveTo>
                  <a:cubicBezTo>
                    <a:pt x="9220" y="0"/>
                    <a:pt x="6344" y="1571"/>
                    <a:pt x="6344" y="1571"/>
                  </a:cubicBezTo>
                  <a:lnTo>
                    <a:pt x="4151" y="459"/>
                  </a:lnTo>
                  <a:cubicBezTo>
                    <a:pt x="0" y="459"/>
                    <a:pt x="443" y="5544"/>
                    <a:pt x="443" y="5544"/>
                  </a:cubicBezTo>
                  <a:lnTo>
                    <a:pt x="6904" y="9193"/>
                  </a:lnTo>
                  <a:lnTo>
                    <a:pt x="14251" y="1876"/>
                  </a:lnTo>
                  <a:cubicBezTo>
                    <a:pt x="14251" y="1876"/>
                    <a:pt x="12569" y="145"/>
                    <a:pt x="10907" y="7"/>
                  </a:cubicBezTo>
                  <a:cubicBezTo>
                    <a:pt x="10854" y="2"/>
                    <a:pt x="10798" y="0"/>
                    <a:pt x="10741" y="0"/>
                  </a:cubicBezTo>
                  <a:close/>
                </a:path>
              </a:pathLst>
            </a:custGeom>
            <a:solidFill>
              <a:srgbClr val="447F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2" name="Google Shape;2782;p67"/>
            <p:cNvSpPr/>
            <p:nvPr/>
          </p:nvSpPr>
          <p:spPr>
            <a:xfrm>
              <a:off x="1205143" y="1523067"/>
              <a:ext cx="1059576" cy="723717"/>
            </a:xfrm>
            <a:custGeom>
              <a:rect b="b" l="l" r="r" t="t"/>
              <a:pathLst>
                <a:path extrusionOk="0" h="12582" w="18421">
                  <a:moveTo>
                    <a:pt x="8310" y="0"/>
                  </a:moveTo>
                  <a:cubicBezTo>
                    <a:pt x="0" y="443"/>
                    <a:pt x="443" y="7661"/>
                    <a:pt x="443" y="7661"/>
                  </a:cubicBezTo>
                  <a:cubicBezTo>
                    <a:pt x="443" y="7661"/>
                    <a:pt x="4003" y="11910"/>
                    <a:pt x="8202" y="12510"/>
                  </a:cubicBezTo>
                  <a:cubicBezTo>
                    <a:pt x="8544" y="12559"/>
                    <a:pt x="8891" y="12581"/>
                    <a:pt x="9240" y="12581"/>
                  </a:cubicBezTo>
                  <a:cubicBezTo>
                    <a:pt x="13614" y="12581"/>
                    <a:pt x="18421" y="9048"/>
                    <a:pt x="18421" y="9048"/>
                  </a:cubicBezTo>
                  <a:lnTo>
                    <a:pt x="8310" y="0"/>
                  </a:lnTo>
                  <a:close/>
                </a:path>
              </a:pathLst>
            </a:custGeom>
            <a:solidFill>
              <a:srgbClr val="CFE2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3" name="Google Shape;2783;p67"/>
            <p:cNvSpPr/>
            <p:nvPr/>
          </p:nvSpPr>
          <p:spPr>
            <a:xfrm>
              <a:off x="1999368" y="2304234"/>
              <a:ext cx="217253" cy="217311"/>
            </a:xfrm>
            <a:custGeom>
              <a:rect b="b" l="l" r="r" t="t"/>
              <a:pathLst>
                <a:path extrusionOk="0" h="3778" w="3777">
                  <a:moveTo>
                    <a:pt x="767" y="1"/>
                  </a:moveTo>
                  <a:lnTo>
                    <a:pt x="0" y="768"/>
                  </a:lnTo>
                  <a:lnTo>
                    <a:pt x="3010" y="3778"/>
                  </a:lnTo>
                  <a:cubicBezTo>
                    <a:pt x="3305" y="3768"/>
                    <a:pt x="3767" y="3286"/>
                    <a:pt x="3777" y="3020"/>
                  </a:cubicBezTo>
                  <a:lnTo>
                    <a:pt x="767" y="1"/>
                  </a:lnTo>
                  <a:close/>
                </a:path>
              </a:pathLst>
            </a:custGeom>
            <a:solidFill>
              <a:srgbClr val="EF6A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4" name="Google Shape;2784;p67"/>
            <p:cNvSpPr/>
            <p:nvPr/>
          </p:nvSpPr>
          <p:spPr>
            <a:xfrm>
              <a:off x="2154899" y="2463850"/>
              <a:ext cx="91169" cy="82139"/>
            </a:xfrm>
            <a:custGeom>
              <a:rect b="b" l="l" r="r" t="t"/>
              <a:pathLst>
                <a:path extrusionOk="0" h="1428" w="1585">
                  <a:moveTo>
                    <a:pt x="458" y="1"/>
                  </a:moveTo>
                  <a:cubicBezTo>
                    <a:pt x="339" y="1"/>
                    <a:pt x="240" y="42"/>
                    <a:pt x="178" y="108"/>
                  </a:cubicBezTo>
                  <a:cubicBezTo>
                    <a:pt x="1" y="275"/>
                    <a:pt x="30" y="717"/>
                    <a:pt x="502" y="1062"/>
                  </a:cubicBezTo>
                  <a:cubicBezTo>
                    <a:pt x="826" y="1293"/>
                    <a:pt x="1168" y="1427"/>
                    <a:pt x="1353" y="1427"/>
                  </a:cubicBezTo>
                  <a:cubicBezTo>
                    <a:pt x="1404" y="1427"/>
                    <a:pt x="1443" y="1417"/>
                    <a:pt x="1466" y="1396"/>
                  </a:cubicBezTo>
                  <a:cubicBezTo>
                    <a:pt x="1584" y="1278"/>
                    <a:pt x="1417" y="855"/>
                    <a:pt x="1132" y="442"/>
                  </a:cubicBezTo>
                  <a:cubicBezTo>
                    <a:pt x="915" y="120"/>
                    <a:pt x="659" y="1"/>
                    <a:pt x="458" y="1"/>
                  </a:cubicBezTo>
                  <a:close/>
                </a:path>
              </a:pathLst>
            </a:custGeom>
            <a:solidFill>
              <a:srgbClr val="EF6A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5" name="Google Shape;2785;p67"/>
            <p:cNvSpPr/>
            <p:nvPr/>
          </p:nvSpPr>
          <p:spPr>
            <a:xfrm>
              <a:off x="1994248" y="2301991"/>
              <a:ext cx="53781" cy="47396"/>
            </a:xfrm>
            <a:custGeom>
              <a:rect b="b" l="l" r="r" t="t"/>
              <a:pathLst>
                <a:path extrusionOk="0" h="824" w="935">
                  <a:moveTo>
                    <a:pt x="778" y="0"/>
                  </a:moveTo>
                  <a:cubicBezTo>
                    <a:pt x="667" y="0"/>
                    <a:pt x="484" y="107"/>
                    <a:pt x="325" y="266"/>
                  </a:cubicBezTo>
                  <a:cubicBezTo>
                    <a:pt x="119" y="483"/>
                    <a:pt x="1" y="719"/>
                    <a:pt x="89" y="797"/>
                  </a:cubicBezTo>
                  <a:cubicBezTo>
                    <a:pt x="104" y="815"/>
                    <a:pt x="128" y="823"/>
                    <a:pt x="159" y="823"/>
                  </a:cubicBezTo>
                  <a:cubicBezTo>
                    <a:pt x="266" y="823"/>
                    <a:pt x="452" y="722"/>
                    <a:pt x="620" y="561"/>
                  </a:cubicBezTo>
                  <a:cubicBezTo>
                    <a:pt x="827" y="355"/>
                    <a:pt x="935" y="119"/>
                    <a:pt x="856" y="30"/>
                  </a:cubicBezTo>
                  <a:cubicBezTo>
                    <a:pt x="838" y="10"/>
                    <a:pt x="811" y="0"/>
                    <a:pt x="778" y="0"/>
                  </a:cubicBezTo>
                  <a:close/>
                </a:path>
              </a:pathLst>
            </a:custGeom>
            <a:solidFill>
              <a:srgbClr val="FF99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6" name="Google Shape;2786;p67"/>
            <p:cNvSpPr/>
            <p:nvPr/>
          </p:nvSpPr>
          <p:spPr>
            <a:xfrm>
              <a:off x="2044578" y="2348409"/>
              <a:ext cx="159043" cy="157892"/>
            </a:xfrm>
            <a:custGeom>
              <a:rect b="b" l="l" r="r" t="t"/>
              <a:pathLst>
                <a:path extrusionOk="0" h="2745" w="2765">
                  <a:moveTo>
                    <a:pt x="748" y="0"/>
                  </a:moveTo>
                  <a:cubicBezTo>
                    <a:pt x="748" y="344"/>
                    <a:pt x="247" y="777"/>
                    <a:pt x="1" y="777"/>
                  </a:cubicBezTo>
                  <a:lnTo>
                    <a:pt x="1968" y="2744"/>
                  </a:lnTo>
                  <a:cubicBezTo>
                    <a:pt x="2361" y="2724"/>
                    <a:pt x="2745" y="2321"/>
                    <a:pt x="2764" y="2016"/>
                  </a:cubicBezTo>
                  <a:lnTo>
                    <a:pt x="748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7" name="Google Shape;2787;p67"/>
            <p:cNvSpPr/>
            <p:nvPr/>
          </p:nvSpPr>
          <p:spPr>
            <a:xfrm>
              <a:off x="2058727" y="2362501"/>
              <a:ext cx="123841" cy="120159"/>
            </a:xfrm>
            <a:custGeom>
              <a:rect b="b" l="l" r="r" t="t"/>
              <a:pathLst>
                <a:path extrusionOk="0" h="2089" w="2153">
                  <a:moveTo>
                    <a:pt x="748" y="1"/>
                  </a:moveTo>
                  <a:cubicBezTo>
                    <a:pt x="670" y="434"/>
                    <a:pt x="276" y="758"/>
                    <a:pt x="1" y="778"/>
                  </a:cubicBezTo>
                  <a:lnTo>
                    <a:pt x="1319" y="2086"/>
                  </a:lnTo>
                  <a:cubicBezTo>
                    <a:pt x="1331" y="2087"/>
                    <a:pt x="1344" y="2088"/>
                    <a:pt x="1357" y="2088"/>
                  </a:cubicBezTo>
                  <a:cubicBezTo>
                    <a:pt x="1690" y="2088"/>
                    <a:pt x="2153" y="1613"/>
                    <a:pt x="2105" y="1348"/>
                  </a:cubicBezTo>
                  <a:lnTo>
                    <a:pt x="748" y="1"/>
                  </a:lnTo>
                  <a:close/>
                </a:path>
              </a:pathLst>
            </a:custGeom>
            <a:solidFill>
              <a:srgbClr val="FF957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8" name="Google Shape;2788;p67"/>
            <p:cNvSpPr/>
            <p:nvPr/>
          </p:nvSpPr>
          <p:spPr>
            <a:xfrm>
              <a:off x="1543988" y="2303487"/>
              <a:ext cx="312851" cy="153636"/>
            </a:xfrm>
            <a:custGeom>
              <a:rect b="b" l="l" r="r" t="t"/>
              <a:pathLst>
                <a:path extrusionOk="0" h="2671" w="5439">
                  <a:moveTo>
                    <a:pt x="3640" y="0"/>
                  </a:moveTo>
                  <a:cubicBezTo>
                    <a:pt x="2972" y="0"/>
                    <a:pt x="2385" y="163"/>
                    <a:pt x="1869" y="437"/>
                  </a:cubicBezTo>
                  <a:cubicBezTo>
                    <a:pt x="1062" y="870"/>
                    <a:pt x="393" y="1568"/>
                    <a:pt x="0" y="2404"/>
                  </a:cubicBezTo>
                  <a:cubicBezTo>
                    <a:pt x="560" y="2583"/>
                    <a:pt x="1148" y="2671"/>
                    <a:pt x="1738" y="2671"/>
                  </a:cubicBezTo>
                  <a:cubicBezTo>
                    <a:pt x="3056" y="2671"/>
                    <a:pt x="4386" y="2235"/>
                    <a:pt x="5439" y="1420"/>
                  </a:cubicBezTo>
                  <a:cubicBezTo>
                    <a:pt x="5213" y="997"/>
                    <a:pt x="5006" y="584"/>
                    <a:pt x="4799" y="152"/>
                  </a:cubicBezTo>
                  <a:cubicBezTo>
                    <a:pt x="4388" y="48"/>
                    <a:pt x="4002" y="0"/>
                    <a:pt x="3640" y="0"/>
                  </a:cubicBezTo>
                  <a:close/>
                </a:path>
              </a:pathLst>
            </a:custGeom>
            <a:solidFill>
              <a:srgbClr val="8545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9" name="Google Shape;2789;p67"/>
            <p:cNvSpPr/>
            <p:nvPr/>
          </p:nvSpPr>
          <p:spPr>
            <a:xfrm>
              <a:off x="1940525" y="2397703"/>
              <a:ext cx="270286" cy="228700"/>
            </a:xfrm>
            <a:custGeom>
              <a:rect b="b" l="l" r="r" t="t"/>
              <a:pathLst>
                <a:path extrusionOk="0" h="3976" w="4699">
                  <a:moveTo>
                    <a:pt x="2429" y="0"/>
                  </a:moveTo>
                  <a:cubicBezTo>
                    <a:pt x="2310" y="0"/>
                    <a:pt x="2195" y="6"/>
                    <a:pt x="2085" y="18"/>
                  </a:cubicBezTo>
                  <a:cubicBezTo>
                    <a:pt x="1377" y="87"/>
                    <a:pt x="640" y="638"/>
                    <a:pt x="79" y="1022"/>
                  </a:cubicBezTo>
                  <a:cubicBezTo>
                    <a:pt x="40" y="2153"/>
                    <a:pt x="20" y="2575"/>
                    <a:pt x="0" y="3490"/>
                  </a:cubicBezTo>
                  <a:cubicBezTo>
                    <a:pt x="231" y="3801"/>
                    <a:pt x="644" y="3947"/>
                    <a:pt x="1063" y="3947"/>
                  </a:cubicBezTo>
                  <a:cubicBezTo>
                    <a:pt x="1359" y="3947"/>
                    <a:pt x="1658" y="3874"/>
                    <a:pt x="1898" y="3736"/>
                  </a:cubicBezTo>
                  <a:cubicBezTo>
                    <a:pt x="2138" y="3785"/>
                    <a:pt x="2563" y="3975"/>
                    <a:pt x="2919" y="3975"/>
                  </a:cubicBezTo>
                  <a:cubicBezTo>
                    <a:pt x="3060" y="3975"/>
                    <a:pt x="3191" y="3945"/>
                    <a:pt x="3295" y="3864"/>
                  </a:cubicBezTo>
                  <a:cubicBezTo>
                    <a:pt x="3442" y="3756"/>
                    <a:pt x="3531" y="3510"/>
                    <a:pt x="3423" y="3284"/>
                  </a:cubicBezTo>
                  <a:lnTo>
                    <a:pt x="3423" y="3284"/>
                  </a:lnTo>
                  <a:cubicBezTo>
                    <a:pt x="3441" y="3286"/>
                    <a:pt x="3459" y="3287"/>
                    <a:pt x="3478" y="3287"/>
                  </a:cubicBezTo>
                  <a:cubicBezTo>
                    <a:pt x="3696" y="3287"/>
                    <a:pt x="3909" y="3129"/>
                    <a:pt x="3964" y="2929"/>
                  </a:cubicBezTo>
                  <a:cubicBezTo>
                    <a:pt x="4023" y="2703"/>
                    <a:pt x="3885" y="2448"/>
                    <a:pt x="3669" y="2359"/>
                  </a:cubicBezTo>
                  <a:cubicBezTo>
                    <a:pt x="3915" y="2251"/>
                    <a:pt x="4003" y="1936"/>
                    <a:pt x="3915" y="1690"/>
                  </a:cubicBezTo>
                  <a:cubicBezTo>
                    <a:pt x="3826" y="1444"/>
                    <a:pt x="3580" y="1267"/>
                    <a:pt x="3334" y="1179"/>
                  </a:cubicBezTo>
                  <a:cubicBezTo>
                    <a:pt x="3088" y="1100"/>
                    <a:pt x="2823" y="1081"/>
                    <a:pt x="2548" y="1071"/>
                  </a:cubicBezTo>
                  <a:cubicBezTo>
                    <a:pt x="3000" y="1061"/>
                    <a:pt x="3462" y="1031"/>
                    <a:pt x="3915" y="1022"/>
                  </a:cubicBezTo>
                  <a:cubicBezTo>
                    <a:pt x="4033" y="1012"/>
                    <a:pt x="4170" y="1002"/>
                    <a:pt x="4259" y="913"/>
                  </a:cubicBezTo>
                  <a:cubicBezTo>
                    <a:pt x="4699" y="429"/>
                    <a:pt x="3445" y="0"/>
                    <a:pt x="2429" y="0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0" name="Google Shape;2790;p67"/>
            <p:cNvSpPr/>
            <p:nvPr/>
          </p:nvSpPr>
          <p:spPr>
            <a:xfrm>
              <a:off x="2063847" y="2513547"/>
              <a:ext cx="84324" cy="19327"/>
            </a:xfrm>
            <a:custGeom>
              <a:rect b="b" l="l" r="r" t="t"/>
              <a:pathLst>
                <a:path extrusionOk="0" fill="none" h="336" w="1466">
                  <a:moveTo>
                    <a:pt x="1466" y="335"/>
                  </a:moveTo>
                  <a:cubicBezTo>
                    <a:pt x="1082" y="89"/>
                    <a:pt x="453" y="1"/>
                    <a:pt x="0" y="99"/>
                  </a:cubicBezTo>
                </a:path>
              </a:pathLst>
            </a:custGeom>
            <a:noFill/>
            <a:ln cap="flat" cmpd="sng" w="3200">
              <a:solidFill>
                <a:srgbClr val="C96974"/>
              </a:solidFill>
              <a:prstDash val="solid"/>
              <a:miter lim="983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1" name="Google Shape;2791;p67"/>
            <p:cNvSpPr/>
            <p:nvPr/>
          </p:nvSpPr>
          <p:spPr>
            <a:xfrm>
              <a:off x="2046878" y="2563933"/>
              <a:ext cx="86050" cy="19844"/>
            </a:xfrm>
            <a:custGeom>
              <a:rect b="b" l="l" r="r" t="t"/>
              <a:pathLst>
                <a:path extrusionOk="0" fill="none" h="345" w="1496">
                  <a:moveTo>
                    <a:pt x="1495" y="344"/>
                  </a:moveTo>
                  <a:cubicBezTo>
                    <a:pt x="1043" y="99"/>
                    <a:pt x="512" y="0"/>
                    <a:pt x="0" y="89"/>
                  </a:cubicBezTo>
                </a:path>
              </a:pathLst>
            </a:custGeom>
            <a:noFill/>
            <a:ln cap="flat" cmpd="sng" w="3200">
              <a:solidFill>
                <a:srgbClr val="C96974"/>
              </a:solidFill>
              <a:prstDash val="solid"/>
              <a:miter lim="983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2" name="Google Shape;2792;p67"/>
            <p:cNvSpPr/>
            <p:nvPr/>
          </p:nvSpPr>
          <p:spPr>
            <a:xfrm>
              <a:off x="1522476" y="2171308"/>
              <a:ext cx="441869" cy="432838"/>
            </a:xfrm>
            <a:custGeom>
              <a:rect b="b" l="l" r="r" t="t"/>
              <a:pathLst>
                <a:path extrusionOk="0" h="7525" w="7682">
                  <a:moveTo>
                    <a:pt x="0" y="1"/>
                  </a:moveTo>
                  <a:lnTo>
                    <a:pt x="797" y="3000"/>
                  </a:lnTo>
                  <a:lnTo>
                    <a:pt x="1161" y="4407"/>
                  </a:lnTo>
                  <a:cubicBezTo>
                    <a:pt x="1249" y="4722"/>
                    <a:pt x="1387" y="5036"/>
                    <a:pt x="1554" y="5312"/>
                  </a:cubicBezTo>
                  <a:cubicBezTo>
                    <a:pt x="2007" y="6049"/>
                    <a:pt x="2734" y="6580"/>
                    <a:pt x="3600" y="6767"/>
                  </a:cubicBezTo>
                  <a:lnTo>
                    <a:pt x="7367" y="7515"/>
                  </a:lnTo>
                  <a:lnTo>
                    <a:pt x="7396" y="7524"/>
                  </a:lnTo>
                  <a:lnTo>
                    <a:pt x="7681" y="5046"/>
                  </a:lnTo>
                  <a:lnTo>
                    <a:pt x="7416" y="4899"/>
                  </a:lnTo>
                  <a:lnTo>
                    <a:pt x="4898" y="3748"/>
                  </a:lnTo>
                  <a:lnTo>
                    <a:pt x="4888" y="3600"/>
                  </a:lnTo>
                  <a:lnTo>
                    <a:pt x="4741" y="1584"/>
                  </a:lnTo>
                  <a:lnTo>
                    <a:pt x="4672" y="8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3" name="Google Shape;2793;p67"/>
            <p:cNvSpPr/>
            <p:nvPr/>
          </p:nvSpPr>
          <p:spPr>
            <a:xfrm>
              <a:off x="1567169" y="2257241"/>
              <a:ext cx="235947" cy="221337"/>
            </a:xfrm>
            <a:custGeom>
              <a:rect b="b" l="l" r="r" t="t"/>
              <a:pathLst>
                <a:path extrusionOk="0" h="3848" w="4102">
                  <a:moveTo>
                    <a:pt x="3096" y="0"/>
                  </a:moveTo>
                  <a:cubicBezTo>
                    <a:pt x="2565" y="0"/>
                    <a:pt x="2026" y="158"/>
                    <a:pt x="1515" y="307"/>
                  </a:cubicBezTo>
                  <a:cubicBezTo>
                    <a:pt x="876" y="503"/>
                    <a:pt x="335" y="956"/>
                    <a:pt x="0" y="1536"/>
                  </a:cubicBezTo>
                  <a:lnTo>
                    <a:pt x="374" y="2932"/>
                  </a:lnTo>
                  <a:cubicBezTo>
                    <a:pt x="463" y="3257"/>
                    <a:pt x="590" y="3562"/>
                    <a:pt x="767" y="3847"/>
                  </a:cubicBezTo>
                  <a:cubicBezTo>
                    <a:pt x="935" y="3267"/>
                    <a:pt x="1308" y="2755"/>
                    <a:pt x="1810" y="2421"/>
                  </a:cubicBezTo>
                  <a:cubicBezTo>
                    <a:pt x="2236" y="2139"/>
                    <a:pt x="2742" y="1997"/>
                    <a:pt x="3249" y="1997"/>
                  </a:cubicBezTo>
                  <a:cubicBezTo>
                    <a:pt x="3537" y="1997"/>
                    <a:pt x="3827" y="2043"/>
                    <a:pt x="4101" y="2136"/>
                  </a:cubicBezTo>
                  <a:lnTo>
                    <a:pt x="3954" y="120"/>
                  </a:lnTo>
                  <a:cubicBezTo>
                    <a:pt x="3708" y="31"/>
                    <a:pt x="3443" y="2"/>
                    <a:pt x="3187" y="2"/>
                  </a:cubicBezTo>
                  <a:cubicBezTo>
                    <a:pt x="3156" y="1"/>
                    <a:pt x="3126" y="0"/>
                    <a:pt x="3096" y="0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4" name="Google Shape;2794;p67"/>
            <p:cNvSpPr/>
            <p:nvPr/>
          </p:nvSpPr>
          <p:spPr>
            <a:xfrm>
              <a:off x="1479452" y="2148703"/>
              <a:ext cx="377389" cy="293064"/>
            </a:xfrm>
            <a:custGeom>
              <a:rect b="b" l="l" r="r" t="t"/>
              <a:pathLst>
                <a:path extrusionOk="0" h="5095" w="6561">
                  <a:moveTo>
                    <a:pt x="1" y="0"/>
                  </a:moveTo>
                  <a:lnTo>
                    <a:pt x="1083" y="5095"/>
                  </a:lnTo>
                  <a:cubicBezTo>
                    <a:pt x="2497" y="3960"/>
                    <a:pt x="3749" y="3648"/>
                    <a:pt x="4698" y="3648"/>
                  </a:cubicBezTo>
                  <a:cubicBezTo>
                    <a:pt x="5855" y="3648"/>
                    <a:pt x="6561" y="4111"/>
                    <a:pt x="6561" y="4111"/>
                  </a:cubicBezTo>
                  <a:lnTo>
                    <a:pt x="6167" y="1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E2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5" name="Google Shape;2795;p67"/>
            <p:cNvSpPr/>
            <p:nvPr/>
          </p:nvSpPr>
          <p:spPr>
            <a:xfrm>
              <a:off x="1460816" y="1864673"/>
              <a:ext cx="245553" cy="199249"/>
            </a:xfrm>
            <a:custGeom>
              <a:rect b="b" l="l" r="r" t="t"/>
              <a:pathLst>
                <a:path extrusionOk="0" h="3464" w="4269">
                  <a:moveTo>
                    <a:pt x="1947" y="1"/>
                  </a:moveTo>
                  <a:cubicBezTo>
                    <a:pt x="1283" y="1"/>
                    <a:pt x="675" y="330"/>
                    <a:pt x="404" y="906"/>
                  </a:cubicBezTo>
                  <a:cubicBezTo>
                    <a:pt x="0" y="1752"/>
                    <a:pt x="453" y="2794"/>
                    <a:pt x="1417" y="3257"/>
                  </a:cubicBezTo>
                  <a:cubicBezTo>
                    <a:pt x="1712" y="3397"/>
                    <a:pt x="2021" y="3463"/>
                    <a:pt x="2320" y="3463"/>
                  </a:cubicBezTo>
                  <a:cubicBezTo>
                    <a:pt x="2985" y="3463"/>
                    <a:pt x="3594" y="3132"/>
                    <a:pt x="3865" y="2549"/>
                  </a:cubicBezTo>
                  <a:cubicBezTo>
                    <a:pt x="4269" y="1713"/>
                    <a:pt x="3816" y="660"/>
                    <a:pt x="2852" y="208"/>
                  </a:cubicBezTo>
                  <a:cubicBezTo>
                    <a:pt x="2556" y="68"/>
                    <a:pt x="2246" y="1"/>
                    <a:pt x="1947" y="1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6" name="Google Shape;2796;p67"/>
            <p:cNvSpPr/>
            <p:nvPr/>
          </p:nvSpPr>
          <p:spPr>
            <a:xfrm>
              <a:off x="1483996" y="1922077"/>
              <a:ext cx="165830" cy="121942"/>
            </a:xfrm>
            <a:custGeom>
              <a:rect b="b" l="l" r="r" t="t"/>
              <a:pathLst>
                <a:path extrusionOk="0" h="2120" w="2883">
                  <a:moveTo>
                    <a:pt x="1140" y="1"/>
                  </a:moveTo>
                  <a:cubicBezTo>
                    <a:pt x="730" y="1"/>
                    <a:pt x="381" y="174"/>
                    <a:pt x="237" y="488"/>
                  </a:cubicBezTo>
                  <a:cubicBezTo>
                    <a:pt x="1" y="980"/>
                    <a:pt x="355" y="1649"/>
                    <a:pt x="1023" y="1954"/>
                  </a:cubicBezTo>
                  <a:cubicBezTo>
                    <a:pt x="1262" y="2066"/>
                    <a:pt x="1508" y="2119"/>
                    <a:pt x="1737" y="2119"/>
                  </a:cubicBezTo>
                  <a:cubicBezTo>
                    <a:pt x="2149" y="2119"/>
                    <a:pt x="2504" y="1946"/>
                    <a:pt x="2656" y="1629"/>
                  </a:cubicBezTo>
                  <a:cubicBezTo>
                    <a:pt x="2882" y="1138"/>
                    <a:pt x="2528" y="488"/>
                    <a:pt x="1869" y="174"/>
                  </a:cubicBezTo>
                  <a:cubicBezTo>
                    <a:pt x="1624" y="56"/>
                    <a:pt x="1372" y="1"/>
                    <a:pt x="1140" y="1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7" name="Google Shape;2797;p67"/>
            <p:cNvSpPr/>
            <p:nvPr/>
          </p:nvSpPr>
          <p:spPr>
            <a:xfrm>
              <a:off x="2194530" y="1724096"/>
              <a:ext cx="240434" cy="203966"/>
            </a:xfrm>
            <a:custGeom>
              <a:rect b="b" l="l" r="r" t="t"/>
              <a:pathLst>
                <a:path extrusionOk="0" h="3546" w="4180">
                  <a:moveTo>
                    <a:pt x="2325" y="1"/>
                  </a:moveTo>
                  <a:cubicBezTo>
                    <a:pt x="1901" y="1"/>
                    <a:pt x="1457" y="144"/>
                    <a:pt x="1072" y="439"/>
                  </a:cubicBezTo>
                  <a:cubicBezTo>
                    <a:pt x="226" y="1088"/>
                    <a:pt x="0" y="2209"/>
                    <a:pt x="571" y="2947"/>
                  </a:cubicBezTo>
                  <a:cubicBezTo>
                    <a:pt x="875" y="3342"/>
                    <a:pt x="1347" y="3546"/>
                    <a:pt x="1851" y="3546"/>
                  </a:cubicBezTo>
                  <a:cubicBezTo>
                    <a:pt x="2275" y="3546"/>
                    <a:pt x="2721" y="3401"/>
                    <a:pt x="3108" y="3104"/>
                  </a:cubicBezTo>
                  <a:cubicBezTo>
                    <a:pt x="3964" y="2455"/>
                    <a:pt x="4180" y="1334"/>
                    <a:pt x="3619" y="596"/>
                  </a:cubicBezTo>
                  <a:cubicBezTo>
                    <a:pt x="3309" y="205"/>
                    <a:pt x="2831" y="1"/>
                    <a:pt x="2325" y="1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8" name="Google Shape;2798;p67"/>
            <p:cNvSpPr/>
            <p:nvPr/>
          </p:nvSpPr>
          <p:spPr>
            <a:xfrm>
              <a:off x="2244859" y="1785066"/>
              <a:ext cx="159560" cy="130225"/>
            </a:xfrm>
            <a:custGeom>
              <a:rect b="b" l="l" r="r" t="t"/>
              <a:pathLst>
                <a:path extrusionOk="0" h="2264" w="2774">
                  <a:moveTo>
                    <a:pt x="1744" y="1"/>
                  </a:moveTo>
                  <a:cubicBezTo>
                    <a:pt x="1436" y="1"/>
                    <a:pt x="1092" y="119"/>
                    <a:pt x="787" y="353"/>
                  </a:cubicBezTo>
                  <a:cubicBezTo>
                    <a:pt x="207" y="795"/>
                    <a:pt x="0" y="1503"/>
                    <a:pt x="315" y="1946"/>
                  </a:cubicBezTo>
                  <a:cubicBezTo>
                    <a:pt x="479" y="2157"/>
                    <a:pt x="738" y="2263"/>
                    <a:pt x="1030" y="2263"/>
                  </a:cubicBezTo>
                  <a:cubicBezTo>
                    <a:pt x="1335" y="2263"/>
                    <a:pt x="1676" y="2148"/>
                    <a:pt x="1977" y="1916"/>
                  </a:cubicBezTo>
                  <a:cubicBezTo>
                    <a:pt x="2567" y="1454"/>
                    <a:pt x="2774" y="746"/>
                    <a:pt x="2449" y="313"/>
                  </a:cubicBezTo>
                  <a:cubicBezTo>
                    <a:pt x="2288" y="104"/>
                    <a:pt x="2032" y="1"/>
                    <a:pt x="1744" y="1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9" name="Google Shape;2799;p67"/>
            <p:cNvSpPr/>
            <p:nvPr/>
          </p:nvSpPr>
          <p:spPr>
            <a:xfrm>
              <a:off x="1599954" y="1542278"/>
              <a:ext cx="758689" cy="678046"/>
            </a:xfrm>
            <a:custGeom>
              <a:rect b="b" l="l" r="r" t="t"/>
              <a:pathLst>
                <a:path extrusionOk="0" h="11788" w="13190">
                  <a:moveTo>
                    <a:pt x="6006" y="0"/>
                  </a:moveTo>
                  <a:cubicBezTo>
                    <a:pt x="5498" y="0"/>
                    <a:pt x="4973" y="78"/>
                    <a:pt x="4436" y="246"/>
                  </a:cubicBezTo>
                  <a:cubicBezTo>
                    <a:pt x="1201" y="1269"/>
                    <a:pt x="1" y="5272"/>
                    <a:pt x="492" y="8596"/>
                  </a:cubicBezTo>
                  <a:cubicBezTo>
                    <a:pt x="744" y="10281"/>
                    <a:pt x="3139" y="11787"/>
                    <a:pt x="6216" y="11787"/>
                  </a:cubicBezTo>
                  <a:cubicBezTo>
                    <a:pt x="6749" y="11787"/>
                    <a:pt x="7302" y="11742"/>
                    <a:pt x="7869" y="11645"/>
                  </a:cubicBezTo>
                  <a:cubicBezTo>
                    <a:pt x="11134" y="11075"/>
                    <a:pt x="13189" y="8773"/>
                    <a:pt x="12432" y="5823"/>
                  </a:cubicBezTo>
                  <a:cubicBezTo>
                    <a:pt x="11695" y="3017"/>
                    <a:pt x="9175" y="0"/>
                    <a:pt x="6006" y="0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0" name="Google Shape;2800;p67"/>
            <p:cNvSpPr/>
            <p:nvPr/>
          </p:nvSpPr>
          <p:spPr>
            <a:xfrm>
              <a:off x="1608467" y="1609575"/>
              <a:ext cx="681727" cy="371752"/>
            </a:xfrm>
            <a:custGeom>
              <a:rect b="b" l="l" r="r" t="t"/>
              <a:pathLst>
                <a:path extrusionOk="0" h="6463" w="11852">
                  <a:moveTo>
                    <a:pt x="10120" y="1"/>
                  </a:moveTo>
                  <a:cubicBezTo>
                    <a:pt x="6786" y="21"/>
                    <a:pt x="3452" y="542"/>
                    <a:pt x="207" y="1574"/>
                  </a:cubicBezTo>
                  <a:cubicBezTo>
                    <a:pt x="0" y="3217"/>
                    <a:pt x="0" y="4879"/>
                    <a:pt x="384" y="6462"/>
                  </a:cubicBezTo>
                  <a:cubicBezTo>
                    <a:pt x="728" y="5705"/>
                    <a:pt x="1072" y="4938"/>
                    <a:pt x="1436" y="4161"/>
                  </a:cubicBezTo>
                  <a:cubicBezTo>
                    <a:pt x="2007" y="4063"/>
                    <a:pt x="2498" y="3610"/>
                    <a:pt x="2695" y="3197"/>
                  </a:cubicBezTo>
                  <a:cubicBezTo>
                    <a:pt x="3374" y="3616"/>
                    <a:pt x="4171" y="3827"/>
                    <a:pt x="4968" y="3827"/>
                  </a:cubicBezTo>
                  <a:cubicBezTo>
                    <a:pt x="5708" y="3827"/>
                    <a:pt x="6447" y="3645"/>
                    <a:pt x="7091" y="3276"/>
                  </a:cubicBezTo>
                  <a:cubicBezTo>
                    <a:pt x="6678" y="3079"/>
                    <a:pt x="6255" y="2902"/>
                    <a:pt x="5803" y="2705"/>
                  </a:cubicBezTo>
                  <a:lnTo>
                    <a:pt x="5803" y="2705"/>
                  </a:lnTo>
                  <a:cubicBezTo>
                    <a:pt x="6164" y="2809"/>
                    <a:pt x="6538" y="2859"/>
                    <a:pt x="6913" y="2859"/>
                  </a:cubicBezTo>
                  <a:cubicBezTo>
                    <a:pt x="7714" y="2859"/>
                    <a:pt x="8516" y="2629"/>
                    <a:pt x="9186" y="2194"/>
                  </a:cubicBezTo>
                  <a:cubicBezTo>
                    <a:pt x="8970" y="2096"/>
                    <a:pt x="8763" y="1997"/>
                    <a:pt x="8655" y="1850"/>
                  </a:cubicBezTo>
                  <a:cubicBezTo>
                    <a:pt x="9107" y="1791"/>
                    <a:pt x="9560" y="1722"/>
                    <a:pt x="10081" y="1673"/>
                  </a:cubicBezTo>
                  <a:cubicBezTo>
                    <a:pt x="10671" y="2145"/>
                    <a:pt x="11261" y="2637"/>
                    <a:pt x="11851" y="3118"/>
                  </a:cubicBezTo>
                  <a:cubicBezTo>
                    <a:pt x="11664" y="1919"/>
                    <a:pt x="11025" y="797"/>
                    <a:pt x="10120" y="1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1" name="Google Shape;2801;p67"/>
            <p:cNvSpPr/>
            <p:nvPr/>
          </p:nvSpPr>
          <p:spPr>
            <a:xfrm>
              <a:off x="1761756" y="2106426"/>
              <a:ext cx="19269" cy="16221"/>
            </a:xfrm>
            <a:custGeom>
              <a:rect b="b" l="l" r="r" t="t"/>
              <a:pathLst>
                <a:path extrusionOk="0" h="282" w="335">
                  <a:moveTo>
                    <a:pt x="164" y="0"/>
                  </a:moveTo>
                  <a:cubicBezTo>
                    <a:pt x="118" y="0"/>
                    <a:pt x="74" y="24"/>
                    <a:pt x="50" y="67"/>
                  </a:cubicBezTo>
                  <a:cubicBezTo>
                    <a:pt x="1" y="126"/>
                    <a:pt x="30" y="214"/>
                    <a:pt x="99" y="254"/>
                  </a:cubicBezTo>
                  <a:cubicBezTo>
                    <a:pt x="130" y="273"/>
                    <a:pt x="160" y="281"/>
                    <a:pt x="188" y="281"/>
                  </a:cubicBezTo>
                  <a:cubicBezTo>
                    <a:pt x="233" y="281"/>
                    <a:pt x="272" y="260"/>
                    <a:pt x="296" y="224"/>
                  </a:cubicBezTo>
                  <a:cubicBezTo>
                    <a:pt x="335" y="155"/>
                    <a:pt x="325" y="76"/>
                    <a:pt x="246" y="27"/>
                  </a:cubicBezTo>
                  <a:cubicBezTo>
                    <a:pt x="220" y="9"/>
                    <a:pt x="192" y="0"/>
                    <a:pt x="164" y="0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2" name="Google Shape;2802;p67"/>
            <p:cNvSpPr/>
            <p:nvPr/>
          </p:nvSpPr>
          <p:spPr>
            <a:xfrm>
              <a:off x="1828536" y="2120518"/>
              <a:ext cx="18694" cy="16278"/>
            </a:xfrm>
            <a:custGeom>
              <a:rect b="b" l="l" r="r" t="t"/>
              <a:pathLst>
                <a:path extrusionOk="0" h="283" w="325">
                  <a:moveTo>
                    <a:pt x="156" y="1"/>
                  </a:moveTo>
                  <a:cubicBezTo>
                    <a:pt x="109" y="1"/>
                    <a:pt x="68" y="25"/>
                    <a:pt x="49" y="68"/>
                  </a:cubicBezTo>
                  <a:cubicBezTo>
                    <a:pt x="0" y="127"/>
                    <a:pt x="20" y="215"/>
                    <a:pt x="98" y="254"/>
                  </a:cubicBezTo>
                  <a:cubicBezTo>
                    <a:pt x="125" y="274"/>
                    <a:pt x="155" y="282"/>
                    <a:pt x="184" y="282"/>
                  </a:cubicBezTo>
                  <a:cubicBezTo>
                    <a:pt x="229" y="282"/>
                    <a:pt x="271" y="261"/>
                    <a:pt x="295" y="225"/>
                  </a:cubicBezTo>
                  <a:cubicBezTo>
                    <a:pt x="325" y="156"/>
                    <a:pt x="305" y="68"/>
                    <a:pt x="246" y="28"/>
                  </a:cubicBezTo>
                  <a:cubicBezTo>
                    <a:pt x="216" y="10"/>
                    <a:pt x="185" y="1"/>
                    <a:pt x="156" y="1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3" name="Google Shape;2803;p67"/>
            <p:cNvSpPr/>
            <p:nvPr/>
          </p:nvSpPr>
          <p:spPr>
            <a:xfrm>
              <a:off x="1794542" y="2138234"/>
              <a:ext cx="18752" cy="16451"/>
            </a:xfrm>
            <a:custGeom>
              <a:rect b="b" l="l" r="r" t="t"/>
              <a:pathLst>
                <a:path extrusionOk="0" h="286" w="326">
                  <a:moveTo>
                    <a:pt x="163" y="0"/>
                  </a:moveTo>
                  <a:cubicBezTo>
                    <a:pt x="113" y="0"/>
                    <a:pt x="69" y="26"/>
                    <a:pt x="50" y="64"/>
                  </a:cubicBezTo>
                  <a:cubicBezTo>
                    <a:pt x="1" y="123"/>
                    <a:pt x="21" y="212"/>
                    <a:pt x="99" y="261"/>
                  </a:cubicBezTo>
                  <a:cubicBezTo>
                    <a:pt x="123" y="278"/>
                    <a:pt x="150" y="286"/>
                    <a:pt x="176" y="286"/>
                  </a:cubicBezTo>
                  <a:cubicBezTo>
                    <a:pt x="224" y="286"/>
                    <a:pt x="270" y="260"/>
                    <a:pt x="296" y="222"/>
                  </a:cubicBezTo>
                  <a:cubicBezTo>
                    <a:pt x="325" y="163"/>
                    <a:pt x="306" y="64"/>
                    <a:pt x="247" y="25"/>
                  </a:cubicBezTo>
                  <a:cubicBezTo>
                    <a:pt x="219" y="8"/>
                    <a:pt x="190" y="0"/>
                    <a:pt x="163" y="0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4" name="Google Shape;2804;p67"/>
            <p:cNvSpPr/>
            <p:nvPr/>
          </p:nvSpPr>
          <p:spPr>
            <a:xfrm>
              <a:off x="2231285" y="1999555"/>
              <a:ext cx="18694" cy="16048"/>
            </a:xfrm>
            <a:custGeom>
              <a:rect b="b" l="l" r="r" t="t"/>
              <a:pathLst>
                <a:path extrusionOk="0" h="279" w="325">
                  <a:moveTo>
                    <a:pt x="164" y="1"/>
                  </a:moveTo>
                  <a:cubicBezTo>
                    <a:pt x="143" y="1"/>
                    <a:pt x="121" y="6"/>
                    <a:pt x="99" y="17"/>
                  </a:cubicBezTo>
                  <a:cubicBezTo>
                    <a:pt x="30" y="56"/>
                    <a:pt x="0" y="135"/>
                    <a:pt x="30" y="204"/>
                  </a:cubicBezTo>
                  <a:cubicBezTo>
                    <a:pt x="44" y="246"/>
                    <a:pt x="94" y="278"/>
                    <a:pt x="147" y="278"/>
                  </a:cubicBezTo>
                  <a:cubicBezTo>
                    <a:pt x="167" y="278"/>
                    <a:pt x="188" y="274"/>
                    <a:pt x="207" y="263"/>
                  </a:cubicBezTo>
                  <a:cubicBezTo>
                    <a:pt x="286" y="223"/>
                    <a:pt x="325" y="145"/>
                    <a:pt x="286" y="76"/>
                  </a:cubicBezTo>
                  <a:cubicBezTo>
                    <a:pt x="264" y="33"/>
                    <a:pt x="218" y="1"/>
                    <a:pt x="164" y="1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5" name="Google Shape;2805;p67"/>
            <p:cNvSpPr/>
            <p:nvPr/>
          </p:nvSpPr>
          <p:spPr>
            <a:xfrm>
              <a:off x="2279371" y="1952045"/>
              <a:ext cx="19269" cy="16048"/>
            </a:xfrm>
            <a:custGeom>
              <a:rect b="b" l="l" r="r" t="t"/>
              <a:pathLst>
                <a:path extrusionOk="0" h="279" w="335">
                  <a:moveTo>
                    <a:pt x="175" y="1"/>
                  </a:moveTo>
                  <a:cubicBezTo>
                    <a:pt x="153" y="1"/>
                    <a:pt x="130" y="6"/>
                    <a:pt x="109" y="17"/>
                  </a:cubicBezTo>
                  <a:cubicBezTo>
                    <a:pt x="40" y="46"/>
                    <a:pt x="0" y="125"/>
                    <a:pt x="40" y="203"/>
                  </a:cubicBezTo>
                  <a:cubicBezTo>
                    <a:pt x="54" y="246"/>
                    <a:pt x="104" y="278"/>
                    <a:pt x="160" y="278"/>
                  </a:cubicBezTo>
                  <a:cubicBezTo>
                    <a:pt x="182" y="278"/>
                    <a:pt x="205" y="273"/>
                    <a:pt x="227" y="262"/>
                  </a:cubicBezTo>
                  <a:cubicBezTo>
                    <a:pt x="295" y="223"/>
                    <a:pt x="335" y="154"/>
                    <a:pt x="295" y="76"/>
                  </a:cubicBezTo>
                  <a:cubicBezTo>
                    <a:pt x="281" y="33"/>
                    <a:pt x="231" y="1"/>
                    <a:pt x="175" y="1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6" name="Google Shape;2806;p67"/>
            <p:cNvSpPr/>
            <p:nvPr/>
          </p:nvSpPr>
          <p:spPr>
            <a:xfrm>
              <a:off x="2270283" y="2001856"/>
              <a:ext cx="17601" cy="15760"/>
            </a:xfrm>
            <a:custGeom>
              <a:rect b="b" l="l" r="r" t="t"/>
              <a:pathLst>
                <a:path extrusionOk="0" h="274" w="306">
                  <a:moveTo>
                    <a:pt x="160" y="0"/>
                  </a:moveTo>
                  <a:cubicBezTo>
                    <a:pt x="139" y="0"/>
                    <a:pt x="119" y="5"/>
                    <a:pt x="99" y="16"/>
                  </a:cubicBezTo>
                  <a:cubicBezTo>
                    <a:pt x="21" y="46"/>
                    <a:pt x="1" y="134"/>
                    <a:pt x="21" y="193"/>
                  </a:cubicBezTo>
                  <a:cubicBezTo>
                    <a:pt x="42" y="244"/>
                    <a:pt x="96" y="273"/>
                    <a:pt x="151" y="273"/>
                  </a:cubicBezTo>
                  <a:cubicBezTo>
                    <a:pt x="170" y="273"/>
                    <a:pt x="190" y="270"/>
                    <a:pt x="208" y="262"/>
                  </a:cubicBezTo>
                  <a:cubicBezTo>
                    <a:pt x="286" y="223"/>
                    <a:pt x="306" y="134"/>
                    <a:pt x="286" y="75"/>
                  </a:cubicBezTo>
                  <a:cubicBezTo>
                    <a:pt x="265" y="33"/>
                    <a:pt x="213" y="0"/>
                    <a:pt x="160" y="0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7" name="Google Shape;2807;p67"/>
            <p:cNvSpPr/>
            <p:nvPr/>
          </p:nvSpPr>
          <p:spPr>
            <a:xfrm>
              <a:off x="2083633" y="1838214"/>
              <a:ext cx="203161" cy="166578"/>
            </a:xfrm>
            <a:custGeom>
              <a:rect b="b" l="l" r="r" t="t"/>
              <a:pathLst>
                <a:path extrusionOk="0" h="2896" w="3532">
                  <a:moveTo>
                    <a:pt x="1822" y="0"/>
                  </a:moveTo>
                  <a:cubicBezTo>
                    <a:pt x="1715" y="0"/>
                    <a:pt x="1606" y="9"/>
                    <a:pt x="1495" y="29"/>
                  </a:cubicBezTo>
                  <a:cubicBezTo>
                    <a:pt x="600" y="186"/>
                    <a:pt x="0" y="963"/>
                    <a:pt x="148" y="1760"/>
                  </a:cubicBezTo>
                  <a:cubicBezTo>
                    <a:pt x="271" y="2434"/>
                    <a:pt x="781" y="2896"/>
                    <a:pt x="1549" y="2896"/>
                  </a:cubicBezTo>
                  <a:cubicBezTo>
                    <a:pt x="1698" y="2896"/>
                    <a:pt x="1858" y="2878"/>
                    <a:pt x="2026" y="2841"/>
                  </a:cubicBezTo>
                  <a:cubicBezTo>
                    <a:pt x="2951" y="2645"/>
                    <a:pt x="3531" y="1986"/>
                    <a:pt x="3384" y="1189"/>
                  </a:cubicBezTo>
                  <a:cubicBezTo>
                    <a:pt x="3254" y="481"/>
                    <a:pt x="2594" y="0"/>
                    <a:pt x="18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8" name="Google Shape;2808;p67"/>
            <p:cNvSpPr/>
            <p:nvPr/>
          </p:nvSpPr>
          <p:spPr>
            <a:xfrm>
              <a:off x="2083633" y="1825502"/>
              <a:ext cx="194648" cy="123553"/>
            </a:xfrm>
            <a:custGeom>
              <a:rect b="b" l="l" r="r" t="t"/>
              <a:pathLst>
                <a:path extrusionOk="0" h="2148" w="3384">
                  <a:moveTo>
                    <a:pt x="1750" y="0"/>
                  </a:moveTo>
                  <a:cubicBezTo>
                    <a:pt x="1349" y="0"/>
                    <a:pt x="949" y="143"/>
                    <a:pt x="640" y="427"/>
                  </a:cubicBezTo>
                  <a:cubicBezTo>
                    <a:pt x="148" y="889"/>
                    <a:pt x="0" y="1567"/>
                    <a:pt x="187" y="2148"/>
                  </a:cubicBezTo>
                  <a:cubicBezTo>
                    <a:pt x="109" y="1607"/>
                    <a:pt x="305" y="1027"/>
                    <a:pt x="777" y="643"/>
                  </a:cubicBezTo>
                  <a:cubicBezTo>
                    <a:pt x="1072" y="397"/>
                    <a:pt x="1442" y="273"/>
                    <a:pt x="1813" y="273"/>
                  </a:cubicBezTo>
                  <a:cubicBezTo>
                    <a:pt x="2124" y="273"/>
                    <a:pt x="2436" y="360"/>
                    <a:pt x="2705" y="535"/>
                  </a:cubicBezTo>
                  <a:cubicBezTo>
                    <a:pt x="3049" y="751"/>
                    <a:pt x="3266" y="1076"/>
                    <a:pt x="3384" y="1420"/>
                  </a:cubicBezTo>
                  <a:cubicBezTo>
                    <a:pt x="3334" y="1017"/>
                    <a:pt x="3118" y="643"/>
                    <a:pt x="2774" y="358"/>
                  </a:cubicBezTo>
                  <a:cubicBezTo>
                    <a:pt x="2479" y="119"/>
                    <a:pt x="2114" y="0"/>
                    <a:pt x="1750" y="0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9" name="Google Shape;2809;p67"/>
            <p:cNvSpPr/>
            <p:nvPr/>
          </p:nvSpPr>
          <p:spPr>
            <a:xfrm>
              <a:off x="2111933" y="1879455"/>
              <a:ext cx="97324" cy="97324"/>
            </a:xfrm>
            <a:custGeom>
              <a:rect b="b" l="l" r="r" t="t"/>
              <a:pathLst>
                <a:path extrusionOk="0" h="1692" w="1692">
                  <a:moveTo>
                    <a:pt x="846" y="0"/>
                  </a:moveTo>
                  <a:cubicBezTo>
                    <a:pt x="374" y="0"/>
                    <a:pt x="0" y="384"/>
                    <a:pt x="0" y="846"/>
                  </a:cubicBezTo>
                  <a:cubicBezTo>
                    <a:pt x="0" y="1318"/>
                    <a:pt x="374" y="1692"/>
                    <a:pt x="846" y="1692"/>
                  </a:cubicBezTo>
                  <a:cubicBezTo>
                    <a:pt x="1318" y="1692"/>
                    <a:pt x="1692" y="1318"/>
                    <a:pt x="1692" y="846"/>
                  </a:cubicBezTo>
                  <a:cubicBezTo>
                    <a:pt x="1692" y="384"/>
                    <a:pt x="1318" y="0"/>
                    <a:pt x="846" y="0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0" name="Google Shape;2810;p67"/>
            <p:cNvSpPr/>
            <p:nvPr/>
          </p:nvSpPr>
          <p:spPr>
            <a:xfrm>
              <a:off x="2171868" y="1881699"/>
              <a:ext cx="22720" cy="22663"/>
            </a:xfrm>
            <a:custGeom>
              <a:rect b="b" l="l" r="r" t="t"/>
              <a:pathLst>
                <a:path extrusionOk="0" h="394" w="395">
                  <a:moveTo>
                    <a:pt x="197" y="0"/>
                  </a:moveTo>
                  <a:cubicBezTo>
                    <a:pt x="89" y="0"/>
                    <a:pt x="1" y="89"/>
                    <a:pt x="1" y="197"/>
                  </a:cubicBezTo>
                  <a:cubicBezTo>
                    <a:pt x="1" y="305"/>
                    <a:pt x="89" y="394"/>
                    <a:pt x="197" y="394"/>
                  </a:cubicBezTo>
                  <a:cubicBezTo>
                    <a:pt x="306" y="394"/>
                    <a:pt x="394" y="305"/>
                    <a:pt x="394" y="197"/>
                  </a:cubicBezTo>
                  <a:cubicBezTo>
                    <a:pt x="394" y="89"/>
                    <a:pt x="306" y="0"/>
                    <a:pt x="1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1" name="Google Shape;2811;p67"/>
            <p:cNvSpPr/>
            <p:nvPr/>
          </p:nvSpPr>
          <p:spPr>
            <a:xfrm>
              <a:off x="1732881" y="1939505"/>
              <a:ext cx="210523" cy="168879"/>
            </a:xfrm>
            <a:custGeom>
              <a:rect b="b" l="l" r="r" t="t"/>
              <a:pathLst>
                <a:path extrusionOk="0" h="2936" w="3660">
                  <a:moveTo>
                    <a:pt x="1958" y="1"/>
                  </a:moveTo>
                  <a:cubicBezTo>
                    <a:pt x="1734" y="1"/>
                    <a:pt x="1503" y="44"/>
                    <a:pt x="1279" y="136"/>
                  </a:cubicBezTo>
                  <a:cubicBezTo>
                    <a:pt x="443" y="480"/>
                    <a:pt x="1" y="1366"/>
                    <a:pt x="306" y="2113"/>
                  </a:cubicBezTo>
                  <a:cubicBezTo>
                    <a:pt x="522" y="2651"/>
                    <a:pt x="1007" y="2936"/>
                    <a:pt x="1587" y="2936"/>
                  </a:cubicBezTo>
                  <a:cubicBezTo>
                    <a:pt x="1823" y="2936"/>
                    <a:pt x="2075" y="2888"/>
                    <a:pt x="2332" y="2792"/>
                  </a:cubicBezTo>
                  <a:cubicBezTo>
                    <a:pt x="3335" y="2438"/>
                    <a:pt x="3659" y="1621"/>
                    <a:pt x="3355" y="874"/>
                  </a:cubicBezTo>
                  <a:cubicBezTo>
                    <a:pt x="3131" y="326"/>
                    <a:pt x="2570" y="1"/>
                    <a:pt x="19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2" name="Google Shape;2812;p67"/>
            <p:cNvSpPr/>
            <p:nvPr/>
          </p:nvSpPr>
          <p:spPr>
            <a:xfrm>
              <a:off x="1739669" y="1928232"/>
              <a:ext cx="189586" cy="133389"/>
            </a:xfrm>
            <a:custGeom>
              <a:rect b="b" l="l" r="r" t="t"/>
              <a:pathLst>
                <a:path extrusionOk="0" h="2319" w="3296">
                  <a:moveTo>
                    <a:pt x="1693" y="0"/>
                  </a:moveTo>
                  <a:cubicBezTo>
                    <a:pt x="1008" y="0"/>
                    <a:pt x="362" y="438"/>
                    <a:pt x="139" y="1109"/>
                  </a:cubicBezTo>
                  <a:cubicBezTo>
                    <a:pt x="1" y="1522"/>
                    <a:pt x="40" y="1955"/>
                    <a:pt x="198" y="2319"/>
                  </a:cubicBezTo>
                  <a:cubicBezTo>
                    <a:pt x="99" y="1975"/>
                    <a:pt x="129" y="1581"/>
                    <a:pt x="296" y="1217"/>
                  </a:cubicBezTo>
                  <a:cubicBezTo>
                    <a:pt x="563" y="630"/>
                    <a:pt x="1167" y="261"/>
                    <a:pt x="1797" y="261"/>
                  </a:cubicBezTo>
                  <a:cubicBezTo>
                    <a:pt x="1864" y="261"/>
                    <a:pt x="1931" y="265"/>
                    <a:pt x="1997" y="273"/>
                  </a:cubicBezTo>
                  <a:cubicBezTo>
                    <a:pt x="2597" y="362"/>
                    <a:pt x="3079" y="735"/>
                    <a:pt x="3296" y="1227"/>
                  </a:cubicBezTo>
                  <a:cubicBezTo>
                    <a:pt x="3138" y="637"/>
                    <a:pt x="2647" y="145"/>
                    <a:pt x="1988" y="27"/>
                  </a:cubicBezTo>
                  <a:cubicBezTo>
                    <a:pt x="1889" y="9"/>
                    <a:pt x="1791" y="0"/>
                    <a:pt x="1693" y="0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3" name="Google Shape;2813;p67"/>
            <p:cNvSpPr/>
            <p:nvPr/>
          </p:nvSpPr>
          <p:spPr>
            <a:xfrm>
              <a:off x="1814904" y="2002776"/>
              <a:ext cx="45901" cy="23238"/>
            </a:xfrm>
            <a:custGeom>
              <a:rect b="b" l="l" r="r" t="t"/>
              <a:pathLst>
                <a:path extrusionOk="0" h="404" w="798">
                  <a:moveTo>
                    <a:pt x="404" y="0"/>
                  </a:moveTo>
                  <a:cubicBezTo>
                    <a:pt x="188" y="0"/>
                    <a:pt x="1" y="167"/>
                    <a:pt x="1" y="393"/>
                  </a:cubicBezTo>
                  <a:lnTo>
                    <a:pt x="798" y="403"/>
                  </a:lnTo>
                  <a:cubicBezTo>
                    <a:pt x="798" y="177"/>
                    <a:pt x="630" y="0"/>
                    <a:pt x="404" y="0"/>
                  </a:cubicBezTo>
                  <a:close/>
                </a:path>
              </a:pathLst>
            </a:custGeom>
            <a:solidFill>
              <a:srgbClr val="0615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4" name="Google Shape;2814;p67"/>
            <p:cNvSpPr/>
            <p:nvPr/>
          </p:nvSpPr>
          <p:spPr>
            <a:xfrm>
              <a:off x="1788330" y="1976145"/>
              <a:ext cx="97957" cy="97957"/>
            </a:xfrm>
            <a:custGeom>
              <a:rect b="b" l="l" r="r" t="t"/>
              <a:pathLst>
                <a:path extrusionOk="0" h="1703" w="1703">
                  <a:moveTo>
                    <a:pt x="856" y="1"/>
                  </a:moveTo>
                  <a:cubicBezTo>
                    <a:pt x="384" y="1"/>
                    <a:pt x="1" y="384"/>
                    <a:pt x="1" y="856"/>
                  </a:cubicBezTo>
                  <a:cubicBezTo>
                    <a:pt x="1" y="1319"/>
                    <a:pt x="384" y="1702"/>
                    <a:pt x="856" y="1702"/>
                  </a:cubicBezTo>
                  <a:cubicBezTo>
                    <a:pt x="1319" y="1702"/>
                    <a:pt x="1702" y="1319"/>
                    <a:pt x="1702" y="856"/>
                  </a:cubicBezTo>
                  <a:cubicBezTo>
                    <a:pt x="1702" y="384"/>
                    <a:pt x="1319" y="1"/>
                    <a:pt x="856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5" name="Google Shape;2815;p67"/>
            <p:cNvSpPr/>
            <p:nvPr/>
          </p:nvSpPr>
          <p:spPr>
            <a:xfrm>
              <a:off x="1856202" y="1984658"/>
              <a:ext cx="23296" cy="22663"/>
            </a:xfrm>
            <a:custGeom>
              <a:rect b="b" l="l" r="r" t="t"/>
              <a:pathLst>
                <a:path extrusionOk="0" h="394" w="405">
                  <a:moveTo>
                    <a:pt x="207" y="0"/>
                  </a:moveTo>
                  <a:cubicBezTo>
                    <a:pt x="89" y="0"/>
                    <a:pt x="1" y="89"/>
                    <a:pt x="1" y="197"/>
                  </a:cubicBezTo>
                  <a:cubicBezTo>
                    <a:pt x="1" y="305"/>
                    <a:pt x="89" y="394"/>
                    <a:pt x="207" y="394"/>
                  </a:cubicBezTo>
                  <a:cubicBezTo>
                    <a:pt x="316" y="394"/>
                    <a:pt x="404" y="305"/>
                    <a:pt x="404" y="197"/>
                  </a:cubicBezTo>
                  <a:cubicBezTo>
                    <a:pt x="404" y="89"/>
                    <a:pt x="316" y="0"/>
                    <a:pt x="2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6" name="Google Shape;2816;p67"/>
            <p:cNvSpPr/>
            <p:nvPr/>
          </p:nvSpPr>
          <p:spPr>
            <a:xfrm>
              <a:off x="1940525" y="2079680"/>
              <a:ext cx="162954" cy="99452"/>
            </a:xfrm>
            <a:custGeom>
              <a:rect b="b" l="l" r="r" t="t"/>
              <a:pathLst>
                <a:path extrusionOk="0" h="1729" w="2833">
                  <a:moveTo>
                    <a:pt x="2597" y="1"/>
                  </a:moveTo>
                  <a:cubicBezTo>
                    <a:pt x="2557" y="1"/>
                    <a:pt x="2528" y="10"/>
                    <a:pt x="2488" y="20"/>
                  </a:cubicBezTo>
                  <a:cubicBezTo>
                    <a:pt x="1966" y="149"/>
                    <a:pt x="1428" y="215"/>
                    <a:pt x="889" y="215"/>
                  </a:cubicBezTo>
                  <a:cubicBezTo>
                    <a:pt x="688" y="215"/>
                    <a:pt x="486" y="206"/>
                    <a:pt x="286" y="187"/>
                  </a:cubicBezTo>
                  <a:cubicBezTo>
                    <a:pt x="236" y="207"/>
                    <a:pt x="197" y="237"/>
                    <a:pt x="167" y="256"/>
                  </a:cubicBezTo>
                  <a:cubicBezTo>
                    <a:pt x="0" y="728"/>
                    <a:pt x="217" y="1269"/>
                    <a:pt x="659" y="1535"/>
                  </a:cubicBezTo>
                  <a:cubicBezTo>
                    <a:pt x="864" y="1665"/>
                    <a:pt x="1115" y="1729"/>
                    <a:pt x="1368" y="1729"/>
                  </a:cubicBezTo>
                  <a:cubicBezTo>
                    <a:pt x="1688" y="1729"/>
                    <a:pt x="2011" y="1628"/>
                    <a:pt x="2252" y="1436"/>
                  </a:cubicBezTo>
                  <a:cubicBezTo>
                    <a:pt x="2695" y="1092"/>
                    <a:pt x="2833" y="473"/>
                    <a:pt x="2597" y="1"/>
                  </a:cubicBezTo>
                  <a:close/>
                </a:path>
              </a:pathLst>
            </a:custGeom>
            <a:solidFill>
              <a:srgbClr val="4D2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7" name="Google Shape;2817;p67"/>
            <p:cNvSpPr/>
            <p:nvPr/>
          </p:nvSpPr>
          <p:spPr>
            <a:xfrm>
              <a:off x="1948981" y="2080830"/>
              <a:ext cx="134712" cy="35202"/>
            </a:xfrm>
            <a:custGeom>
              <a:rect b="b" l="l" r="r" t="t"/>
              <a:pathLst>
                <a:path extrusionOk="0" h="612" w="2342">
                  <a:moveTo>
                    <a:pt x="2341" y="0"/>
                  </a:moveTo>
                  <a:cubicBezTo>
                    <a:pt x="1834" y="127"/>
                    <a:pt x="1314" y="190"/>
                    <a:pt x="788" y="190"/>
                  </a:cubicBezTo>
                  <a:cubicBezTo>
                    <a:pt x="540" y="190"/>
                    <a:pt x="290" y="176"/>
                    <a:pt x="40" y="148"/>
                  </a:cubicBezTo>
                  <a:cubicBezTo>
                    <a:pt x="30" y="197"/>
                    <a:pt x="30" y="187"/>
                    <a:pt x="1" y="236"/>
                  </a:cubicBezTo>
                  <a:cubicBezTo>
                    <a:pt x="188" y="413"/>
                    <a:pt x="424" y="521"/>
                    <a:pt x="660" y="571"/>
                  </a:cubicBezTo>
                  <a:cubicBezTo>
                    <a:pt x="796" y="599"/>
                    <a:pt x="937" y="611"/>
                    <a:pt x="1076" y="611"/>
                  </a:cubicBezTo>
                  <a:cubicBezTo>
                    <a:pt x="1229" y="611"/>
                    <a:pt x="1381" y="596"/>
                    <a:pt x="1525" y="571"/>
                  </a:cubicBezTo>
                  <a:cubicBezTo>
                    <a:pt x="1751" y="531"/>
                    <a:pt x="1958" y="482"/>
                    <a:pt x="2135" y="344"/>
                  </a:cubicBezTo>
                  <a:cubicBezTo>
                    <a:pt x="2233" y="266"/>
                    <a:pt x="2302" y="138"/>
                    <a:pt x="23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8" name="Google Shape;2818;p67"/>
            <p:cNvSpPr/>
            <p:nvPr/>
          </p:nvSpPr>
          <p:spPr>
            <a:xfrm>
              <a:off x="1706883" y="1807326"/>
              <a:ext cx="176011" cy="114005"/>
            </a:xfrm>
            <a:custGeom>
              <a:rect b="b" l="l" r="r" t="t"/>
              <a:pathLst>
                <a:path extrusionOk="0" h="1982" w="3060">
                  <a:moveTo>
                    <a:pt x="1440" y="0"/>
                  </a:moveTo>
                  <a:cubicBezTo>
                    <a:pt x="1302" y="0"/>
                    <a:pt x="1171" y="23"/>
                    <a:pt x="1053" y="74"/>
                  </a:cubicBezTo>
                  <a:cubicBezTo>
                    <a:pt x="443" y="339"/>
                    <a:pt x="1" y="1116"/>
                    <a:pt x="50" y="1982"/>
                  </a:cubicBezTo>
                  <a:cubicBezTo>
                    <a:pt x="426" y="1156"/>
                    <a:pt x="1348" y="778"/>
                    <a:pt x="2200" y="778"/>
                  </a:cubicBezTo>
                  <a:cubicBezTo>
                    <a:pt x="2504" y="778"/>
                    <a:pt x="2800" y="826"/>
                    <a:pt x="3059" y="920"/>
                  </a:cubicBezTo>
                  <a:cubicBezTo>
                    <a:pt x="2733" y="418"/>
                    <a:pt x="2026" y="0"/>
                    <a:pt x="1440" y="0"/>
                  </a:cubicBezTo>
                  <a:close/>
                </a:path>
              </a:pathLst>
            </a:custGeom>
            <a:solidFill>
              <a:srgbClr val="863A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9" name="Google Shape;2819;p67"/>
            <p:cNvSpPr/>
            <p:nvPr/>
          </p:nvSpPr>
          <p:spPr>
            <a:xfrm>
              <a:off x="2089845" y="1704540"/>
              <a:ext cx="143742" cy="103133"/>
            </a:xfrm>
            <a:custGeom>
              <a:rect b="b" l="l" r="r" t="t"/>
              <a:pathLst>
                <a:path extrusionOk="0" h="1793" w="2499">
                  <a:moveTo>
                    <a:pt x="1319" y="0"/>
                  </a:moveTo>
                  <a:cubicBezTo>
                    <a:pt x="1226" y="0"/>
                    <a:pt x="1133" y="14"/>
                    <a:pt x="1043" y="41"/>
                  </a:cubicBezTo>
                  <a:cubicBezTo>
                    <a:pt x="492" y="218"/>
                    <a:pt x="60" y="887"/>
                    <a:pt x="1" y="1792"/>
                  </a:cubicBezTo>
                  <a:cubicBezTo>
                    <a:pt x="335" y="1041"/>
                    <a:pt x="1011" y="636"/>
                    <a:pt x="1669" y="636"/>
                  </a:cubicBezTo>
                  <a:cubicBezTo>
                    <a:pt x="1959" y="636"/>
                    <a:pt x="2246" y="715"/>
                    <a:pt x="2499" y="877"/>
                  </a:cubicBezTo>
                  <a:cubicBezTo>
                    <a:pt x="2261" y="336"/>
                    <a:pt x="1784" y="0"/>
                    <a:pt x="1319" y="0"/>
                  </a:cubicBezTo>
                  <a:close/>
                </a:path>
              </a:pathLst>
            </a:custGeom>
            <a:solidFill>
              <a:srgbClr val="863A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0" name="Google Shape;2820;p67"/>
            <p:cNvSpPr/>
            <p:nvPr/>
          </p:nvSpPr>
          <p:spPr>
            <a:xfrm>
              <a:off x="2047454" y="2010081"/>
              <a:ext cx="28875" cy="53264"/>
            </a:xfrm>
            <a:custGeom>
              <a:rect b="b" l="l" r="r" t="t"/>
              <a:pathLst>
                <a:path extrusionOk="0" h="926" w="502">
                  <a:moveTo>
                    <a:pt x="0" y="1"/>
                  </a:moveTo>
                  <a:lnTo>
                    <a:pt x="0" y="1"/>
                  </a:lnTo>
                  <a:cubicBezTo>
                    <a:pt x="59" y="316"/>
                    <a:pt x="138" y="620"/>
                    <a:pt x="197" y="925"/>
                  </a:cubicBezTo>
                  <a:cubicBezTo>
                    <a:pt x="502" y="689"/>
                    <a:pt x="384" y="129"/>
                    <a:pt x="0" y="1"/>
                  </a:cubicBezTo>
                  <a:close/>
                </a:path>
              </a:pathLst>
            </a:custGeom>
            <a:solidFill>
              <a:srgbClr val="C9697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1" name="Google Shape;2821;p67"/>
            <p:cNvSpPr/>
            <p:nvPr/>
          </p:nvSpPr>
          <p:spPr>
            <a:xfrm>
              <a:off x="1503207" y="1381052"/>
              <a:ext cx="872406" cy="637609"/>
            </a:xfrm>
            <a:custGeom>
              <a:rect b="b" l="l" r="r" t="t"/>
              <a:pathLst>
                <a:path extrusionOk="0" h="11085" w="15167">
                  <a:moveTo>
                    <a:pt x="6836" y="1"/>
                  </a:moveTo>
                  <a:lnTo>
                    <a:pt x="6836" y="1"/>
                  </a:lnTo>
                  <a:cubicBezTo>
                    <a:pt x="5410" y="69"/>
                    <a:pt x="4102" y="1023"/>
                    <a:pt x="3463" y="2282"/>
                  </a:cubicBezTo>
                  <a:cubicBezTo>
                    <a:pt x="3276" y="2656"/>
                    <a:pt x="3148" y="3049"/>
                    <a:pt x="3099" y="3453"/>
                  </a:cubicBezTo>
                  <a:cubicBezTo>
                    <a:pt x="1250" y="3738"/>
                    <a:pt x="1" y="5400"/>
                    <a:pt x="129" y="7052"/>
                  </a:cubicBezTo>
                  <a:cubicBezTo>
                    <a:pt x="375" y="6728"/>
                    <a:pt x="640" y="6383"/>
                    <a:pt x="886" y="6039"/>
                  </a:cubicBezTo>
                  <a:lnTo>
                    <a:pt x="886" y="6039"/>
                  </a:lnTo>
                  <a:cubicBezTo>
                    <a:pt x="591" y="7583"/>
                    <a:pt x="1142" y="9904"/>
                    <a:pt x="2184" y="11084"/>
                  </a:cubicBezTo>
                  <a:cubicBezTo>
                    <a:pt x="2312" y="10288"/>
                    <a:pt x="2735" y="8744"/>
                    <a:pt x="2902" y="7977"/>
                  </a:cubicBezTo>
                  <a:cubicBezTo>
                    <a:pt x="3738" y="7672"/>
                    <a:pt x="4014" y="6983"/>
                    <a:pt x="4092" y="6059"/>
                  </a:cubicBezTo>
                  <a:cubicBezTo>
                    <a:pt x="4803" y="6912"/>
                    <a:pt x="5869" y="7405"/>
                    <a:pt x="6988" y="7405"/>
                  </a:cubicBezTo>
                  <a:cubicBezTo>
                    <a:pt x="7417" y="7405"/>
                    <a:pt x="7854" y="7333"/>
                    <a:pt x="8282" y="7180"/>
                  </a:cubicBezTo>
                  <a:cubicBezTo>
                    <a:pt x="7456" y="7082"/>
                    <a:pt x="6718" y="6482"/>
                    <a:pt x="6453" y="5567"/>
                  </a:cubicBezTo>
                  <a:lnTo>
                    <a:pt x="6453" y="5567"/>
                  </a:lnTo>
                  <a:cubicBezTo>
                    <a:pt x="7215" y="6158"/>
                    <a:pt x="8185" y="6475"/>
                    <a:pt x="9125" y="6475"/>
                  </a:cubicBezTo>
                  <a:cubicBezTo>
                    <a:pt x="9531" y="6475"/>
                    <a:pt x="9932" y="6416"/>
                    <a:pt x="10308" y="6295"/>
                  </a:cubicBezTo>
                  <a:cubicBezTo>
                    <a:pt x="9855" y="5960"/>
                    <a:pt x="9413" y="5626"/>
                    <a:pt x="8882" y="5134"/>
                  </a:cubicBezTo>
                  <a:lnTo>
                    <a:pt x="8882" y="5134"/>
                  </a:lnTo>
                  <a:cubicBezTo>
                    <a:pt x="9448" y="5404"/>
                    <a:pt x="9989" y="5519"/>
                    <a:pt x="10535" y="5519"/>
                  </a:cubicBezTo>
                  <a:cubicBezTo>
                    <a:pt x="10966" y="5519"/>
                    <a:pt x="11401" y="5447"/>
                    <a:pt x="11852" y="5321"/>
                  </a:cubicBezTo>
                  <a:cubicBezTo>
                    <a:pt x="12747" y="5862"/>
                    <a:pt x="13347" y="6659"/>
                    <a:pt x="13966" y="8006"/>
                  </a:cubicBezTo>
                  <a:cubicBezTo>
                    <a:pt x="14242" y="6885"/>
                    <a:pt x="14517" y="5911"/>
                    <a:pt x="14045" y="4348"/>
                  </a:cubicBezTo>
                  <a:lnTo>
                    <a:pt x="14045" y="4348"/>
                  </a:lnTo>
                  <a:cubicBezTo>
                    <a:pt x="14419" y="4367"/>
                    <a:pt x="14802" y="4387"/>
                    <a:pt x="15166" y="4397"/>
                  </a:cubicBezTo>
                  <a:cubicBezTo>
                    <a:pt x="15078" y="4102"/>
                    <a:pt x="14970" y="3826"/>
                    <a:pt x="14822" y="3551"/>
                  </a:cubicBezTo>
                  <a:cubicBezTo>
                    <a:pt x="14320" y="2646"/>
                    <a:pt x="13445" y="1928"/>
                    <a:pt x="12442" y="1663"/>
                  </a:cubicBezTo>
                  <a:cubicBezTo>
                    <a:pt x="12747" y="1466"/>
                    <a:pt x="13003" y="1200"/>
                    <a:pt x="13209" y="905"/>
                  </a:cubicBezTo>
                  <a:cubicBezTo>
                    <a:pt x="11872" y="548"/>
                    <a:pt x="10414" y="285"/>
                    <a:pt x="9008" y="285"/>
                  </a:cubicBezTo>
                  <a:cubicBezTo>
                    <a:pt x="8014" y="285"/>
                    <a:pt x="7047" y="417"/>
                    <a:pt x="6167" y="738"/>
                  </a:cubicBezTo>
                  <a:cubicBezTo>
                    <a:pt x="6325" y="551"/>
                    <a:pt x="6403" y="315"/>
                    <a:pt x="6836" y="1"/>
                  </a:cubicBezTo>
                  <a:close/>
                </a:path>
              </a:pathLst>
            </a:custGeom>
            <a:solidFill>
              <a:srgbClr val="863A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2" name="Google Shape;2822;p67"/>
            <p:cNvSpPr/>
            <p:nvPr/>
          </p:nvSpPr>
          <p:spPr>
            <a:xfrm>
              <a:off x="1702339" y="1381052"/>
              <a:ext cx="653485" cy="204254"/>
            </a:xfrm>
            <a:custGeom>
              <a:rect b="b" l="l" r="r" t="t"/>
              <a:pathLst>
                <a:path extrusionOk="0" h="3551" w="11361">
                  <a:moveTo>
                    <a:pt x="3374" y="1"/>
                  </a:moveTo>
                  <a:lnTo>
                    <a:pt x="3374" y="1"/>
                  </a:lnTo>
                  <a:cubicBezTo>
                    <a:pt x="1948" y="69"/>
                    <a:pt x="640" y="1023"/>
                    <a:pt x="1" y="2282"/>
                  </a:cubicBezTo>
                  <a:cubicBezTo>
                    <a:pt x="552" y="1663"/>
                    <a:pt x="1270" y="1181"/>
                    <a:pt x="2056" y="896"/>
                  </a:cubicBezTo>
                  <a:lnTo>
                    <a:pt x="2056" y="896"/>
                  </a:lnTo>
                  <a:cubicBezTo>
                    <a:pt x="1850" y="1348"/>
                    <a:pt x="1624" y="1800"/>
                    <a:pt x="1407" y="2341"/>
                  </a:cubicBezTo>
                  <a:cubicBezTo>
                    <a:pt x="2763" y="1433"/>
                    <a:pt x="4389" y="945"/>
                    <a:pt x="5990" y="945"/>
                  </a:cubicBezTo>
                  <a:cubicBezTo>
                    <a:pt x="6712" y="945"/>
                    <a:pt x="7430" y="1045"/>
                    <a:pt x="8115" y="1250"/>
                  </a:cubicBezTo>
                  <a:cubicBezTo>
                    <a:pt x="7829" y="1407"/>
                    <a:pt x="7534" y="1584"/>
                    <a:pt x="7121" y="1918"/>
                  </a:cubicBezTo>
                  <a:cubicBezTo>
                    <a:pt x="7168" y="1917"/>
                    <a:pt x="7215" y="1917"/>
                    <a:pt x="7262" y="1917"/>
                  </a:cubicBezTo>
                  <a:cubicBezTo>
                    <a:pt x="8777" y="1917"/>
                    <a:pt x="10263" y="2530"/>
                    <a:pt x="11360" y="3551"/>
                  </a:cubicBezTo>
                  <a:cubicBezTo>
                    <a:pt x="10858" y="2636"/>
                    <a:pt x="9983" y="1928"/>
                    <a:pt x="8980" y="1653"/>
                  </a:cubicBezTo>
                  <a:cubicBezTo>
                    <a:pt x="9285" y="1456"/>
                    <a:pt x="9541" y="1200"/>
                    <a:pt x="9747" y="905"/>
                  </a:cubicBezTo>
                  <a:cubicBezTo>
                    <a:pt x="8410" y="548"/>
                    <a:pt x="6952" y="285"/>
                    <a:pt x="5546" y="285"/>
                  </a:cubicBezTo>
                  <a:cubicBezTo>
                    <a:pt x="4552" y="285"/>
                    <a:pt x="3585" y="417"/>
                    <a:pt x="2705" y="738"/>
                  </a:cubicBezTo>
                  <a:cubicBezTo>
                    <a:pt x="2863" y="551"/>
                    <a:pt x="2941" y="315"/>
                    <a:pt x="3374" y="1"/>
                  </a:cubicBezTo>
                  <a:close/>
                </a:path>
              </a:pathLst>
            </a:custGeom>
            <a:solidFill>
              <a:srgbClr val="A158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823" name="Google Shape;2823;p67" title="Captura de pantalla 2025-05-24 a la(s) 8.28.20 p.m.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238505">
            <a:off x="6049848" y="2318621"/>
            <a:ext cx="861403" cy="1319485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824" name="Google Shape;2824;p67"/>
          <p:cNvSpPr txBox="1"/>
          <p:nvPr/>
        </p:nvSpPr>
        <p:spPr>
          <a:xfrm>
            <a:off x="185675" y="1113925"/>
            <a:ext cx="8309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oppins"/>
                <a:ea typeface="Poppins"/>
                <a:cs typeface="Poppins"/>
                <a:sym typeface="Poppins"/>
              </a:rPr>
              <a:t>La igualdad de género es uno de los ejes del Plan de estudios 2022 y uno de los rasgos del Perfil de egreso, con lo que se convierte en una prioridad que se aborda en los cuatro Campos formativos; de este modo no se reduce al contenido de una asignatura, sino que involucra un trabajo transversal del Plan de estudios de Educación Preescolar, Primaria y Secundaria.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25" name="Google Shape;2825;p67"/>
          <p:cNvSpPr txBox="1"/>
          <p:nvPr/>
        </p:nvSpPr>
        <p:spPr>
          <a:xfrm>
            <a:off x="1806675" y="2174163"/>
            <a:ext cx="2554800" cy="4002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rgbClr val="F7B9A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utour One"/>
                <a:ea typeface="Autour One"/>
                <a:cs typeface="Autour One"/>
                <a:sym typeface="Autour One"/>
              </a:rPr>
              <a:t>D</a:t>
            </a:r>
            <a:r>
              <a:rPr lang="en">
                <a:latin typeface="Autour One"/>
                <a:ea typeface="Autour One"/>
                <a:cs typeface="Autour One"/>
                <a:sym typeface="Autour One"/>
              </a:rPr>
              <a:t>erecho a la igualdad</a:t>
            </a:r>
            <a:endParaRPr>
              <a:latin typeface="Autour One"/>
              <a:ea typeface="Autour One"/>
              <a:cs typeface="Autour One"/>
              <a:sym typeface="Autour One"/>
            </a:endParaRPr>
          </a:p>
        </p:txBody>
      </p:sp>
      <p:sp>
        <p:nvSpPr>
          <p:cNvPr id="2826" name="Google Shape;2826;p67"/>
          <p:cNvSpPr txBox="1"/>
          <p:nvPr/>
        </p:nvSpPr>
        <p:spPr>
          <a:xfrm>
            <a:off x="2581892" y="3422944"/>
            <a:ext cx="2319300" cy="4002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rgbClr val="F7B9A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utour One"/>
                <a:ea typeface="Autour One"/>
                <a:cs typeface="Autour One"/>
                <a:sym typeface="Autour One"/>
              </a:rPr>
              <a:t>Igualdad de género </a:t>
            </a:r>
            <a:endParaRPr>
              <a:latin typeface="Autour One"/>
              <a:ea typeface="Autour One"/>
              <a:cs typeface="Autour One"/>
              <a:sym typeface="Autour One"/>
            </a:endParaRPr>
          </a:p>
        </p:txBody>
      </p:sp>
      <p:sp>
        <p:nvSpPr>
          <p:cNvPr id="2827" name="Google Shape;2827;p67"/>
          <p:cNvSpPr/>
          <p:nvPr/>
        </p:nvSpPr>
        <p:spPr>
          <a:xfrm rot="10800000">
            <a:off x="5412375" y="4027075"/>
            <a:ext cx="3285300" cy="847500"/>
          </a:xfrm>
          <a:prstGeom prst="wedgeRoundRectCallout">
            <a:avLst>
              <a:gd fmla="val -21990" name="adj1"/>
              <a:gd fmla="val 85360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28" name="Google Shape;2828;p67"/>
          <p:cNvSpPr txBox="1"/>
          <p:nvPr/>
        </p:nvSpPr>
        <p:spPr>
          <a:xfrm>
            <a:off x="5435925" y="4019875"/>
            <a:ext cx="32382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Poppins"/>
                <a:ea typeface="Poppins"/>
                <a:cs typeface="Poppins"/>
                <a:sym typeface="Poppins"/>
              </a:rPr>
              <a:t>Por FASES </a:t>
            </a:r>
            <a:r>
              <a:rPr b="1" lang="en" sz="1100">
                <a:latin typeface="Poppins"/>
                <a:ea typeface="Poppins"/>
                <a:cs typeface="Poppins"/>
                <a:sym typeface="Poppins"/>
              </a:rPr>
              <a:t>describen</a:t>
            </a:r>
            <a:r>
              <a:rPr b="1" lang="en" sz="1100">
                <a:latin typeface="Poppins"/>
                <a:ea typeface="Poppins"/>
                <a:cs typeface="Poppins"/>
                <a:sym typeface="Poppins"/>
              </a:rPr>
              <a:t> 3 acciones </a:t>
            </a:r>
            <a:r>
              <a:rPr lang="en" sz="1100">
                <a:latin typeface="Poppins"/>
                <a:ea typeface="Poppins"/>
                <a:cs typeface="Poppins"/>
                <a:sym typeface="Poppins"/>
              </a:rPr>
              <a:t>que se pueden realizar en el aula y la escuela </a:t>
            </a:r>
            <a:r>
              <a:rPr b="1" lang="en" sz="1100">
                <a:latin typeface="Poppins"/>
                <a:ea typeface="Poppins"/>
                <a:cs typeface="Poppins"/>
                <a:sym typeface="Poppins"/>
              </a:rPr>
              <a:t>para favorecer el derecho a la igualdad de género </a:t>
            </a:r>
            <a:r>
              <a:rPr lang="en" sz="1100">
                <a:latin typeface="Poppins"/>
                <a:ea typeface="Poppins"/>
                <a:cs typeface="Poppins"/>
                <a:sym typeface="Poppins"/>
              </a:rPr>
              <a:t>en sus tres dimensiones: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29" name="Google Shape;2829;p67"/>
          <p:cNvSpPr txBox="1"/>
          <p:nvPr/>
        </p:nvSpPr>
        <p:spPr>
          <a:xfrm rot="-181520">
            <a:off x="2308292" y="2781299"/>
            <a:ext cx="2665915" cy="400167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rgbClr val="F7B9A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utour One"/>
                <a:ea typeface="Autour One"/>
                <a:cs typeface="Autour One"/>
                <a:sym typeface="Autour One"/>
              </a:rPr>
              <a:t>E</a:t>
            </a:r>
            <a:r>
              <a:rPr lang="en">
                <a:latin typeface="Autour One"/>
                <a:ea typeface="Autour One"/>
                <a:cs typeface="Autour One"/>
                <a:sym typeface="Autour One"/>
              </a:rPr>
              <a:t>stereotipos de género</a:t>
            </a:r>
            <a:r>
              <a:rPr lang="en">
                <a:latin typeface="Autour One"/>
                <a:ea typeface="Autour One"/>
                <a:cs typeface="Autour One"/>
                <a:sym typeface="Autour One"/>
              </a:rPr>
              <a:t> </a:t>
            </a:r>
            <a:endParaRPr>
              <a:latin typeface="Autour One"/>
              <a:ea typeface="Autour One"/>
              <a:cs typeface="Autour One"/>
              <a:sym typeface="Autour One"/>
            </a:endParaRPr>
          </a:p>
        </p:txBody>
      </p:sp>
      <p:pic>
        <p:nvPicPr>
          <p:cNvPr id="2830" name="Google Shape;2830;p6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520719">
            <a:off x="1482663" y="4636464"/>
            <a:ext cx="351699" cy="35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1" name="Google Shape;2831;p67" title="Captura de pantalla 2025-05-24 a la(s) 10.54.21 p.m.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321542">
            <a:off x="461911" y="183575"/>
            <a:ext cx="586229" cy="9495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5" name="Shape 2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" name="Google Shape;2836;p68"/>
          <p:cNvSpPr/>
          <p:nvPr/>
        </p:nvSpPr>
        <p:spPr>
          <a:xfrm>
            <a:off x="549381" y="1182600"/>
            <a:ext cx="3418280" cy="3097595"/>
          </a:xfrm>
          <a:custGeom>
            <a:rect b="b" l="l" r="r" t="t"/>
            <a:pathLst>
              <a:path extrusionOk="0" h="142320" w="157054">
                <a:moveTo>
                  <a:pt x="44337" y="8505"/>
                </a:moveTo>
                <a:cubicBezTo>
                  <a:pt x="57836" y="791"/>
                  <a:pt x="69587" y="-956"/>
                  <a:pt x="84111" y="550"/>
                </a:cubicBezTo>
                <a:cubicBezTo>
                  <a:pt x="98635" y="2057"/>
                  <a:pt x="119728" y="8806"/>
                  <a:pt x="131479" y="17544"/>
                </a:cubicBezTo>
                <a:cubicBezTo>
                  <a:pt x="143231" y="26282"/>
                  <a:pt x="151004" y="40625"/>
                  <a:pt x="154620" y="52979"/>
                </a:cubicBezTo>
                <a:cubicBezTo>
                  <a:pt x="158236" y="65333"/>
                  <a:pt x="157634" y="79193"/>
                  <a:pt x="153174" y="91668"/>
                </a:cubicBezTo>
                <a:cubicBezTo>
                  <a:pt x="148715" y="104143"/>
                  <a:pt x="140338" y="119390"/>
                  <a:pt x="127863" y="127827"/>
                </a:cubicBezTo>
                <a:cubicBezTo>
                  <a:pt x="115388" y="136264"/>
                  <a:pt x="94115" y="142531"/>
                  <a:pt x="78326" y="142290"/>
                </a:cubicBezTo>
                <a:cubicBezTo>
                  <a:pt x="62537" y="142049"/>
                  <a:pt x="45121" y="132828"/>
                  <a:pt x="33128" y="126380"/>
                </a:cubicBezTo>
                <a:cubicBezTo>
                  <a:pt x="21136" y="119932"/>
                  <a:pt x="11373" y="116859"/>
                  <a:pt x="6371" y="103601"/>
                </a:cubicBezTo>
                <a:cubicBezTo>
                  <a:pt x="1369" y="90343"/>
                  <a:pt x="-3211" y="62681"/>
                  <a:pt x="3117" y="46832"/>
                </a:cubicBezTo>
                <a:cubicBezTo>
                  <a:pt x="9445" y="30983"/>
                  <a:pt x="30838" y="16219"/>
                  <a:pt x="44337" y="8505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</p:sp>
      <p:grpSp>
        <p:nvGrpSpPr>
          <p:cNvPr id="2837" name="Google Shape;2837;p68"/>
          <p:cNvGrpSpPr/>
          <p:nvPr/>
        </p:nvGrpSpPr>
        <p:grpSpPr>
          <a:xfrm>
            <a:off x="-83406" y="2338308"/>
            <a:ext cx="3846305" cy="2823239"/>
            <a:chOff x="7325856" y="3336311"/>
            <a:chExt cx="1818154" cy="1334549"/>
          </a:xfrm>
        </p:grpSpPr>
        <p:sp>
          <p:nvSpPr>
            <p:cNvPr id="2838" name="Google Shape;2838;p68"/>
            <p:cNvSpPr/>
            <p:nvPr/>
          </p:nvSpPr>
          <p:spPr>
            <a:xfrm>
              <a:off x="7325856" y="3336311"/>
              <a:ext cx="1818154" cy="1334549"/>
            </a:xfrm>
            <a:custGeom>
              <a:rect b="b" l="l" r="r" t="t"/>
              <a:pathLst>
                <a:path extrusionOk="0" h="32897" w="44818">
                  <a:moveTo>
                    <a:pt x="22955" y="17378"/>
                  </a:moveTo>
                  <a:lnTo>
                    <a:pt x="22985" y="17397"/>
                  </a:lnTo>
                  <a:lnTo>
                    <a:pt x="22985" y="17397"/>
                  </a:lnTo>
                  <a:lnTo>
                    <a:pt x="22935" y="17387"/>
                  </a:lnTo>
                  <a:cubicBezTo>
                    <a:pt x="22945" y="17387"/>
                    <a:pt x="22955" y="17378"/>
                    <a:pt x="22955" y="17378"/>
                  </a:cubicBezTo>
                  <a:close/>
                  <a:moveTo>
                    <a:pt x="31079" y="17594"/>
                  </a:moveTo>
                  <a:cubicBezTo>
                    <a:pt x="31079" y="17604"/>
                    <a:pt x="31069" y="17614"/>
                    <a:pt x="31069" y="17643"/>
                  </a:cubicBezTo>
                  <a:cubicBezTo>
                    <a:pt x="31049" y="17643"/>
                    <a:pt x="31010" y="17633"/>
                    <a:pt x="30980" y="17633"/>
                  </a:cubicBezTo>
                  <a:cubicBezTo>
                    <a:pt x="31020" y="17623"/>
                    <a:pt x="31049" y="17604"/>
                    <a:pt x="31079" y="17594"/>
                  </a:cubicBezTo>
                  <a:close/>
                  <a:moveTo>
                    <a:pt x="15407" y="0"/>
                  </a:moveTo>
                  <a:cubicBezTo>
                    <a:pt x="15250" y="0"/>
                    <a:pt x="15093" y="19"/>
                    <a:pt x="14940" y="58"/>
                  </a:cubicBezTo>
                  <a:cubicBezTo>
                    <a:pt x="13779" y="344"/>
                    <a:pt x="13022" y="1721"/>
                    <a:pt x="13386" y="2852"/>
                  </a:cubicBezTo>
                  <a:cubicBezTo>
                    <a:pt x="13071" y="2652"/>
                    <a:pt x="12704" y="2558"/>
                    <a:pt x="12333" y="2558"/>
                  </a:cubicBezTo>
                  <a:cubicBezTo>
                    <a:pt x="11623" y="2558"/>
                    <a:pt x="10901" y="2900"/>
                    <a:pt x="10514" y="3501"/>
                  </a:cubicBezTo>
                  <a:cubicBezTo>
                    <a:pt x="9924" y="4425"/>
                    <a:pt x="10219" y="5792"/>
                    <a:pt x="11124" y="6382"/>
                  </a:cubicBezTo>
                  <a:cubicBezTo>
                    <a:pt x="10612" y="6874"/>
                    <a:pt x="10534" y="7769"/>
                    <a:pt x="10966" y="8349"/>
                  </a:cubicBezTo>
                  <a:cubicBezTo>
                    <a:pt x="11025" y="8418"/>
                    <a:pt x="11094" y="8497"/>
                    <a:pt x="11163" y="8556"/>
                  </a:cubicBezTo>
                  <a:cubicBezTo>
                    <a:pt x="11114" y="8595"/>
                    <a:pt x="11075" y="8634"/>
                    <a:pt x="11025" y="8674"/>
                  </a:cubicBezTo>
                  <a:cubicBezTo>
                    <a:pt x="10927" y="8743"/>
                    <a:pt x="10829" y="8831"/>
                    <a:pt x="10730" y="8920"/>
                  </a:cubicBezTo>
                  <a:cubicBezTo>
                    <a:pt x="9354" y="10159"/>
                    <a:pt x="8537" y="12185"/>
                    <a:pt x="8370" y="13650"/>
                  </a:cubicBezTo>
                  <a:cubicBezTo>
                    <a:pt x="8133" y="13568"/>
                    <a:pt x="7891" y="13527"/>
                    <a:pt x="7656" y="13527"/>
                  </a:cubicBezTo>
                  <a:cubicBezTo>
                    <a:pt x="7160" y="13527"/>
                    <a:pt x="6694" y="13712"/>
                    <a:pt x="6374" y="14093"/>
                  </a:cubicBezTo>
                  <a:cubicBezTo>
                    <a:pt x="5715" y="14850"/>
                    <a:pt x="5902" y="16079"/>
                    <a:pt x="6777" y="16846"/>
                  </a:cubicBezTo>
                  <a:cubicBezTo>
                    <a:pt x="7214" y="17232"/>
                    <a:pt x="7748" y="17409"/>
                    <a:pt x="8249" y="17409"/>
                  </a:cubicBezTo>
                  <a:cubicBezTo>
                    <a:pt x="8323" y="17409"/>
                    <a:pt x="8396" y="17405"/>
                    <a:pt x="8468" y="17397"/>
                  </a:cubicBezTo>
                  <a:cubicBezTo>
                    <a:pt x="8862" y="18391"/>
                    <a:pt x="9649" y="19187"/>
                    <a:pt x="10681" y="19817"/>
                  </a:cubicBezTo>
                  <a:cubicBezTo>
                    <a:pt x="10583" y="19866"/>
                    <a:pt x="10485" y="19935"/>
                    <a:pt x="10416" y="20033"/>
                  </a:cubicBezTo>
                  <a:cubicBezTo>
                    <a:pt x="10297" y="19922"/>
                    <a:pt x="10140" y="19869"/>
                    <a:pt x="9980" y="19869"/>
                  </a:cubicBezTo>
                  <a:cubicBezTo>
                    <a:pt x="9730" y="19869"/>
                    <a:pt x="9474" y="19999"/>
                    <a:pt x="9354" y="20239"/>
                  </a:cubicBezTo>
                  <a:cubicBezTo>
                    <a:pt x="9266" y="20196"/>
                    <a:pt x="9169" y="20173"/>
                    <a:pt x="9072" y="20173"/>
                  </a:cubicBezTo>
                  <a:cubicBezTo>
                    <a:pt x="8951" y="20173"/>
                    <a:pt x="8832" y="20208"/>
                    <a:pt x="8734" y="20279"/>
                  </a:cubicBezTo>
                  <a:cubicBezTo>
                    <a:pt x="8547" y="20397"/>
                    <a:pt x="8409" y="20623"/>
                    <a:pt x="8370" y="20849"/>
                  </a:cubicBezTo>
                  <a:cubicBezTo>
                    <a:pt x="8242" y="20849"/>
                    <a:pt x="8114" y="20967"/>
                    <a:pt x="8026" y="21085"/>
                  </a:cubicBezTo>
                  <a:cubicBezTo>
                    <a:pt x="7927" y="21223"/>
                    <a:pt x="7859" y="21370"/>
                    <a:pt x="7800" y="21528"/>
                  </a:cubicBezTo>
                  <a:lnTo>
                    <a:pt x="5961" y="22000"/>
                  </a:lnTo>
                  <a:lnTo>
                    <a:pt x="4830" y="18223"/>
                  </a:lnTo>
                  <a:cubicBezTo>
                    <a:pt x="5656" y="13640"/>
                    <a:pt x="6777" y="11732"/>
                    <a:pt x="5843" y="11575"/>
                  </a:cubicBezTo>
                  <a:cubicBezTo>
                    <a:pt x="5811" y="11570"/>
                    <a:pt x="5779" y="11563"/>
                    <a:pt x="5745" y="11563"/>
                  </a:cubicBezTo>
                  <a:cubicBezTo>
                    <a:pt x="5534" y="11563"/>
                    <a:pt x="5236" y="11815"/>
                    <a:pt x="4407" y="14142"/>
                  </a:cubicBezTo>
                  <a:cubicBezTo>
                    <a:pt x="4367" y="14044"/>
                    <a:pt x="4338" y="13965"/>
                    <a:pt x="4308" y="13886"/>
                  </a:cubicBezTo>
                  <a:cubicBezTo>
                    <a:pt x="4377" y="12627"/>
                    <a:pt x="4475" y="10867"/>
                    <a:pt x="4043" y="10739"/>
                  </a:cubicBezTo>
                  <a:cubicBezTo>
                    <a:pt x="3997" y="10724"/>
                    <a:pt x="3952" y="10717"/>
                    <a:pt x="3909" y="10717"/>
                  </a:cubicBezTo>
                  <a:cubicBezTo>
                    <a:pt x="3373" y="10717"/>
                    <a:pt x="3074" y="11857"/>
                    <a:pt x="3010" y="14388"/>
                  </a:cubicBezTo>
                  <a:cubicBezTo>
                    <a:pt x="2931" y="14083"/>
                    <a:pt x="2636" y="13847"/>
                    <a:pt x="2322" y="13808"/>
                  </a:cubicBezTo>
                  <a:cubicBezTo>
                    <a:pt x="2292" y="13804"/>
                    <a:pt x="2262" y="13802"/>
                    <a:pt x="2233" y="13802"/>
                  </a:cubicBezTo>
                  <a:cubicBezTo>
                    <a:pt x="1946" y="13802"/>
                    <a:pt x="1660" y="13968"/>
                    <a:pt x="1535" y="14191"/>
                  </a:cubicBezTo>
                  <a:cubicBezTo>
                    <a:pt x="1415" y="14057"/>
                    <a:pt x="1245" y="13996"/>
                    <a:pt x="1075" y="13996"/>
                  </a:cubicBezTo>
                  <a:cubicBezTo>
                    <a:pt x="1021" y="13996"/>
                    <a:pt x="967" y="14002"/>
                    <a:pt x="915" y="14014"/>
                  </a:cubicBezTo>
                  <a:cubicBezTo>
                    <a:pt x="689" y="14063"/>
                    <a:pt x="492" y="14211"/>
                    <a:pt x="355" y="14388"/>
                  </a:cubicBezTo>
                  <a:cubicBezTo>
                    <a:pt x="129" y="14683"/>
                    <a:pt x="30" y="15047"/>
                    <a:pt x="10" y="15420"/>
                  </a:cubicBezTo>
                  <a:cubicBezTo>
                    <a:pt x="1" y="15784"/>
                    <a:pt x="79" y="16158"/>
                    <a:pt x="178" y="16512"/>
                  </a:cubicBezTo>
                  <a:cubicBezTo>
                    <a:pt x="207" y="16620"/>
                    <a:pt x="247" y="16748"/>
                    <a:pt x="306" y="16846"/>
                  </a:cubicBezTo>
                  <a:cubicBezTo>
                    <a:pt x="384" y="16945"/>
                    <a:pt x="492" y="17014"/>
                    <a:pt x="620" y="17014"/>
                  </a:cubicBezTo>
                  <a:cubicBezTo>
                    <a:pt x="768" y="17014"/>
                    <a:pt x="886" y="16886"/>
                    <a:pt x="935" y="16748"/>
                  </a:cubicBezTo>
                  <a:cubicBezTo>
                    <a:pt x="984" y="16610"/>
                    <a:pt x="974" y="16453"/>
                    <a:pt x="994" y="16306"/>
                  </a:cubicBezTo>
                  <a:cubicBezTo>
                    <a:pt x="1082" y="17692"/>
                    <a:pt x="1928" y="18361"/>
                    <a:pt x="2391" y="18627"/>
                  </a:cubicBezTo>
                  <a:lnTo>
                    <a:pt x="3374" y="23623"/>
                  </a:lnTo>
                  <a:cubicBezTo>
                    <a:pt x="3623" y="24878"/>
                    <a:pt x="4722" y="25778"/>
                    <a:pt x="5986" y="25778"/>
                  </a:cubicBezTo>
                  <a:cubicBezTo>
                    <a:pt x="6069" y="25778"/>
                    <a:pt x="6152" y="25774"/>
                    <a:pt x="6236" y="25767"/>
                  </a:cubicBezTo>
                  <a:lnTo>
                    <a:pt x="9727" y="25452"/>
                  </a:lnTo>
                  <a:lnTo>
                    <a:pt x="9727" y="25452"/>
                  </a:lnTo>
                  <a:cubicBezTo>
                    <a:pt x="9442" y="27920"/>
                    <a:pt x="9580" y="29474"/>
                    <a:pt x="9590" y="29543"/>
                  </a:cubicBezTo>
                  <a:lnTo>
                    <a:pt x="8793" y="32897"/>
                  </a:lnTo>
                  <a:lnTo>
                    <a:pt x="20801" y="32749"/>
                  </a:lnTo>
                  <a:lnTo>
                    <a:pt x="18815" y="28717"/>
                  </a:lnTo>
                  <a:lnTo>
                    <a:pt x="18844" y="28717"/>
                  </a:lnTo>
                  <a:cubicBezTo>
                    <a:pt x="18284" y="27616"/>
                    <a:pt x="17900" y="25934"/>
                    <a:pt x="17644" y="24321"/>
                  </a:cubicBezTo>
                  <a:lnTo>
                    <a:pt x="17644" y="24321"/>
                  </a:lnTo>
                  <a:cubicBezTo>
                    <a:pt x="19041" y="24488"/>
                    <a:pt x="22109" y="24852"/>
                    <a:pt x="22975" y="24852"/>
                  </a:cubicBezTo>
                  <a:cubicBezTo>
                    <a:pt x="23309" y="24852"/>
                    <a:pt x="24086" y="24478"/>
                    <a:pt x="25040" y="23937"/>
                  </a:cubicBezTo>
                  <a:lnTo>
                    <a:pt x="25040" y="23937"/>
                  </a:lnTo>
                  <a:cubicBezTo>
                    <a:pt x="25030" y="24075"/>
                    <a:pt x="25020" y="24193"/>
                    <a:pt x="25011" y="24321"/>
                  </a:cubicBezTo>
                  <a:cubicBezTo>
                    <a:pt x="24961" y="24734"/>
                    <a:pt x="24912" y="25118"/>
                    <a:pt x="24863" y="25472"/>
                  </a:cubicBezTo>
                  <a:cubicBezTo>
                    <a:pt x="24794" y="25904"/>
                    <a:pt x="24735" y="26298"/>
                    <a:pt x="24686" y="26652"/>
                  </a:cubicBezTo>
                  <a:cubicBezTo>
                    <a:pt x="24588" y="27232"/>
                    <a:pt x="24499" y="27684"/>
                    <a:pt x="24430" y="28019"/>
                  </a:cubicBezTo>
                  <a:cubicBezTo>
                    <a:pt x="24322" y="28520"/>
                    <a:pt x="24243" y="28766"/>
                    <a:pt x="24243" y="28766"/>
                  </a:cubicBezTo>
                  <a:lnTo>
                    <a:pt x="24381" y="28786"/>
                  </a:lnTo>
                  <a:lnTo>
                    <a:pt x="23604" y="32592"/>
                  </a:lnTo>
                  <a:lnTo>
                    <a:pt x="35386" y="32769"/>
                  </a:lnTo>
                  <a:lnTo>
                    <a:pt x="35140" y="30035"/>
                  </a:lnTo>
                  <a:lnTo>
                    <a:pt x="35140" y="30035"/>
                  </a:lnTo>
                  <a:lnTo>
                    <a:pt x="35268" y="30045"/>
                  </a:lnTo>
                  <a:cubicBezTo>
                    <a:pt x="35268" y="29838"/>
                    <a:pt x="35258" y="29642"/>
                    <a:pt x="35249" y="29435"/>
                  </a:cubicBezTo>
                  <a:cubicBezTo>
                    <a:pt x="35219" y="28933"/>
                    <a:pt x="35190" y="28412"/>
                    <a:pt x="35140" y="27911"/>
                  </a:cubicBezTo>
                  <a:cubicBezTo>
                    <a:pt x="35091" y="27439"/>
                    <a:pt x="35042" y="26976"/>
                    <a:pt x="34973" y="26504"/>
                  </a:cubicBezTo>
                  <a:cubicBezTo>
                    <a:pt x="34963" y="26416"/>
                    <a:pt x="34954" y="26317"/>
                    <a:pt x="34944" y="26239"/>
                  </a:cubicBezTo>
                  <a:cubicBezTo>
                    <a:pt x="34904" y="25944"/>
                    <a:pt x="34855" y="25649"/>
                    <a:pt x="34806" y="25363"/>
                  </a:cubicBezTo>
                  <a:cubicBezTo>
                    <a:pt x="34796" y="25265"/>
                    <a:pt x="34767" y="25157"/>
                    <a:pt x="34757" y="25059"/>
                  </a:cubicBezTo>
                  <a:cubicBezTo>
                    <a:pt x="34747" y="24990"/>
                    <a:pt x="34727" y="24941"/>
                    <a:pt x="34727" y="24882"/>
                  </a:cubicBezTo>
                  <a:lnTo>
                    <a:pt x="34727" y="24882"/>
                  </a:lnTo>
                  <a:lnTo>
                    <a:pt x="36842" y="25363"/>
                  </a:lnTo>
                  <a:lnTo>
                    <a:pt x="37029" y="24282"/>
                  </a:lnTo>
                  <a:lnTo>
                    <a:pt x="37894" y="24429"/>
                  </a:lnTo>
                  <a:cubicBezTo>
                    <a:pt x="37924" y="24429"/>
                    <a:pt x="37953" y="24439"/>
                    <a:pt x="37973" y="24439"/>
                  </a:cubicBezTo>
                  <a:cubicBezTo>
                    <a:pt x="38105" y="24458"/>
                    <a:pt x="38237" y="24467"/>
                    <a:pt x="38367" y="24467"/>
                  </a:cubicBezTo>
                  <a:cubicBezTo>
                    <a:pt x="39479" y="24467"/>
                    <a:pt x="40494" y="23810"/>
                    <a:pt x="40854" y="22806"/>
                  </a:cubicBezTo>
                  <a:lnTo>
                    <a:pt x="42615" y="17899"/>
                  </a:lnTo>
                  <a:cubicBezTo>
                    <a:pt x="43077" y="17564"/>
                    <a:pt x="43706" y="16905"/>
                    <a:pt x="43775" y="15725"/>
                  </a:cubicBezTo>
                  <a:cubicBezTo>
                    <a:pt x="43805" y="15873"/>
                    <a:pt x="43795" y="16020"/>
                    <a:pt x="43844" y="16168"/>
                  </a:cubicBezTo>
                  <a:cubicBezTo>
                    <a:pt x="43893" y="16306"/>
                    <a:pt x="44011" y="16433"/>
                    <a:pt x="44159" y="16433"/>
                  </a:cubicBezTo>
                  <a:cubicBezTo>
                    <a:pt x="44287" y="16433"/>
                    <a:pt x="44395" y="16365"/>
                    <a:pt x="44464" y="16266"/>
                  </a:cubicBezTo>
                  <a:cubicBezTo>
                    <a:pt x="44542" y="16168"/>
                    <a:pt x="44582" y="16040"/>
                    <a:pt x="44601" y="15932"/>
                  </a:cubicBezTo>
                  <a:cubicBezTo>
                    <a:pt x="44729" y="15568"/>
                    <a:pt x="44818" y="15194"/>
                    <a:pt x="44798" y="14830"/>
                  </a:cubicBezTo>
                  <a:cubicBezTo>
                    <a:pt x="44788" y="14457"/>
                    <a:pt x="44690" y="14083"/>
                    <a:pt x="44454" y="13798"/>
                  </a:cubicBezTo>
                  <a:cubicBezTo>
                    <a:pt x="44306" y="13611"/>
                    <a:pt x="44129" y="13473"/>
                    <a:pt x="43903" y="13424"/>
                  </a:cubicBezTo>
                  <a:cubicBezTo>
                    <a:pt x="43854" y="13413"/>
                    <a:pt x="43802" y="13407"/>
                    <a:pt x="43750" y="13407"/>
                  </a:cubicBezTo>
                  <a:cubicBezTo>
                    <a:pt x="43572" y="13407"/>
                    <a:pt x="43388" y="13472"/>
                    <a:pt x="43274" y="13601"/>
                  </a:cubicBezTo>
                  <a:cubicBezTo>
                    <a:pt x="43158" y="13370"/>
                    <a:pt x="42875" y="13212"/>
                    <a:pt x="42582" y="13212"/>
                  </a:cubicBezTo>
                  <a:cubicBezTo>
                    <a:pt x="42551" y="13212"/>
                    <a:pt x="42519" y="13214"/>
                    <a:pt x="42487" y="13217"/>
                  </a:cubicBezTo>
                  <a:cubicBezTo>
                    <a:pt x="42172" y="13257"/>
                    <a:pt x="41887" y="13503"/>
                    <a:pt x="41799" y="13798"/>
                  </a:cubicBezTo>
                  <a:cubicBezTo>
                    <a:pt x="41744" y="11267"/>
                    <a:pt x="41445" y="10127"/>
                    <a:pt x="40902" y="10127"/>
                  </a:cubicBezTo>
                  <a:cubicBezTo>
                    <a:pt x="40858" y="10127"/>
                    <a:pt x="40813" y="10134"/>
                    <a:pt x="40766" y="10149"/>
                  </a:cubicBezTo>
                  <a:cubicBezTo>
                    <a:pt x="40343" y="10277"/>
                    <a:pt x="40441" y="12037"/>
                    <a:pt x="40510" y="13296"/>
                  </a:cubicBezTo>
                  <a:cubicBezTo>
                    <a:pt x="40471" y="13365"/>
                    <a:pt x="40451" y="13453"/>
                    <a:pt x="40412" y="13552"/>
                  </a:cubicBezTo>
                  <a:cubicBezTo>
                    <a:pt x="39550" y="11166"/>
                    <a:pt x="39258" y="10970"/>
                    <a:pt x="39053" y="10970"/>
                  </a:cubicBezTo>
                  <a:cubicBezTo>
                    <a:pt x="39026" y="10970"/>
                    <a:pt x="39001" y="10973"/>
                    <a:pt x="38976" y="10975"/>
                  </a:cubicBezTo>
                  <a:cubicBezTo>
                    <a:pt x="38012" y="11142"/>
                    <a:pt x="39232" y="13158"/>
                    <a:pt x="40058" y="18046"/>
                  </a:cubicBezTo>
                  <a:lnTo>
                    <a:pt x="38848" y="20515"/>
                  </a:lnTo>
                  <a:lnTo>
                    <a:pt x="37904" y="20171"/>
                  </a:lnTo>
                  <a:lnTo>
                    <a:pt x="37756" y="20121"/>
                  </a:lnTo>
                  <a:lnTo>
                    <a:pt x="35357" y="18833"/>
                  </a:lnTo>
                  <a:cubicBezTo>
                    <a:pt x="35327" y="18823"/>
                    <a:pt x="35288" y="18794"/>
                    <a:pt x="35249" y="18784"/>
                  </a:cubicBezTo>
                  <a:cubicBezTo>
                    <a:pt x="35190" y="18548"/>
                    <a:pt x="35091" y="18332"/>
                    <a:pt x="34954" y="18135"/>
                  </a:cubicBezTo>
                  <a:cubicBezTo>
                    <a:pt x="34865" y="18007"/>
                    <a:pt x="34747" y="17899"/>
                    <a:pt x="34609" y="17899"/>
                  </a:cubicBezTo>
                  <a:cubicBezTo>
                    <a:pt x="34570" y="17663"/>
                    <a:pt x="34452" y="17446"/>
                    <a:pt x="34255" y="17319"/>
                  </a:cubicBezTo>
                  <a:cubicBezTo>
                    <a:pt x="34148" y="17254"/>
                    <a:pt x="34029" y="17222"/>
                    <a:pt x="33911" y="17222"/>
                  </a:cubicBezTo>
                  <a:cubicBezTo>
                    <a:pt x="33813" y="17222"/>
                    <a:pt x="33715" y="17244"/>
                    <a:pt x="33626" y="17289"/>
                  </a:cubicBezTo>
                  <a:cubicBezTo>
                    <a:pt x="33505" y="17047"/>
                    <a:pt x="33249" y="16916"/>
                    <a:pt x="32999" y="16916"/>
                  </a:cubicBezTo>
                  <a:cubicBezTo>
                    <a:pt x="32844" y="16916"/>
                    <a:pt x="32691" y="16967"/>
                    <a:pt x="32573" y="17073"/>
                  </a:cubicBezTo>
                  <a:cubicBezTo>
                    <a:pt x="32514" y="17024"/>
                    <a:pt x="32475" y="16974"/>
                    <a:pt x="32426" y="16945"/>
                  </a:cubicBezTo>
                  <a:cubicBezTo>
                    <a:pt x="33527" y="16286"/>
                    <a:pt x="34334" y="15440"/>
                    <a:pt x="34698" y="14339"/>
                  </a:cubicBezTo>
                  <a:cubicBezTo>
                    <a:pt x="34812" y="14355"/>
                    <a:pt x="34928" y="14363"/>
                    <a:pt x="35045" y="14363"/>
                  </a:cubicBezTo>
                  <a:cubicBezTo>
                    <a:pt x="35424" y="14363"/>
                    <a:pt x="35815" y="14274"/>
                    <a:pt x="36183" y="14063"/>
                  </a:cubicBezTo>
                  <a:cubicBezTo>
                    <a:pt x="37216" y="13503"/>
                    <a:pt x="37648" y="12303"/>
                    <a:pt x="37137" y="11408"/>
                  </a:cubicBezTo>
                  <a:cubicBezTo>
                    <a:pt x="36815" y="10836"/>
                    <a:pt x="36188" y="10514"/>
                    <a:pt x="35513" y="10514"/>
                  </a:cubicBezTo>
                  <a:cubicBezTo>
                    <a:pt x="35364" y="10514"/>
                    <a:pt x="35213" y="10530"/>
                    <a:pt x="35062" y="10562"/>
                  </a:cubicBezTo>
                  <a:cubicBezTo>
                    <a:pt x="35209" y="9569"/>
                    <a:pt x="35258" y="8595"/>
                    <a:pt x="34895" y="7700"/>
                  </a:cubicBezTo>
                  <a:cubicBezTo>
                    <a:pt x="35234" y="7629"/>
                    <a:pt x="35670" y="7306"/>
                    <a:pt x="36079" y="7306"/>
                  </a:cubicBezTo>
                  <a:cubicBezTo>
                    <a:pt x="36121" y="7306"/>
                    <a:pt x="36162" y="7309"/>
                    <a:pt x="36203" y="7317"/>
                  </a:cubicBezTo>
                  <a:cubicBezTo>
                    <a:pt x="35957" y="6933"/>
                    <a:pt x="35662" y="6540"/>
                    <a:pt x="35347" y="6186"/>
                  </a:cubicBezTo>
                  <a:cubicBezTo>
                    <a:pt x="34619" y="5389"/>
                    <a:pt x="33724" y="4750"/>
                    <a:pt x="32603" y="4750"/>
                  </a:cubicBezTo>
                  <a:cubicBezTo>
                    <a:pt x="33026" y="4337"/>
                    <a:pt x="33400" y="3874"/>
                    <a:pt x="33429" y="3392"/>
                  </a:cubicBezTo>
                  <a:lnTo>
                    <a:pt x="33429" y="3392"/>
                  </a:lnTo>
                  <a:cubicBezTo>
                    <a:pt x="33144" y="3471"/>
                    <a:pt x="32878" y="3520"/>
                    <a:pt x="32593" y="3540"/>
                  </a:cubicBezTo>
                  <a:cubicBezTo>
                    <a:pt x="32308" y="3570"/>
                    <a:pt x="32042" y="3579"/>
                    <a:pt x="31757" y="3579"/>
                  </a:cubicBezTo>
                  <a:cubicBezTo>
                    <a:pt x="29841" y="3558"/>
                    <a:pt x="27946" y="2871"/>
                    <a:pt x="26244" y="2871"/>
                  </a:cubicBezTo>
                  <a:cubicBezTo>
                    <a:pt x="25595" y="2871"/>
                    <a:pt x="24974" y="2971"/>
                    <a:pt x="24391" y="3245"/>
                  </a:cubicBezTo>
                  <a:cubicBezTo>
                    <a:pt x="24371" y="3255"/>
                    <a:pt x="24332" y="3274"/>
                    <a:pt x="24302" y="3294"/>
                  </a:cubicBezTo>
                  <a:lnTo>
                    <a:pt x="24234" y="3333"/>
                  </a:lnTo>
                  <a:cubicBezTo>
                    <a:pt x="23555" y="3688"/>
                    <a:pt x="22945" y="4307"/>
                    <a:pt x="22385" y="5291"/>
                  </a:cubicBezTo>
                  <a:cubicBezTo>
                    <a:pt x="22237" y="4809"/>
                    <a:pt x="21893" y="4405"/>
                    <a:pt x="21431" y="4219"/>
                  </a:cubicBezTo>
                  <a:cubicBezTo>
                    <a:pt x="21854" y="3235"/>
                    <a:pt x="21450" y="1966"/>
                    <a:pt x="20546" y="1386"/>
                  </a:cubicBezTo>
                  <a:cubicBezTo>
                    <a:pt x="20186" y="1162"/>
                    <a:pt x="19766" y="1053"/>
                    <a:pt x="19345" y="1053"/>
                  </a:cubicBezTo>
                  <a:cubicBezTo>
                    <a:pt x="18694" y="1053"/>
                    <a:pt x="18041" y="1313"/>
                    <a:pt x="17605" y="1809"/>
                  </a:cubicBezTo>
                  <a:cubicBezTo>
                    <a:pt x="17435" y="787"/>
                    <a:pt x="16423" y="0"/>
                    <a:pt x="15407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9" name="Google Shape;2839;p68"/>
            <p:cNvSpPr/>
            <p:nvPr/>
          </p:nvSpPr>
          <p:spPr>
            <a:xfrm>
              <a:off x="7982154" y="4074757"/>
              <a:ext cx="596505" cy="268963"/>
            </a:xfrm>
            <a:custGeom>
              <a:rect b="b" l="l" r="r" t="t"/>
              <a:pathLst>
                <a:path extrusionOk="0" h="6630" w="14704">
                  <a:moveTo>
                    <a:pt x="13061" y="1"/>
                  </a:moveTo>
                  <a:cubicBezTo>
                    <a:pt x="13061" y="1"/>
                    <a:pt x="8498" y="2204"/>
                    <a:pt x="7416" y="2391"/>
                  </a:cubicBezTo>
                  <a:cubicBezTo>
                    <a:pt x="7363" y="2400"/>
                    <a:pt x="7302" y="2404"/>
                    <a:pt x="7233" y="2404"/>
                  </a:cubicBezTo>
                  <a:cubicBezTo>
                    <a:pt x="5906" y="2404"/>
                    <a:pt x="1860" y="768"/>
                    <a:pt x="1860" y="768"/>
                  </a:cubicBezTo>
                  <a:lnTo>
                    <a:pt x="1" y="1102"/>
                  </a:lnTo>
                  <a:lnTo>
                    <a:pt x="778" y="6020"/>
                  </a:lnTo>
                  <a:cubicBezTo>
                    <a:pt x="778" y="6020"/>
                    <a:pt x="5685" y="6629"/>
                    <a:pt x="6826" y="6629"/>
                  </a:cubicBezTo>
                  <a:cubicBezTo>
                    <a:pt x="7967" y="6629"/>
                    <a:pt x="14704" y="2086"/>
                    <a:pt x="14704" y="2086"/>
                  </a:cubicBezTo>
                  <a:lnTo>
                    <a:pt x="13061" y="1"/>
                  </a:lnTo>
                  <a:close/>
                </a:path>
              </a:pathLst>
            </a:custGeom>
            <a:solidFill>
              <a:srgbClr val="8549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0" name="Google Shape;2840;p68"/>
            <p:cNvSpPr/>
            <p:nvPr/>
          </p:nvSpPr>
          <p:spPr>
            <a:xfrm>
              <a:off x="7326668" y="3770746"/>
              <a:ext cx="276508" cy="337440"/>
            </a:xfrm>
            <a:custGeom>
              <a:rect b="b" l="l" r="r" t="t"/>
              <a:pathLst>
                <a:path extrusionOk="0" h="8318" w="6816">
                  <a:moveTo>
                    <a:pt x="3912" y="0"/>
                  </a:moveTo>
                  <a:cubicBezTo>
                    <a:pt x="3365" y="0"/>
                    <a:pt x="3065" y="1140"/>
                    <a:pt x="3010" y="3679"/>
                  </a:cubicBezTo>
                  <a:cubicBezTo>
                    <a:pt x="2921" y="3384"/>
                    <a:pt x="2636" y="3138"/>
                    <a:pt x="2321" y="3099"/>
                  </a:cubicBezTo>
                  <a:cubicBezTo>
                    <a:pt x="2288" y="3095"/>
                    <a:pt x="2255" y="3093"/>
                    <a:pt x="2222" y="3093"/>
                  </a:cubicBezTo>
                  <a:cubicBezTo>
                    <a:pt x="1932" y="3093"/>
                    <a:pt x="1658" y="3244"/>
                    <a:pt x="1535" y="3482"/>
                  </a:cubicBezTo>
                  <a:cubicBezTo>
                    <a:pt x="1421" y="3353"/>
                    <a:pt x="1242" y="3288"/>
                    <a:pt x="1062" y="3288"/>
                  </a:cubicBezTo>
                  <a:cubicBezTo>
                    <a:pt x="1009" y="3288"/>
                    <a:pt x="957" y="3294"/>
                    <a:pt x="905" y="3305"/>
                  </a:cubicBezTo>
                  <a:cubicBezTo>
                    <a:pt x="689" y="3354"/>
                    <a:pt x="502" y="3492"/>
                    <a:pt x="354" y="3679"/>
                  </a:cubicBezTo>
                  <a:cubicBezTo>
                    <a:pt x="118" y="3954"/>
                    <a:pt x="20" y="4338"/>
                    <a:pt x="10" y="4711"/>
                  </a:cubicBezTo>
                  <a:cubicBezTo>
                    <a:pt x="0" y="5075"/>
                    <a:pt x="69" y="5449"/>
                    <a:pt x="168" y="5803"/>
                  </a:cubicBezTo>
                  <a:cubicBezTo>
                    <a:pt x="197" y="5911"/>
                    <a:pt x="227" y="6039"/>
                    <a:pt x="305" y="6137"/>
                  </a:cubicBezTo>
                  <a:cubicBezTo>
                    <a:pt x="374" y="6236"/>
                    <a:pt x="492" y="6305"/>
                    <a:pt x="610" y="6305"/>
                  </a:cubicBezTo>
                  <a:cubicBezTo>
                    <a:pt x="758" y="6305"/>
                    <a:pt x="876" y="6167"/>
                    <a:pt x="935" y="6039"/>
                  </a:cubicBezTo>
                  <a:cubicBezTo>
                    <a:pt x="984" y="5892"/>
                    <a:pt x="964" y="5744"/>
                    <a:pt x="994" y="5597"/>
                  </a:cubicBezTo>
                  <a:cubicBezTo>
                    <a:pt x="1131" y="7485"/>
                    <a:pt x="2666" y="8045"/>
                    <a:pt x="2675" y="8055"/>
                  </a:cubicBezTo>
                  <a:cubicBezTo>
                    <a:pt x="3038" y="8263"/>
                    <a:pt x="3302" y="8317"/>
                    <a:pt x="3548" y="8317"/>
                  </a:cubicBezTo>
                  <a:cubicBezTo>
                    <a:pt x="3817" y="8317"/>
                    <a:pt x="4064" y="8252"/>
                    <a:pt x="4392" y="8252"/>
                  </a:cubicBezTo>
                  <a:cubicBezTo>
                    <a:pt x="4487" y="8252"/>
                    <a:pt x="4590" y="8257"/>
                    <a:pt x="4701" y="8272"/>
                  </a:cubicBezTo>
                  <a:cubicBezTo>
                    <a:pt x="5527" y="3148"/>
                    <a:pt x="6816" y="1033"/>
                    <a:pt x="5832" y="876"/>
                  </a:cubicBezTo>
                  <a:cubicBezTo>
                    <a:pt x="5802" y="871"/>
                    <a:pt x="5771" y="864"/>
                    <a:pt x="5738" y="864"/>
                  </a:cubicBezTo>
                  <a:cubicBezTo>
                    <a:pt x="5521" y="864"/>
                    <a:pt x="5196" y="1137"/>
                    <a:pt x="4259" y="3797"/>
                  </a:cubicBezTo>
                  <a:cubicBezTo>
                    <a:pt x="4328" y="2617"/>
                    <a:pt x="4544" y="187"/>
                    <a:pt x="4042" y="20"/>
                  </a:cubicBezTo>
                  <a:cubicBezTo>
                    <a:pt x="3998" y="7"/>
                    <a:pt x="3954" y="0"/>
                    <a:pt x="3912" y="0"/>
                  </a:cubicBezTo>
                  <a:close/>
                </a:path>
              </a:pathLst>
            </a:custGeom>
            <a:solidFill>
              <a:srgbClr val="8E5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1" name="Google Shape;2841;p68"/>
            <p:cNvSpPr/>
            <p:nvPr/>
          </p:nvSpPr>
          <p:spPr>
            <a:xfrm>
              <a:off x="7429181" y="3884213"/>
              <a:ext cx="95415" cy="159877"/>
            </a:xfrm>
            <a:custGeom>
              <a:rect b="b" l="l" r="r" t="t"/>
              <a:pathLst>
                <a:path extrusionOk="0" h="3941" w="2352">
                  <a:moveTo>
                    <a:pt x="1441" y="0"/>
                  </a:moveTo>
                  <a:cubicBezTo>
                    <a:pt x="984" y="0"/>
                    <a:pt x="1132" y="2052"/>
                    <a:pt x="1132" y="2052"/>
                  </a:cubicBezTo>
                  <a:cubicBezTo>
                    <a:pt x="1132" y="2052"/>
                    <a:pt x="1" y="2632"/>
                    <a:pt x="552" y="3940"/>
                  </a:cubicBezTo>
                  <a:lnTo>
                    <a:pt x="2351" y="2967"/>
                  </a:lnTo>
                  <a:cubicBezTo>
                    <a:pt x="2351" y="2967"/>
                    <a:pt x="2017" y="144"/>
                    <a:pt x="1486" y="6"/>
                  </a:cubicBezTo>
                  <a:cubicBezTo>
                    <a:pt x="1470" y="2"/>
                    <a:pt x="1455" y="0"/>
                    <a:pt x="1441" y="0"/>
                  </a:cubicBezTo>
                  <a:close/>
                </a:path>
              </a:pathLst>
            </a:custGeom>
            <a:solidFill>
              <a:srgbClr val="8E5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2" name="Google Shape;2842;p68"/>
            <p:cNvSpPr/>
            <p:nvPr/>
          </p:nvSpPr>
          <p:spPr>
            <a:xfrm>
              <a:off x="7429181" y="3878858"/>
              <a:ext cx="95415" cy="165231"/>
            </a:xfrm>
            <a:custGeom>
              <a:rect b="b" l="l" r="r" t="t"/>
              <a:pathLst>
                <a:path extrusionOk="0" fill="none" h="4073" w="2352">
                  <a:moveTo>
                    <a:pt x="2351" y="3099"/>
                  </a:moveTo>
                  <a:cubicBezTo>
                    <a:pt x="2351" y="3099"/>
                    <a:pt x="2017" y="276"/>
                    <a:pt x="1486" y="138"/>
                  </a:cubicBezTo>
                  <a:cubicBezTo>
                    <a:pt x="975" y="1"/>
                    <a:pt x="1132" y="2184"/>
                    <a:pt x="1132" y="2184"/>
                  </a:cubicBezTo>
                  <a:cubicBezTo>
                    <a:pt x="1132" y="2184"/>
                    <a:pt x="1" y="2764"/>
                    <a:pt x="552" y="4072"/>
                  </a:cubicBezTo>
                </a:path>
              </a:pathLst>
            </a:custGeom>
            <a:noFill/>
            <a:ln cap="flat" cmpd="sng" w="3200">
              <a:solidFill>
                <a:srgbClr val="5E2E2E"/>
              </a:solidFill>
              <a:prstDash val="solid"/>
              <a:miter lim="983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3" name="Google Shape;2843;p68"/>
            <p:cNvSpPr/>
            <p:nvPr/>
          </p:nvSpPr>
          <p:spPr>
            <a:xfrm>
              <a:off x="7383502" y="3917559"/>
              <a:ext cx="53306" cy="108518"/>
            </a:xfrm>
            <a:custGeom>
              <a:rect b="b" l="l" r="r" t="t"/>
              <a:pathLst>
                <a:path extrusionOk="0" h="2675" w="1314">
                  <a:moveTo>
                    <a:pt x="75" y="1"/>
                  </a:moveTo>
                  <a:lnTo>
                    <a:pt x="75" y="1"/>
                  </a:lnTo>
                  <a:cubicBezTo>
                    <a:pt x="75" y="1"/>
                    <a:pt x="1" y="2675"/>
                    <a:pt x="585" y="2675"/>
                  </a:cubicBezTo>
                  <a:cubicBezTo>
                    <a:pt x="605" y="2675"/>
                    <a:pt x="624" y="2672"/>
                    <a:pt x="645" y="2666"/>
                  </a:cubicBezTo>
                  <a:cubicBezTo>
                    <a:pt x="1314" y="2489"/>
                    <a:pt x="1274" y="827"/>
                    <a:pt x="1274" y="827"/>
                  </a:cubicBezTo>
                  <a:lnTo>
                    <a:pt x="75" y="1"/>
                  </a:lnTo>
                  <a:close/>
                </a:path>
              </a:pathLst>
            </a:custGeom>
            <a:solidFill>
              <a:srgbClr val="8E5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4" name="Google Shape;2844;p68"/>
            <p:cNvSpPr/>
            <p:nvPr/>
          </p:nvSpPr>
          <p:spPr>
            <a:xfrm>
              <a:off x="7383300" y="3917559"/>
              <a:ext cx="53509" cy="115739"/>
            </a:xfrm>
            <a:custGeom>
              <a:rect b="b" l="l" r="r" t="t"/>
              <a:pathLst>
                <a:path extrusionOk="0" fill="none" h="2853" w="1319">
                  <a:moveTo>
                    <a:pt x="80" y="1"/>
                  </a:moveTo>
                  <a:cubicBezTo>
                    <a:pt x="80" y="1"/>
                    <a:pt x="1" y="2853"/>
                    <a:pt x="650" y="2666"/>
                  </a:cubicBezTo>
                  <a:cubicBezTo>
                    <a:pt x="1319" y="2489"/>
                    <a:pt x="1279" y="827"/>
                    <a:pt x="1279" y="827"/>
                  </a:cubicBezTo>
                </a:path>
              </a:pathLst>
            </a:custGeom>
            <a:noFill/>
            <a:ln cap="flat" cmpd="sng" w="3200">
              <a:solidFill>
                <a:srgbClr val="5E2E2E"/>
              </a:solidFill>
              <a:prstDash val="solid"/>
              <a:miter lim="983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5" name="Google Shape;2845;p68"/>
            <p:cNvSpPr/>
            <p:nvPr/>
          </p:nvSpPr>
          <p:spPr>
            <a:xfrm>
              <a:off x="7421595" y="4060802"/>
              <a:ext cx="350747" cy="321295"/>
            </a:xfrm>
            <a:custGeom>
              <a:rect b="b" l="l" r="r" t="t"/>
              <a:pathLst>
                <a:path extrusionOk="0" h="7920" w="8646">
                  <a:moveTo>
                    <a:pt x="2381" y="0"/>
                  </a:moveTo>
                  <a:lnTo>
                    <a:pt x="1" y="610"/>
                  </a:lnTo>
                  <a:lnTo>
                    <a:pt x="1014" y="5764"/>
                  </a:lnTo>
                  <a:cubicBezTo>
                    <a:pt x="1263" y="7019"/>
                    <a:pt x="2362" y="7919"/>
                    <a:pt x="3626" y="7919"/>
                  </a:cubicBezTo>
                  <a:cubicBezTo>
                    <a:pt x="3709" y="7919"/>
                    <a:pt x="3792" y="7915"/>
                    <a:pt x="3876" y="7908"/>
                  </a:cubicBezTo>
                  <a:lnTo>
                    <a:pt x="8252" y="7504"/>
                  </a:lnTo>
                  <a:lnTo>
                    <a:pt x="8646" y="2833"/>
                  </a:lnTo>
                  <a:lnTo>
                    <a:pt x="3620" y="4131"/>
                  </a:lnTo>
                  <a:lnTo>
                    <a:pt x="2381" y="0"/>
                  </a:lnTo>
                  <a:close/>
                </a:path>
              </a:pathLst>
            </a:custGeom>
            <a:solidFill>
              <a:srgbClr val="8E5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6" name="Google Shape;2846;p68"/>
            <p:cNvSpPr/>
            <p:nvPr/>
          </p:nvSpPr>
          <p:spPr>
            <a:xfrm>
              <a:off x="7683741" y="4460958"/>
              <a:ext cx="487175" cy="209531"/>
            </a:xfrm>
            <a:custGeom>
              <a:rect b="b" l="l" r="r" t="t"/>
              <a:pathLst>
                <a:path extrusionOk="0" h="5165" w="12009">
                  <a:moveTo>
                    <a:pt x="3157" y="1"/>
                  </a:moveTo>
                  <a:lnTo>
                    <a:pt x="817" y="1712"/>
                  </a:lnTo>
                  <a:lnTo>
                    <a:pt x="0" y="5164"/>
                  </a:lnTo>
                  <a:lnTo>
                    <a:pt x="0" y="5164"/>
                  </a:lnTo>
                  <a:lnTo>
                    <a:pt x="12009" y="5017"/>
                  </a:lnTo>
                  <a:lnTo>
                    <a:pt x="9943" y="837"/>
                  </a:lnTo>
                  <a:lnTo>
                    <a:pt x="3157" y="1"/>
                  </a:lnTo>
                  <a:close/>
                </a:path>
              </a:pathLst>
            </a:custGeom>
            <a:solidFill>
              <a:srgbClr val="E684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7" name="Google Shape;2847;p68"/>
            <p:cNvSpPr/>
            <p:nvPr/>
          </p:nvSpPr>
          <p:spPr>
            <a:xfrm>
              <a:off x="7706281" y="4155919"/>
              <a:ext cx="387460" cy="391436"/>
            </a:xfrm>
            <a:custGeom>
              <a:rect b="b" l="l" r="r" t="t"/>
              <a:pathLst>
                <a:path extrusionOk="0" h="9649" w="9551">
                  <a:moveTo>
                    <a:pt x="7898" y="0"/>
                  </a:moveTo>
                  <a:lnTo>
                    <a:pt x="3000" y="600"/>
                  </a:lnTo>
                  <a:cubicBezTo>
                    <a:pt x="1968" y="728"/>
                    <a:pt x="1132" y="1485"/>
                    <a:pt x="925" y="2488"/>
                  </a:cubicBezTo>
                  <a:cubicBezTo>
                    <a:pt x="1" y="6786"/>
                    <a:pt x="286" y="9648"/>
                    <a:pt x="286" y="9648"/>
                  </a:cubicBezTo>
                  <a:lnTo>
                    <a:pt x="9550" y="8812"/>
                  </a:lnTo>
                  <a:cubicBezTo>
                    <a:pt x="8174" y="6137"/>
                    <a:pt x="7898" y="0"/>
                    <a:pt x="7898" y="0"/>
                  </a:cubicBezTo>
                  <a:close/>
                </a:path>
              </a:pathLst>
            </a:custGeom>
            <a:solidFill>
              <a:srgbClr val="FFCD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8" name="Google Shape;2848;p68"/>
            <p:cNvSpPr/>
            <p:nvPr/>
          </p:nvSpPr>
          <p:spPr>
            <a:xfrm>
              <a:off x="7767512" y="4153742"/>
              <a:ext cx="98579" cy="115780"/>
            </a:xfrm>
            <a:custGeom>
              <a:rect b="b" l="l" r="r" t="t"/>
              <a:pathLst>
                <a:path extrusionOk="0" h="2854" w="2430">
                  <a:moveTo>
                    <a:pt x="1919" y="1"/>
                  </a:moveTo>
                  <a:lnTo>
                    <a:pt x="1" y="552"/>
                  </a:lnTo>
                  <a:lnTo>
                    <a:pt x="11" y="2125"/>
                  </a:lnTo>
                  <a:cubicBezTo>
                    <a:pt x="18" y="2545"/>
                    <a:pt x="363" y="2854"/>
                    <a:pt x="746" y="2854"/>
                  </a:cubicBezTo>
                  <a:cubicBezTo>
                    <a:pt x="847" y="2854"/>
                    <a:pt x="952" y="2832"/>
                    <a:pt x="1053" y="2784"/>
                  </a:cubicBezTo>
                  <a:lnTo>
                    <a:pt x="2430" y="2125"/>
                  </a:lnTo>
                  <a:lnTo>
                    <a:pt x="1919" y="1"/>
                  </a:lnTo>
                  <a:close/>
                </a:path>
              </a:pathLst>
            </a:custGeom>
            <a:solidFill>
              <a:srgbClr val="FFF1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9" name="Google Shape;2849;p68"/>
            <p:cNvSpPr/>
            <p:nvPr/>
          </p:nvSpPr>
          <p:spPr>
            <a:xfrm>
              <a:off x="7880046" y="4154147"/>
              <a:ext cx="146043" cy="118863"/>
            </a:xfrm>
            <a:custGeom>
              <a:rect b="b" l="l" r="r" t="t"/>
              <a:pathLst>
                <a:path extrusionOk="0" h="2930" w="3600">
                  <a:moveTo>
                    <a:pt x="1072" y="1"/>
                  </a:moveTo>
                  <a:lnTo>
                    <a:pt x="0" y="2194"/>
                  </a:lnTo>
                  <a:lnTo>
                    <a:pt x="1997" y="2882"/>
                  </a:lnTo>
                  <a:cubicBezTo>
                    <a:pt x="2094" y="2914"/>
                    <a:pt x="2192" y="2929"/>
                    <a:pt x="2289" y="2929"/>
                  </a:cubicBezTo>
                  <a:cubicBezTo>
                    <a:pt x="2702" y="2929"/>
                    <a:pt x="3085" y="2654"/>
                    <a:pt x="3196" y="2223"/>
                  </a:cubicBezTo>
                  <a:lnTo>
                    <a:pt x="3600" y="581"/>
                  </a:lnTo>
                  <a:lnTo>
                    <a:pt x="1072" y="1"/>
                  </a:lnTo>
                  <a:close/>
                </a:path>
              </a:pathLst>
            </a:custGeom>
            <a:solidFill>
              <a:srgbClr val="FFF1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0" name="Google Shape;2850;p68"/>
            <p:cNvSpPr/>
            <p:nvPr/>
          </p:nvSpPr>
          <p:spPr>
            <a:xfrm>
              <a:off x="7798627" y="4151754"/>
              <a:ext cx="199146" cy="95496"/>
            </a:xfrm>
            <a:custGeom>
              <a:rect b="b" l="l" r="r" t="t"/>
              <a:pathLst>
                <a:path extrusionOk="0" h="2354" w="4909">
                  <a:moveTo>
                    <a:pt x="876" y="1"/>
                  </a:moveTo>
                  <a:lnTo>
                    <a:pt x="1" y="650"/>
                  </a:lnTo>
                  <a:cubicBezTo>
                    <a:pt x="1" y="650"/>
                    <a:pt x="805" y="2353"/>
                    <a:pt x="1838" y="2353"/>
                  </a:cubicBezTo>
                  <a:cubicBezTo>
                    <a:pt x="1859" y="2353"/>
                    <a:pt x="1879" y="2353"/>
                    <a:pt x="1899" y="2351"/>
                  </a:cubicBezTo>
                  <a:cubicBezTo>
                    <a:pt x="3325" y="2253"/>
                    <a:pt x="4908" y="650"/>
                    <a:pt x="4908" y="650"/>
                  </a:cubicBezTo>
                  <a:lnTo>
                    <a:pt x="876" y="1"/>
                  </a:lnTo>
                  <a:close/>
                </a:path>
              </a:pathLst>
            </a:custGeom>
            <a:solidFill>
              <a:srgbClr val="75413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1" name="Google Shape;2851;p68"/>
            <p:cNvSpPr/>
            <p:nvPr/>
          </p:nvSpPr>
          <p:spPr>
            <a:xfrm>
              <a:off x="7634654" y="4136704"/>
              <a:ext cx="175211" cy="135130"/>
            </a:xfrm>
            <a:custGeom>
              <a:rect b="b" l="l" r="r" t="t"/>
              <a:pathLst>
                <a:path extrusionOk="0" h="3331" w="4319">
                  <a:moveTo>
                    <a:pt x="3488" y="1"/>
                  </a:moveTo>
                  <a:cubicBezTo>
                    <a:pt x="3239" y="1"/>
                    <a:pt x="2991" y="102"/>
                    <a:pt x="2814" y="303"/>
                  </a:cubicBezTo>
                  <a:cubicBezTo>
                    <a:pt x="2695" y="192"/>
                    <a:pt x="2539" y="139"/>
                    <a:pt x="2381" y="139"/>
                  </a:cubicBezTo>
                  <a:cubicBezTo>
                    <a:pt x="2134" y="139"/>
                    <a:pt x="1881" y="269"/>
                    <a:pt x="1761" y="509"/>
                  </a:cubicBezTo>
                  <a:cubicBezTo>
                    <a:pt x="1674" y="466"/>
                    <a:pt x="1576" y="443"/>
                    <a:pt x="1479" y="443"/>
                  </a:cubicBezTo>
                  <a:cubicBezTo>
                    <a:pt x="1357" y="443"/>
                    <a:pt x="1235" y="478"/>
                    <a:pt x="1132" y="549"/>
                  </a:cubicBezTo>
                  <a:cubicBezTo>
                    <a:pt x="945" y="667"/>
                    <a:pt x="817" y="893"/>
                    <a:pt x="778" y="1119"/>
                  </a:cubicBezTo>
                  <a:cubicBezTo>
                    <a:pt x="640" y="1119"/>
                    <a:pt x="522" y="1237"/>
                    <a:pt x="434" y="1355"/>
                  </a:cubicBezTo>
                  <a:cubicBezTo>
                    <a:pt x="129" y="1778"/>
                    <a:pt x="1" y="2349"/>
                    <a:pt x="99" y="2870"/>
                  </a:cubicBezTo>
                  <a:cubicBezTo>
                    <a:pt x="129" y="2988"/>
                    <a:pt x="178" y="3126"/>
                    <a:pt x="276" y="3204"/>
                  </a:cubicBezTo>
                  <a:cubicBezTo>
                    <a:pt x="308" y="3227"/>
                    <a:pt x="348" y="3238"/>
                    <a:pt x="388" y="3238"/>
                  </a:cubicBezTo>
                  <a:cubicBezTo>
                    <a:pt x="470" y="3238"/>
                    <a:pt x="555" y="3192"/>
                    <a:pt x="581" y="3106"/>
                  </a:cubicBezTo>
                  <a:cubicBezTo>
                    <a:pt x="591" y="3086"/>
                    <a:pt x="591" y="3086"/>
                    <a:pt x="620" y="3086"/>
                  </a:cubicBezTo>
                  <a:cubicBezTo>
                    <a:pt x="640" y="3244"/>
                    <a:pt x="791" y="3331"/>
                    <a:pt x="945" y="3331"/>
                  </a:cubicBezTo>
                  <a:cubicBezTo>
                    <a:pt x="1021" y="3331"/>
                    <a:pt x="1099" y="3309"/>
                    <a:pt x="1161" y="3263"/>
                  </a:cubicBezTo>
                  <a:cubicBezTo>
                    <a:pt x="1332" y="3130"/>
                    <a:pt x="1420" y="2897"/>
                    <a:pt x="1497" y="2669"/>
                  </a:cubicBezTo>
                  <a:lnTo>
                    <a:pt x="1497" y="2669"/>
                  </a:lnTo>
                  <a:cubicBezTo>
                    <a:pt x="1449" y="2840"/>
                    <a:pt x="1572" y="3029"/>
                    <a:pt x="1732" y="3067"/>
                  </a:cubicBezTo>
                  <a:cubicBezTo>
                    <a:pt x="1758" y="3072"/>
                    <a:pt x="1785" y="3075"/>
                    <a:pt x="1811" y="3075"/>
                  </a:cubicBezTo>
                  <a:cubicBezTo>
                    <a:pt x="1957" y="3075"/>
                    <a:pt x="2091" y="2985"/>
                    <a:pt x="2174" y="2860"/>
                  </a:cubicBezTo>
                  <a:cubicBezTo>
                    <a:pt x="2292" y="2712"/>
                    <a:pt x="2351" y="2535"/>
                    <a:pt x="2400" y="2368"/>
                  </a:cubicBezTo>
                  <a:cubicBezTo>
                    <a:pt x="2450" y="2191"/>
                    <a:pt x="2509" y="2004"/>
                    <a:pt x="2617" y="1857"/>
                  </a:cubicBezTo>
                  <a:lnTo>
                    <a:pt x="2617" y="1857"/>
                  </a:lnTo>
                  <a:cubicBezTo>
                    <a:pt x="2568" y="2054"/>
                    <a:pt x="2518" y="2270"/>
                    <a:pt x="2558" y="2467"/>
                  </a:cubicBezTo>
                  <a:cubicBezTo>
                    <a:pt x="2587" y="2663"/>
                    <a:pt x="2715" y="2870"/>
                    <a:pt x="2902" y="2890"/>
                  </a:cubicBezTo>
                  <a:cubicBezTo>
                    <a:pt x="2920" y="2893"/>
                    <a:pt x="2938" y="2894"/>
                    <a:pt x="2956" y="2894"/>
                  </a:cubicBezTo>
                  <a:cubicBezTo>
                    <a:pt x="3159" y="2894"/>
                    <a:pt x="3333" y="2694"/>
                    <a:pt x="3423" y="2486"/>
                  </a:cubicBezTo>
                  <a:cubicBezTo>
                    <a:pt x="3551" y="2191"/>
                    <a:pt x="3590" y="1847"/>
                    <a:pt x="3699" y="1542"/>
                  </a:cubicBezTo>
                  <a:cubicBezTo>
                    <a:pt x="3817" y="1237"/>
                    <a:pt x="4023" y="923"/>
                    <a:pt x="4318" y="854"/>
                  </a:cubicBezTo>
                  <a:cubicBezTo>
                    <a:pt x="4230" y="578"/>
                    <a:pt x="4131" y="264"/>
                    <a:pt x="3964" y="136"/>
                  </a:cubicBezTo>
                  <a:cubicBezTo>
                    <a:pt x="3819" y="45"/>
                    <a:pt x="3653" y="1"/>
                    <a:pt x="3488" y="1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2" name="Google Shape;2852;p68"/>
            <p:cNvSpPr/>
            <p:nvPr/>
          </p:nvSpPr>
          <p:spPr>
            <a:xfrm>
              <a:off x="7740008" y="4153377"/>
              <a:ext cx="8397" cy="54685"/>
            </a:xfrm>
            <a:custGeom>
              <a:rect b="b" l="l" r="r" t="t"/>
              <a:pathLst>
                <a:path extrusionOk="0" fill="none" h="1348" w="207">
                  <a:moveTo>
                    <a:pt x="207" y="0"/>
                  </a:moveTo>
                  <a:cubicBezTo>
                    <a:pt x="99" y="443"/>
                    <a:pt x="40" y="895"/>
                    <a:pt x="0" y="1348"/>
                  </a:cubicBezTo>
                </a:path>
              </a:pathLst>
            </a:custGeom>
            <a:noFill/>
            <a:ln cap="flat" cmpd="sng" w="3200">
              <a:solidFill>
                <a:srgbClr val="C96974"/>
              </a:solidFill>
              <a:prstDash val="solid"/>
              <a:miter lim="983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3" name="Google Shape;2853;p68"/>
            <p:cNvSpPr/>
            <p:nvPr/>
          </p:nvSpPr>
          <p:spPr>
            <a:xfrm>
              <a:off x="7694126" y="4160557"/>
              <a:ext cx="12008" cy="82230"/>
            </a:xfrm>
            <a:custGeom>
              <a:rect b="b" l="l" r="r" t="t"/>
              <a:pathLst>
                <a:path extrusionOk="0" fill="none" h="2027" w="296">
                  <a:moveTo>
                    <a:pt x="295" y="0"/>
                  </a:moveTo>
                  <a:cubicBezTo>
                    <a:pt x="89" y="659"/>
                    <a:pt x="0" y="1328"/>
                    <a:pt x="20" y="2026"/>
                  </a:cubicBezTo>
                </a:path>
              </a:pathLst>
            </a:custGeom>
            <a:noFill/>
            <a:ln cap="flat" cmpd="sng" w="3200">
              <a:solidFill>
                <a:srgbClr val="C96974"/>
              </a:solidFill>
              <a:prstDash val="solid"/>
              <a:miter lim="983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4" name="Google Shape;2854;p68"/>
            <p:cNvSpPr/>
            <p:nvPr/>
          </p:nvSpPr>
          <p:spPr>
            <a:xfrm>
              <a:off x="7660212" y="4185668"/>
              <a:ext cx="6815" cy="73468"/>
            </a:xfrm>
            <a:custGeom>
              <a:rect b="b" l="l" r="r" t="t"/>
              <a:pathLst>
                <a:path extrusionOk="0" fill="none" h="1811" w="168">
                  <a:moveTo>
                    <a:pt x="167" y="1"/>
                  </a:moveTo>
                  <a:cubicBezTo>
                    <a:pt x="69" y="601"/>
                    <a:pt x="10" y="1201"/>
                    <a:pt x="0" y="1810"/>
                  </a:cubicBezTo>
                </a:path>
              </a:pathLst>
            </a:custGeom>
            <a:noFill/>
            <a:ln cap="flat" cmpd="sng" w="3200">
              <a:solidFill>
                <a:srgbClr val="C96974"/>
              </a:solidFill>
              <a:prstDash val="solid"/>
              <a:miter lim="983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5" name="Google Shape;2855;p68"/>
            <p:cNvSpPr/>
            <p:nvPr/>
          </p:nvSpPr>
          <p:spPr>
            <a:xfrm>
              <a:off x="8033633" y="4017720"/>
              <a:ext cx="233425" cy="211073"/>
            </a:xfrm>
            <a:custGeom>
              <a:rect b="b" l="l" r="r" t="t"/>
              <a:pathLst>
                <a:path extrusionOk="0" h="5203" w="5754">
                  <a:moveTo>
                    <a:pt x="2115" y="0"/>
                  </a:moveTo>
                  <a:lnTo>
                    <a:pt x="1" y="3551"/>
                  </a:lnTo>
                  <a:lnTo>
                    <a:pt x="5636" y="5203"/>
                  </a:lnTo>
                  <a:lnTo>
                    <a:pt x="5754" y="1780"/>
                  </a:lnTo>
                  <a:lnTo>
                    <a:pt x="2115" y="0"/>
                  </a:ln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6" name="Google Shape;2856;p68"/>
            <p:cNvSpPr/>
            <p:nvPr/>
          </p:nvSpPr>
          <p:spPr>
            <a:xfrm>
              <a:off x="8170872" y="4037679"/>
              <a:ext cx="206326" cy="256955"/>
            </a:xfrm>
            <a:custGeom>
              <a:rect b="b" l="l" r="r" t="t"/>
              <a:pathLst>
                <a:path extrusionOk="0" h="6334" w="5086">
                  <a:moveTo>
                    <a:pt x="1" y="0"/>
                  </a:moveTo>
                  <a:lnTo>
                    <a:pt x="502" y="5527"/>
                  </a:lnTo>
                  <a:lnTo>
                    <a:pt x="5056" y="6334"/>
                  </a:lnTo>
                  <a:lnTo>
                    <a:pt x="5085" y="2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65C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7" name="Google Shape;2857;p68"/>
            <p:cNvSpPr/>
            <p:nvPr/>
          </p:nvSpPr>
          <p:spPr>
            <a:xfrm>
              <a:off x="8866682" y="3747501"/>
              <a:ext cx="276549" cy="337156"/>
            </a:xfrm>
            <a:custGeom>
              <a:rect b="b" l="l" r="r" t="t"/>
              <a:pathLst>
                <a:path extrusionOk="0" h="8311" w="6817">
                  <a:moveTo>
                    <a:pt x="2910" y="1"/>
                  </a:moveTo>
                  <a:cubicBezTo>
                    <a:pt x="2866" y="1"/>
                    <a:pt x="2821" y="8"/>
                    <a:pt x="2774" y="23"/>
                  </a:cubicBezTo>
                  <a:cubicBezTo>
                    <a:pt x="2272" y="180"/>
                    <a:pt x="2489" y="2609"/>
                    <a:pt x="2558" y="3790"/>
                  </a:cubicBezTo>
                  <a:cubicBezTo>
                    <a:pt x="1620" y="1130"/>
                    <a:pt x="1296" y="857"/>
                    <a:pt x="1079" y="857"/>
                  </a:cubicBezTo>
                  <a:cubicBezTo>
                    <a:pt x="1045" y="857"/>
                    <a:pt x="1014" y="863"/>
                    <a:pt x="984" y="869"/>
                  </a:cubicBezTo>
                  <a:cubicBezTo>
                    <a:pt x="1" y="1026"/>
                    <a:pt x="1289" y="3140"/>
                    <a:pt x="2115" y="8274"/>
                  </a:cubicBezTo>
                  <a:cubicBezTo>
                    <a:pt x="2237" y="8257"/>
                    <a:pt x="2347" y="8251"/>
                    <a:pt x="2450" y="8251"/>
                  </a:cubicBezTo>
                  <a:cubicBezTo>
                    <a:pt x="2763" y="8251"/>
                    <a:pt x="3003" y="8311"/>
                    <a:pt x="3264" y="8311"/>
                  </a:cubicBezTo>
                  <a:cubicBezTo>
                    <a:pt x="3511" y="8311"/>
                    <a:pt x="3776" y="8257"/>
                    <a:pt x="4141" y="8048"/>
                  </a:cubicBezTo>
                  <a:cubicBezTo>
                    <a:pt x="4151" y="8038"/>
                    <a:pt x="5685" y="7487"/>
                    <a:pt x="5823" y="5589"/>
                  </a:cubicBezTo>
                  <a:cubicBezTo>
                    <a:pt x="5852" y="5737"/>
                    <a:pt x="5833" y="5884"/>
                    <a:pt x="5882" y="6032"/>
                  </a:cubicBezTo>
                  <a:cubicBezTo>
                    <a:pt x="5931" y="6170"/>
                    <a:pt x="6059" y="6307"/>
                    <a:pt x="6206" y="6307"/>
                  </a:cubicBezTo>
                  <a:cubicBezTo>
                    <a:pt x="6324" y="6307"/>
                    <a:pt x="6442" y="6229"/>
                    <a:pt x="6511" y="6130"/>
                  </a:cubicBezTo>
                  <a:cubicBezTo>
                    <a:pt x="6580" y="6032"/>
                    <a:pt x="6619" y="5914"/>
                    <a:pt x="6649" y="5796"/>
                  </a:cubicBezTo>
                  <a:cubicBezTo>
                    <a:pt x="6747" y="5442"/>
                    <a:pt x="6816" y="5068"/>
                    <a:pt x="6806" y="4704"/>
                  </a:cubicBezTo>
                  <a:cubicBezTo>
                    <a:pt x="6796" y="4330"/>
                    <a:pt x="6698" y="3957"/>
                    <a:pt x="6462" y="3672"/>
                  </a:cubicBezTo>
                  <a:cubicBezTo>
                    <a:pt x="6315" y="3485"/>
                    <a:pt x="6128" y="3347"/>
                    <a:pt x="5911" y="3298"/>
                  </a:cubicBezTo>
                  <a:cubicBezTo>
                    <a:pt x="5863" y="3287"/>
                    <a:pt x="5813" y="3282"/>
                    <a:pt x="5763" y="3282"/>
                  </a:cubicBezTo>
                  <a:cubicBezTo>
                    <a:pt x="5581" y="3282"/>
                    <a:pt x="5398" y="3351"/>
                    <a:pt x="5282" y="3475"/>
                  </a:cubicBezTo>
                  <a:cubicBezTo>
                    <a:pt x="5158" y="3244"/>
                    <a:pt x="4881" y="3086"/>
                    <a:pt x="4590" y="3086"/>
                  </a:cubicBezTo>
                  <a:cubicBezTo>
                    <a:pt x="4559" y="3086"/>
                    <a:pt x="4527" y="3087"/>
                    <a:pt x="4495" y="3091"/>
                  </a:cubicBezTo>
                  <a:cubicBezTo>
                    <a:pt x="4180" y="3131"/>
                    <a:pt x="3895" y="3376"/>
                    <a:pt x="3807" y="3672"/>
                  </a:cubicBezTo>
                  <a:cubicBezTo>
                    <a:pt x="3752" y="1141"/>
                    <a:pt x="3453" y="1"/>
                    <a:pt x="2910" y="1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8" name="Google Shape;2858;p68"/>
            <p:cNvSpPr/>
            <p:nvPr/>
          </p:nvSpPr>
          <p:spPr>
            <a:xfrm>
              <a:off x="8945667" y="3860684"/>
              <a:ext cx="95415" cy="159877"/>
            </a:xfrm>
            <a:custGeom>
              <a:rect b="b" l="l" r="r" t="t"/>
              <a:pathLst>
                <a:path extrusionOk="0" h="3941" w="2352">
                  <a:moveTo>
                    <a:pt x="909" y="1"/>
                  </a:moveTo>
                  <a:cubicBezTo>
                    <a:pt x="895" y="1"/>
                    <a:pt x="881" y="3"/>
                    <a:pt x="866" y="6"/>
                  </a:cubicBezTo>
                  <a:cubicBezTo>
                    <a:pt x="335" y="144"/>
                    <a:pt x="1" y="2967"/>
                    <a:pt x="1" y="2967"/>
                  </a:cubicBezTo>
                  <a:lnTo>
                    <a:pt x="1801" y="3940"/>
                  </a:lnTo>
                  <a:cubicBezTo>
                    <a:pt x="2351" y="2642"/>
                    <a:pt x="1220" y="2052"/>
                    <a:pt x="1220" y="2052"/>
                  </a:cubicBezTo>
                  <a:cubicBezTo>
                    <a:pt x="1220" y="2052"/>
                    <a:pt x="1369" y="1"/>
                    <a:pt x="909" y="1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9" name="Google Shape;2859;p68"/>
            <p:cNvSpPr/>
            <p:nvPr/>
          </p:nvSpPr>
          <p:spPr>
            <a:xfrm>
              <a:off x="8945667" y="3855735"/>
              <a:ext cx="95415" cy="164826"/>
            </a:xfrm>
            <a:custGeom>
              <a:rect b="b" l="l" r="r" t="t"/>
              <a:pathLst>
                <a:path extrusionOk="0" fill="none" h="4063" w="2352">
                  <a:moveTo>
                    <a:pt x="1" y="3089"/>
                  </a:moveTo>
                  <a:cubicBezTo>
                    <a:pt x="1" y="3089"/>
                    <a:pt x="335" y="266"/>
                    <a:pt x="866" y="128"/>
                  </a:cubicBezTo>
                  <a:cubicBezTo>
                    <a:pt x="1378" y="0"/>
                    <a:pt x="1220" y="2174"/>
                    <a:pt x="1220" y="2174"/>
                  </a:cubicBezTo>
                  <a:cubicBezTo>
                    <a:pt x="1220" y="2174"/>
                    <a:pt x="2351" y="2764"/>
                    <a:pt x="1801" y="4062"/>
                  </a:cubicBezTo>
                </a:path>
              </a:pathLst>
            </a:custGeom>
            <a:noFill/>
            <a:ln cap="flat" cmpd="sng" w="3200">
              <a:solidFill>
                <a:srgbClr val="C96974"/>
              </a:solidFill>
              <a:prstDash val="solid"/>
              <a:miter lim="983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0" name="Google Shape;2860;p68"/>
            <p:cNvSpPr/>
            <p:nvPr/>
          </p:nvSpPr>
          <p:spPr>
            <a:xfrm>
              <a:off x="9033049" y="3894030"/>
              <a:ext cx="53306" cy="108518"/>
            </a:xfrm>
            <a:custGeom>
              <a:rect b="b" l="l" r="r" t="t"/>
              <a:pathLst>
                <a:path extrusionOk="0" h="2675" w="1314">
                  <a:moveTo>
                    <a:pt x="1240" y="1"/>
                  </a:moveTo>
                  <a:lnTo>
                    <a:pt x="40" y="836"/>
                  </a:lnTo>
                  <a:cubicBezTo>
                    <a:pt x="40" y="836"/>
                    <a:pt x="1" y="2489"/>
                    <a:pt x="670" y="2666"/>
                  </a:cubicBezTo>
                  <a:cubicBezTo>
                    <a:pt x="690" y="2672"/>
                    <a:pt x="710" y="2675"/>
                    <a:pt x="729" y="2675"/>
                  </a:cubicBezTo>
                  <a:cubicBezTo>
                    <a:pt x="1314" y="2675"/>
                    <a:pt x="1240" y="1"/>
                    <a:pt x="1240" y="1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1" name="Google Shape;2861;p68"/>
            <p:cNvSpPr/>
            <p:nvPr/>
          </p:nvSpPr>
          <p:spPr>
            <a:xfrm>
              <a:off x="9033049" y="3894030"/>
              <a:ext cx="53509" cy="115739"/>
            </a:xfrm>
            <a:custGeom>
              <a:rect b="b" l="l" r="r" t="t"/>
              <a:pathLst>
                <a:path extrusionOk="0" fill="none" h="2853" w="1319">
                  <a:moveTo>
                    <a:pt x="1240" y="1"/>
                  </a:moveTo>
                  <a:cubicBezTo>
                    <a:pt x="1240" y="1"/>
                    <a:pt x="1319" y="2853"/>
                    <a:pt x="670" y="2666"/>
                  </a:cubicBezTo>
                  <a:cubicBezTo>
                    <a:pt x="1" y="2489"/>
                    <a:pt x="40" y="836"/>
                    <a:pt x="40" y="836"/>
                  </a:cubicBezTo>
                </a:path>
              </a:pathLst>
            </a:custGeom>
            <a:noFill/>
            <a:ln cap="flat" cmpd="sng" w="3200">
              <a:solidFill>
                <a:srgbClr val="C96974"/>
              </a:solidFill>
              <a:prstDash val="solid"/>
              <a:miter lim="983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2" name="Google Shape;2862;p68"/>
            <p:cNvSpPr/>
            <p:nvPr/>
          </p:nvSpPr>
          <p:spPr>
            <a:xfrm>
              <a:off x="8731837" y="4045630"/>
              <a:ext cx="324783" cy="282634"/>
            </a:xfrm>
            <a:custGeom>
              <a:rect b="b" l="l" r="r" t="t"/>
              <a:pathLst>
                <a:path extrusionOk="0" h="6967" w="8006">
                  <a:moveTo>
                    <a:pt x="5665" y="1"/>
                  </a:moveTo>
                  <a:lnTo>
                    <a:pt x="4180" y="3040"/>
                  </a:lnTo>
                  <a:lnTo>
                    <a:pt x="3236" y="2695"/>
                  </a:lnTo>
                  <a:lnTo>
                    <a:pt x="1427" y="2037"/>
                  </a:lnTo>
                  <a:lnTo>
                    <a:pt x="0" y="6384"/>
                  </a:lnTo>
                  <a:lnTo>
                    <a:pt x="3256" y="6934"/>
                  </a:lnTo>
                  <a:cubicBezTo>
                    <a:pt x="3285" y="6934"/>
                    <a:pt x="3305" y="6944"/>
                    <a:pt x="3344" y="6944"/>
                  </a:cubicBezTo>
                  <a:cubicBezTo>
                    <a:pt x="3467" y="6959"/>
                    <a:pt x="3589" y="6967"/>
                    <a:pt x="3710" y="6967"/>
                  </a:cubicBezTo>
                  <a:cubicBezTo>
                    <a:pt x="4831" y="6967"/>
                    <a:pt x="5853" y="6324"/>
                    <a:pt x="6226" y="5312"/>
                  </a:cubicBezTo>
                  <a:lnTo>
                    <a:pt x="8006" y="345"/>
                  </a:lnTo>
                  <a:lnTo>
                    <a:pt x="5665" y="1"/>
                  </a:ln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3" name="Google Shape;2863;p68"/>
            <p:cNvSpPr/>
            <p:nvPr/>
          </p:nvSpPr>
          <p:spPr>
            <a:xfrm>
              <a:off x="8731837" y="4128225"/>
              <a:ext cx="135698" cy="199146"/>
            </a:xfrm>
            <a:custGeom>
              <a:rect b="b" l="l" r="r" t="t"/>
              <a:pathLst>
                <a:path extrusionOk="0" h="4909" w="3345">
                  <a:moveTo>
                    <a:pt x="1427" y="1"/>
                  </a:moveTo>
                  <a:lnTo>
                    <a:pt x="0" y="4348"/>
                  </a:lnTo>
                  <a:lnTo>
                    <a:pt x="3256" y="4898"/>
                  </a:lnTo>
                  <a:cubicBezTo>
                    <a:pt x="3285" y="4898"/>
                    <a:pt x="3305" y="4908"/>
                    <a:pt x="3344" y="4908"/>
                  </a:cubicBezTo>
                  <a:lnTo>
                    <a:pt x="3236" y="659"/>
                  </a:lnTo>
                  <a:lnTo>
                    <a:pt x="1427" y="1"/>
                  </a:ln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4" name="Google Shape;2864;p68"/>
            <p:cNvSpPr/>
            <p:nvPr/>
          </p:nvSpPr>
          <p:spPr>
            <a:xfrm>
              <a:off x="8596180" y="4060802"/>
              <a:ext cx="260971" cy="304459"/>
            </a:xfrm>
            <a:custGeom>
              <a:rect b="b" l="l" r="r" t="t"/>
              <a:pathLst>
                <a:path extrusionOk="0" h="7505" w="6433">
                  <a:moveTo>
                    <a:pt x="374" y="0"/>
                  </a:moveTo>
                  <a:lnTo>
                    <a:pt x="1" y="1545"/>
                  </a:lnTo>
                  <a:lnTo>
                    <a:pt x="2223" y="6737"/>
                  </a:lnTo>
                  <a:lnTo>
                    <a:pt x="5567" y="7504"/>
                  </a:lnTo>
                  <a:lnTo>
                    <a:pt x="6433" y="2282"/>
                  </a:lnTo>
                  <a:lnTo>
                    <a:pt x="4033" y="984"/>
                  </a:lnTo>
                  <a:cubicBezTo>
                    <a:pt x="3089" y="571"/>
                    <a:pt x="2095" y="276"/>
                    <a:pt x="1073" y="118"/>
                  </a:cubicBezTo>
                  <a:lnTo>
                    <a:pt x="374" y="0"/>
                  </a:lnTo>
                  <a:close/>
                </a:path>
              </a:pathLst>
            </a:custGeom>
            <a:solidFill>
              <a:srgbClr val="E65C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5" name="Google Shape;2865;p68"/>
            <p:cNvSpPr/>
            <p:nvPr/>
          </p:nvSpPr>
          <p:spPr>
            <a:xfrm>
              <a:off x="8284582" y="4449396"/>
              <a:ext cx="477601" cy="215089"/>
            </a:xfrm>
            <a:custGeom>
              <a:rect b="b" l="l" r="r" t="t"/>
              <a:pathLst>
                <a:path extrusionOk="0" h="5302" w="11773">
                  <a:moveTo>
                    <a:pt x="4003" y="1"/>
                  </a:moveTo>
                  <a:lnTo>
                    <a:pt x="778" y="1309"/>
                  </a:lnTo>
                  <a:lnTo>
                    <a:pt x="1" y="5134"/>
                  </a:lnTo>
                  <a:lnTo>
                    <a:pt x="11773" y="5302"/>
                  </a:lnTo>
                  <a:lnTo>
                    <a:pt x="11517" y="2499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rgbClr val="4C2D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6" name="Google Shape;2866;p68"/>
            <p:cNvSpPr/>
            <p:nvPr/>
          </p:nvSpPr>
          <p:spPr>
            <a:xfrm>
              <a:off x="8310505" y="4034474"/>
              <a:ext cx="447297" cy="520278"/>
            </a:xfrm>
            <a:custGeom>
              <a:rect b="b" l="l" r="r" t="t"/>
              <a:pathLst>
                <a:path extrusionOk="0" h="12825" w="11026">
                  <a:moveTo>
                    <a:pt x="1102" y="0"/>
                  </a:moveTo>
                  <a:cubicBezTo>
                    <a:pt x="1102" y="541"/>
                    <a:pt x="1102" y="1063"/>
                    <a:pt x="1093" y="1554"/>
                  </a:cubicBezTo>
                  <a:cubicBezTo>
                    <a:pt x="1093" y="1938"/>
                    <a:pt x="1083" y="2302"/>
                    <a:pt x="1073" y="2656"/>
                  </a:cubicBezTo>
                  <a:cubicBezTo>
                    <a:pt x="1053" y="3089"/>
                    <a:pt x="1043" y="3511"/>
                    <a:pt x="1024" y="3905"/>
                  </a:cubicBezTo>
                  <a:cubicBezTo>
                    <a:pt x="994" y="4308"/>
                    <a:pt x="975" y="4701"/>
                    <a:pt x="945" y="5065"/>
                  </a:cubicBezTo>
                  <a:cubicBezTo>
                    <a:pt x="896" y="5803"/>
                    <a:pt x="827" y="6482"/>
                    <a:pt x="758" y="7101"/>
                  </a:cubicBezTo>
                  <a:cubicBezTo>
                    <a:pt x="709" y="7514"/>
                    <a:pt x="660" y="7898"/>
                    <a:pt x="611" y="8252"/>
                  </a:cubicBezTo>
                  <a:cubicBezTo>
                    <a:pt x="562" y="8694"/>
                    <a:pt x="502" y="9088"/>
                    <a:pt x="443" y="9432"/>
                  </a:cubicBezTo>
                  <a:cubicBezTo>
                    <a:pt x="355" y="9993"/>
                    <a:pt x="257" y="10455"/>
                    <a:pt x="188" y="10799"/>
                  </a:cubicBezTo>
                  <a:cubicBezTo>
                    <a:pt x="70" y="11301"/>
                    <a:pt x="1" y="11546"/>
                    <a:pt x="1" y="11546"/>
                  </a:cubicBezTo>
                  <a:lnTo>
                    <a:pt x="11026" y="12825"/>
                  </a:lnTo>
                  <a:cubicBezTo>
                    <a:pt x="11026" y="12618"/>
                    <a:pt x="11016" y="12422"/>
                    <a:pt x="10977" y="12196"/>
                  </a:cubicBezTo>
                  <a:cubicBezTo>
                    <a:pt x="10957" y="11694"/>
                    <a:pt x="10918" y="11192"/>
                    <a:pt x="10868" y="10671"/>
                  </a:cubicBezTo>
                  <a:cubicBezTo>
                    <a:pt x="10829" y="10209"/>
                    <a:pt x="10770" y="9737"/>
                    <a:pt x="10711" y="9275"/>
                  </a:cubicBezTo>
                  <a:cubicBezTo>
                    <a:pt x="10642" y="8783"/>
                    <a:pt x="10573" y="8301"/>
                    <a:pt x="10485" y="7819"/>
                  </a:cubicBezTo>
                  <a:cubicBezTo>
                    <a:pt x="10377" y="7180"/>
                    <a:pt x="10249" y="6541"/>
                    <a:pt x="10121" y="5950"/>
                  </a:cubicBezTo>
                  <a:cubicBezTo>
                    <a:pt x="10023" y="5498"/>
                    <a:pt x="9924" y="5065"/>
                    <a:pt x="9806" y="4662"/>
                  </a:cubicBezTo>
                  <a:cubicBezTo>
                    <a:pt x="9649" y="4052"/>
                    <a:pt x="9492" y="3492"/>
                    <a:pt x="9334" y="3000"/>
                  </a:cubicBezTo>
                  <a:cubicBezTo>
                    <a:pt x="9255" y="2754"/>
                    <a:pt x="9167" y="2538"/>
                    <a:pt x="9098" y="2331"/>
                  </a:cubicBezTo>
                  <a:cubicBezTo>
                    <a:pt x="9019" y="2154"/>
                    <a:pt x="8951" y="1987"/>
                    <a:pt x="8852" y="1820"/>
                  </a:cubicBezTo>
                  <a:cubicBezTo>
                    <a:pt x="8331" y="964"/>
                    <a:pt x="7416" y="423"/>
                    <a:pt x="6394" y="384"/>
                  </a:cubicBezTo>
                  <a:lnTo>
                    <a:pt x="1102" y="0"/>
                  </a:lnTo>
                  <a:close/>
                </a:path>
              </a:pathLst>
            </a:custGeom>
            <a:solidFill>
              <a:srgbClr val="EF69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7" name="Google Shape;2867;p68"/>
            <p:cNvSpPr/>
            <p:nvPr/>
          </p:nvSpPr>
          <p:spPr>
            <a:xfrm>
              <a:off x="8353993" y="4097516"/>
              <a:ext cx="335574" cy="59472"/>
            </a:xfrm>
            <a:custGeom>
              <a:rect b="b" l="l" r="r" t="t"/>
              <a:pathLst>
                <a:path extrusionOk="0" h="1466" w="8272">
                  <a:moveTo>
                    <a:pt x="21" y="0"/>
                  </a:moveTo>
                  <a:cubicBezTo>
                    <a:pt x="21" y="374"/>
                    <a:pt x="11" y="748"/>
                    <a:pt x="1" y="1102"/>
                  </a:cubicBezTo>
                  <a:lnTo>
                    <a:pt x="8272" y="1466"/>
                  </a:lnTo>
                  <a:cubicBezTo>
                    <a:pt x="8193" y="1220"/>
                    <a:pt x="8115" y="984"/>
                    <a:pt x="8026" y="767"/>
                  </a:cubicBezTo>
                  <a:cubicBezTo>
                    <a:pt x="7947" y="600"/>
                    <a:pt x="7879" y="423"/>
                    <a:pt x="7780" y="266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F993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8" name="Google Shape;2868;p68"/>
            <p:cNvSpPr/>
            <p:nvPr/>
          </p:nvSpPr>
          <p:spPr>
            <a:xfrm>
              <a:off x="8348841" y="4193254"/>
              <a:ext cx="373059" cy="83447"/>
            </a:xfrm>
            <a:custGeom>
              <a:rect b="b" l="l" r="r" t="t"/>
              <a:pathLst>
                <a:path extrusionOk="0" h="2057" w="9196">
                  <a:moveTo>
                    <a:pt x="79" y="1"/>
                  </a:moveTo>
                  <a:cubicBezTo>
                    <a:pt x="49" y="404"/>
                    <a:pt x="30" y="797"/>
                    <a:pt x="0" y="1161"/>
                  </a:cubicBezTo>
                  <a:lnTo>
                    <a:pt x="9196" y="2056"/>
                  </a:lnTo>
                  <a:cubicBezTo>
                    <a:pt x="9097" y="1594"/>
                    <a:pt x="8989" y="1161"/>
                    <a:pt x="8871" y="768"/>
                  </a:cubicBezTo>
                  <a:lnTo>
                    <a:pt x="79" y="1"/>
                  </a:lnTo>
                  <a:close/>
                </a:path>
              </a:pathLst>
            </a:custGeom>
            <a:solidFill>
              <a:srgbClr val="F993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9" name="Google Shape;2869;p68"/>
            <p:cNvSpPr/>
            <p:nvPr/>
          </p:nvSpPr>
          <p:spPr>
            <a:xfrm>
              <a:off x="8336062" y="4321731"/>
              <a:ext cx="410178" cy="89005"/>
            </a:xfrm>
            <a:custGeom>
              <a:rect b="b" l="l" r="r" t="t"/>
              <a:pathLst>
                <a:path extrusionOk="0" h="2194" w="10111">
                  <a:moveTo>
                    <a:pt x="148" y="0"/>
                  </a:moveTo>
                  <a:cubicBezTo>
                    <a:pt x="99" y="423"/>
                    <a:pt x="50" y="797"/>
                    <a:pt x="0" y="1161"/>
                  </a:cubicBezTo>
                  <a:lnTo>
                    <a:pt x="10111" y="2194"/>
                  </a:lnTo>
                  <a:cubicBezTo>
                    <a:pt x="10042" y="1712"/>
                    <a:pt x="9963" y="1220"/>
                    <a:pt x="9894" y="738"/>
                  </a:cubicBezTo>
                  <a:lnTo>
                    <a:pt x="148" y="0"/>
                  </a:lnTo>
                  <a:close/>
                </a:path>
              </a:pathLst>
            </a:custGeom>
            <a:solidFill>
              <a:srgbClr val="F993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0" name="Google Shape;2870;p68"/>
            <p:cNvSpPr/>
            <p:nvPr/>
          </p:nvSpPr>
          <p:spPr>
            <a:xfrm>
              <a:off x="8395088" y="4017314"/>
              <a:ext cx="187584" cy="136875"/>
            </a:xfrm>
            <a:custGeom>
              <a:rect b="b" l="l" r="r" t="t"/>
              <a:pathLst>
                <a:path extrusionOk="0" h="3374" w="4624">
                  <a:moveTo>
                    <a:pt x="4407" y="0"/>
                  </a:moveTo>
                  <a:lnTo>
                    <a:pt x="1" y="1131"/>
                  </a:lnTo>
                  <a:cubicBezTo>
                    <a:pt x="1" y="1131"/>
                    <a:pt x="414" y="1692"/>
                    <a:pt x="1014" y="2262"/>
                  </a:cubicBezTo>
                  <a:cubicBezTo>
                    <a:pt x="1610" y="2814"/>
                    <a:pt x="2407" y="3374"/>
                    <a:pt x="3194" y="3374"/>
                  </a:cubicBezTo>
                  <a:cubicBezTo>
                    <a:pt x="3277" y="3374"/>
                    <a:pt x="3360" y="3367"/>
                    <a:pt x="3443" y="3354"/>
                  </a:cubicBezTo>
                  <a:cubicBezTo>
                    <a:pt x="4200" y="3226"/>
                    <a:pt x="4466" y="2538"/>
                    <a:pt x="4545" y="1830"/>
                  </a:cubicBezTo>
                  <a:cubicBezTo>
                    <a:pt x="4623" y="945"/>
                    <a:pt x="4407" y="10"/>
                    <a:pt x="4407" y="0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1" name="Google Shape;2871;p68"/>
            <p:cNvSpPr/>
            <p:nvPr/>
          </p:nvSpPr>
          <p:spPr>
            <a:xfrm>
              <a:off x="8395899" y="4017314"/>
              <a:ext cx="186773" cy="93630"/>
            </a:xfrm>
            <a:custGeom>
              <a:rect b="b" l="l" r="r" t="t"/>
              <a:pathLst>
                <a:path extrusionOk="0" h="2308" w="4604">
                  <a:moveTo>
                    <a:pt x="4397" y="0"/>
                  </a:moveTo>
                  <a:lnTo>
                    <a:pt x="1" y="1131"/>
                  </a:lnTo>
                  <a:cubicBezTo>
                    <a:pt x="1" y="1131"/>
                    <a:pt x="404" y="1692"/>
                    <a:pt x="1004" y="2262"/>
                  </a:cubicBezTo>
                  <a:cubicBezTo>
                    <a:pt x="1265" y="2290"/>
                    <a:pt x="1553" y="2307"/>
                    <a:pt x="1861" y="2307"/>
                  </a:cubicBezTo>
                  <a:cubicBezTo>
                    <a:pt x="2655" y="2307"/>
                    <a:pt x="3582" y="2191"/>
                    <a:pt x="4525" y="1830"/>
                  </a:cubicBezTo>
                  <a:cubicBezTo>
                    <a:pt x="4603" y="945"/>
                    <a:pt x="4387" y="10"/>
                    <a:pt x="4397" y="0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2" name="Google Shape;2872;p68"/>
            <p:cNvSpPr/>
            <p:nvPr/>
          </p:nvSpPr>
          <p:spPr>
            <a:xfrm>
              <a:off x="8318091" y="4417064"/>
              <a:ext cx="439305" cy="112575"/>
            </a:xfrm>
            <a:custGeom>
              <a:rect b="b" l="l" r="r" t="t"/>
              <a:pathLst>
                <a:path extrusionOk="0" h="2775" w="10829">
                  <a:moveTo>
                    <a:pt x="256" y="1"/>
                  </a:moveTo>
                  <a:cubicBezTo>
                    <a:pt x="168" y="562"/>
                    <a:pt x="70" y="1024"/>
                    <a:pt x="1" y="1368"/>
                  </a:cubicBezTo>
                  <a:lnTo>
                    <a:pt x="10829" y="2774"/>
                  </a:lnTo>
                  <a:cubicBezTo>
                    <a:pt x="10799" y="2273"/>
                    <a:pt x="10770" y="1761"/>
                    <a:pt x="10721" y="1260"/>
                  </a:cubicBezTo>
                  <a:lnTo>
                    <a:pt x="256" y="1"/>
                  </a:lnTo>
                  <a:close/>
                </a:path>
              </a:pathLst>
            </a:custGeom>
            <a:solidFill>
              <a:srgbClr val="F993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3" name="Google Shape;2873;p68"/>
            <p:cNvSpPr/>
            <p:nvPr/>
          </p:nvSpPr>
          <p:spPr>
            <a:xfrm>
              <a:off x="8585794" y="4017882"/>
              <a:ext cx="175211" cy="135171"/>
            </a:xfrm>
            <a:custGeom>
              <a:rect b="b" l="l" r="r" t="t"/>
              <a:pathLst>
                <a:path extrusionOk="0" h="3332" w="4319">
                  <a:moveTo>
                    <a:pt x="831" y="1"/>
                  </a:moveTo>
                  <a:cubicBezTo>
                    <a:pt x="665" y="1"/>
                    <a:pt x="499" y="48"/>
                    <a:pt x="355" y="144"/>
                  </a:cubicBezTo>
                  <a:cubicBezTo>
                    <a:pt x="188" y="252"/>
                    <a:pt x="89" y="567"/>
                    <a:pt x="1" y="852"/>
                  </a:cubicBezTo>
                  <a:cubicBezTo>
                    <a:pt x="296" y="931"/>
                    <a:pt x="503" y="1235"/>
                    <a:pt x="611" y="1540"/>
                  </a:cubicBezTo>
                  <a:cubicBezTo>
                    <a:pt x="719" y="1855"/>
                    <a:pt x="758" y="2199"/>
                    <a:pt x="896" y="2494"/>
                  </a:cubicBezTo>
                  <a:cubicBezTo>
                    <a:pt x="987" y="2694"/>
                    <a:pt x="1161" y="2902"/>
                    <a:pt x="1365" y="2902"/>
                  </a:cubicBezTo>
                  <a:cubicBezTo>
                    <a:pt x="1382" y="2902"/>
                    <a:pt x="1400" y="2901"/>
                    <a:pt x="1417" y="2898"/>
                  </a:cubicBezTo>
                  <a:cubicBezTo>
                    <a:pt x="1594" y="2868"/>
                    <a:pt x="1732" y="2662"/>
                    <a:pt x="1761" y="2465"/>
                  </a:cubicBezTo>
                  <a:cubicBezTo>
                    <a:pt x="1791" y="2268"/>
                    <a:pt x="1742" y="2062"/>
                    <a:pt x="1693" y="1865"/>
                  </a:cubicBezTo>
                  <a:lnTo>
                    <a:pt x="1693" y="1865"/>
                  </a:lnTo>
                  <a:cubicBezTo>
                    <a:pt x="1801" y="2012"/>
                    <a:pt x="1870" y="2199"/>
                    <a:pt x="1919" y="2367"/>
                  </a:cubicBezTo>
                  <a:cubicBezTo>
                    <a:pt x="1968" y="2544"/>
                    <a:pt x="2027" y="2711"/>
                    <a:pt x="2135" y="2858"/>
                  </a:cubicBezTo>
                  <a:cubicBezTo>
                    <a:pt x="2219" y="2984"/>
                    <a:pt x="2359" y="3073"/>
                    <a:pt x="2502" y="3073"/>
                  </a:cubicBezTo>
                  <a:cubicBezTo>
                    <a:pt x="2527" y="3073"/>
                    <a:pt x="2553" y="3071"/>
                    <a:pt x="2578" y="3065"/>
                  </a:cubicBezTo>
                  <a:cubicBezTo>
                    <a:pt x="2745" y="3037"/>
                    <a:pt x="2860" y="2841"/>
                    <a:pt x="2821" y="2678"/>
                  </a:cubicBezTo>
                  <a:lnTo>
                    <a:pt x="2821" y="2678"/>
                  </a:lnTo>
                  <a:cubicBezTo>
                    <a:pt x="2889" y="2906"/>
                    <a:pt x="2978" y="3138"/>
                    <a:pt x="3158" y="3261"/>
                  </a:cubicBezTo>
                  <a:cubicBezTo>
                    <a:pt x="3222" y="3309"/>
                    <a:pt x="3302" y="3332"/>
                    <a:pt x="3380" y="3332"/>
                  </a:cubicBezTo>
                  <a:cubicBezTo>
                    <a:pt x="3529" y="3332"/>
                    <a:pt x="3673" y="3249"/>
                    <a:pt x="3699" y="3094"/>
                  </a:cubicBezTo>
                  <a:cubicBezTo>
                    <a:pt x="3728" y="3094"/>
                    <a:pt x="3728" y="3094"/>
                    <a:pt x="3738" y="3104"/>
                  </a:cubicBezTo>
                  <a:cubicBezTo>
                    <a:pt x="3758" y="3194"/>
                    <a:pt x="3840" y="3238"/>
                    <a:pt x="3923" y="3238"/>
                  </a:cubicBezTo>
                  <a:cubicBezTo>
                    <a:pt x="3966" y="3238"/>
                    <a:pt x="4009" y="3226"/>
                    <a:pt x="4043" y="3202"/>
                  </a:cubicBezTo>
                  <a:cubicBezTo>
                    <a:pt x="4141" y="3124"/>
                    <a:pt x="4191" y="2996"/>
                    <a:pt x="4220" y="2868"/>
                  </a:cubicBezTo>
                  <a:cubicBezTo>
                    <a:pt x="4318" y="2357"/>
                    <a:pt x="4191" y="1776"/>
                    <a:pt x="3886" y="1363"/>
                  </a:cubicBezTo>
                  <a:cubicBezTo>
                    <a:pt x="3797" y="1235"/>
                    <a:pt x="3669" y="1127"/>
                    <a:pt x="3541" y="1127"/>
                  </a:cubicBezTo>
                  <a:cubicBezTo>
                    <a:pt x="3502" y="891"/>
                    <a:pt x="3364" y="665"/>
                    <a:pt x="3178" y="547"/>
                  </a:cubicBezTo>
                  <a:cubicBezTo>
                    <a:pt x="3079" y="476"/>
                    <a:pt x="2960" y="442"/>
                    <a:pt x="2840" y="442"/>
                  </a:cubicBezTo>
                  <a:cubicBezTo>
                    <a:pt x="2743" y="442"/>
                    <a:pt x="2646" y="464"/>
                    <a:pt x="2558" y="508"/>
                  </a:cubicBezTo>
                  <a:cubicBezTo>
                    <a:pt x="2438" y="267"/>
                    <a:pt x="2186" y="137"/>
                    <a:pt x="1936" y="137"/>
                  </a:cubicBezTo>
                  <a:cubicBezTo>
                    <a:pt x="1777" y="137"/>
                    <a:pt x="1618" y="190"/>
                    <a:pt x="1496" y="301"/>
                  </a:cubicBezTo>
                  <a:cubicBezTo>
                    <a:pt x="1320" y="102"/>
                    <a:pt x="1075" y="1"/>
                    <a:pt x="831" y="1"/>
                  </a:cubicBezTo>
                  <a:close/>
                </a:path>
              </a:pathLst>
            </a:custGeom>
            <a:solidFill>
              <a:srgbClr val="8E5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4" name="Google Shape;2874;p68"/>
            <p:cNvSpPr/>
            <p:nvPr/>
          </p:nvSpPr>
          <p:spPr>
            <a:xfrm>
              <a:off x="8647254" y="4034068"/>
              <a:ext cx="8438" cy="55091"/>
            </a:xfrm>
            <a:custGeom>
              <a:rect b="b" l="l" r="r" t="t"/>
              <a:pathLst>
                <a:path extrusionOk="0" fill="none" h="1358" w="208">
                  <a:moveTo>
                    <a:pt x="0" y="1"/>
                  </a:moveTo>
                  <a:cubicBezTo>
                    <a:pt x="109" y="443"/>
                    <a:pt x="168" y="896"/>
                    <a:pt x="207" y="1358"/>
                  </a:cubicBezTo>
                </a:path>
              </a:pathLst>
            </a:custGeom>
            <a:noFill/>
            <a:ln cap="flat" cmpd="sng" w="3200">
              <a:solidFill>
                <a:srgbClr val="5E2E2E"/>
              </a:solidFill>
              <a:prstDash val="solid"/>
              <a:miter lim="983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5" name="Google Shape;2875;p68"/>
            <p:cNvSpPr/>
            <p:nvPr/>
          </p:nvSpPr>
          <p:spPr>
            <a:xfrm>
              <a:off x="8689525" y="4042060"/>
              <a:ext cx="12049" cy="81825"/>
            </a:xfrm>
            <a:custGeom>
              <a:rect b="b" l="l" r="r" t="t"/>
              <a:pathLst>
                <a:path extrusionOk="0" fill="none" h="2017" w="297">
                  <a:moveTo>
                    <a:pt x="1" y="0"/>
                  </a:moveTo>
                  <a:cubicBezTo>
                    <a:pt x="208" y="649"/>
                    <a:pt x="296" y="1328"/>
                    <a:pt x="267" y="2016"/>
                  </a:cubicBezTo>
                </a:path>
              </a:pathLst>
            </a:custGeom>
            <a:noFill/>
            <a:ln cap="flat" cmpd="sng" w="3200">
              <a:solidFill>
                <a:srgbClr val="5E2E2E"/>
              </a:solidFill>
              <a:prstDash val="solid"/>
              <a:miter lim="983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6" name="Google Shape;2876;p68"/>
            <p:cNvSpPr/>
            <p:nvPr/>
          </p:nvSpPr>
          <p:spPr>
            <a:xfrm>
              <a:off x="8728226" y="4066400"/>
              <a:ext cx="7221" cy="73427"/>
            </a:xfrm>
            <a:custGeom>
              <a:rect b="b" l="l" r="r" t="t"/>
              <a:pathLst>
                <a:path extrusionOk="0" fill="none" h="1810" w="178">
                  <a:moveTo>
                    <a:pt x="1" y="0"/>
                  </a:moveTo>
                  <a:cubicBezTo>
                    <a:pt x="99" y="610"/>
                    <a:pt x="168" y="1210"/>
                    <a:pt x="178" y="1810"/>
                  </a:cubicBezTo>
                </a:path>
              </a:pathLst>
            </a:custGeom>
            <a:noFill/>
            <a:ln cap="flat" cmpd="sng" w="3200">
              <a:solidFill>
                <a:srgbClr val="5E2E2E"/>
              </a:solidFill>
              <a:prstDash val="solid"/>
              <a:miter lim="983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7" name="Google Shape;2877;p68"/>
            <p:cNvSpPr/>
            <p:nvPr/>
          </p:nvSpPr>
          <p:spPr>
            <a:xfrm>
              <a:off x="8660438" y="3763485"/>
              <a:ext cx="191519" cy="156712"/>
            </a:xfrm>
            <a:custGeom>
              <a:rect b="b" l="l" r="r" t="t"/>
              <a:pathLst>
                <a:path extrusionOk="0" h="3863" w="4721">
                  <a:moveTo>
                    <a:pt x="2578" y="0"/>
                  </a:moveTo>
                  <a:cubicBezTo>
                    <a:pt x="2205" y="0"/>
                    <a:pt x="1817" y="96"/>
                    <a:pt x="1456" y="298"/>
                  </a:cubicBezTo>
                  <a:cubicBezTo>
                    <a:pt x="423" y="868"/>
                    <a:pt x="0" y="2058"/>
                    <a:pt x="502" y="2963"/>
                  </a:cubicBezTo>
                  <a:cubicBezTo>
                    <a:pt x="818" y="3545"/>
                    <a:pt x="1445" y="3863"/>
                    <a:pt x="2127" y="3863"/>
                  </a:cubicBezTo>
                  <a:cubicBezTo>
                    <a:pt x="2504" y="3863"/>
                    <a:pt x="2897" y="3766"/>
                    <a:pt x="3265" y="3563"/>
                  </a:cubicBezTo>
                  <a:cubicBezTo>
                    <a:pt x="4288" y="3002"/>
                    <a:pt x="4721" y="1802"/>
                    <a:pt x="4219" y="907"/>
                  </a:cubicBezTo>
                  <a:cubicBezTo>
                    <a:pt x="3895" y="322"/>
                    <a:pt x="3262" y="0"/>
                    <a:pt x="2578" y="0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8" name="Google Shape;2878;p68"/>
            <p:cNvSpPr/>
            <p:nvPr/>
          </p:nvSpPr>
          <p:spPr>
            <a:xfrm>
              <a:off x="8697111" y="3813017"/>
              <a:ext cx="128518" cy="97037"/>
            </a:xfrm>
            <a:custGeom>
              <a:rect b="b" l="l" r="r" t="t"/>
              <a:pathLst>
                <a:path extrusionOk="0" h="2392" w="3168">
                  <a:moveTo>
                    <a:pt x="1925" y="1"/>
                  </a:moveTo>
                  <a:cubicBezTo>
                    <a:pt x="1645" y="1"/>
                    <a:pt x="1340" y="78"/>
                    <a:pt x="1053" y="237"/>
                  </a:cubicBezTo>
                  <a:cubicBezTo>
                    <a:pt x="335" y="640"/>
                    <a:pt x="1" y="1388"/>
                    <a:pt x="296" y="1909"/>
                  </a:cubicBezTo>
                  <a:cubicBezTo>
                    <a:pt x="466" y="2225"/>
                    <a:pt x="823" y="2391"/>
                    <a:pt x="1236" y="2391"/>
                  </a:cubicBezTo>
                  <a:cubicBezTo>
                    <a:pt x="1518" y="2391"/>
                    <a:pt x="1825" y="2314"/>
                    <a:pt x="2115" y="2155"/>
                  </a:cubicBezTo>
                  <a:cubicBezTo>
                    <a:pt x="2823" y="1761"/>
                    <a:pt x="3168" y="1014"/>
                    <a:pt x="2873" y="483"/>
                  </a:cubicBezTo>
                  <a:cubicBezTo>
                    <a:pt x="2697" y="167"/>
                    <a:pt x="2337" y="1"/>
                    <a:pt x="1925" y="1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9" name="Google Shape;2879;p68"/>
            <p:cNvSpPr/>
            <p:nvPr/>
          </p:nvSpPr>
          <p:spPr>
            <a:xfrm>
              <a:off x="8121827" y="3901048"/>
              <a:ext cx="176753" cy="151601"/>
            </a:xfrm>
            <a:custGeom>
              <a:rect b="b" l="l" r="r" t="t"/>
              <a:pathLst>
                <a:path extrusionOk="0" h="3737" w="4357">
                  <a:moveTo>
                    <a:pt x="2138" y="0"/>
                  </a:moveTo>
                  <a:cubicBezTo>
                    <a:pt x="1022" y="0"/>
                    <a:pt x="106" y="765"/>
                    <a:pt x="49" y="1755"/>
                  </a:cubicBezTo>
                  <a:cubicBezTo>
                    <a:pt x="0" y="2788"/>
                    <a:pt x="905" y="3673"/>
                    <a:pt x="2075" y="3732"/>
                  </a:cubicBezTo>
                  <a:cubicBezTo>
                    <a:pt x="2123" y="3735"/>
                    <a:pt x="2170" y="3736"/>
                    <a:pt x="2218" y="3736"/>
                  </a:cubicBezTo>
                  <a:cubicBezTo>
                    <a:pt x="3326" y="3736"/>
                    <a:pt x="4251" y="2972"/>
                    <a:pt x="4298" y="1981"/>
                  </a:cubicBezTo>
                  <a:cubicBezTo>
                    <a:pt x="4357" y="949"/>
                    <a:pt x="3452" y="64"/>
                    <a:pt x="2282" y="5"/>
                  </a:cubicBezTo>
                  <a:cubicBezTo>
                    <a:pt x="2234" y="2"/>
                    <a:pt x="2186" y="0"/>
                    <a:pt x="2138" y="0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0" name="Google Shape;2880;p68"/>
            <p:cNvSpPr/>
            <p:nvPr/>
          </p:nvSpPr>
          <p:spPr>
            <a:xfrm>
              <a:off x="8142556" y="3952122"/>
              <a:ext cx="122514" cy="88518"/>
            </a:xfrm>
            <a:custGeom>
              <a:rect b="b" l="l" r="r" t="t"/>
              <a:pathLst>
                <a:path extrusionOk="0" h="2182" w="3020">
                  <a:moveTo>
                    <a:pt x="1453" y="1"/>
                  </a:moveTo>
                  <a:cubicBezTo>
                    <a:pt x="691" y="1"/>
                    <a:pt x="67" y="438"/>
                    <a:pt x="30" y="1017"/>
                  </a:cubicBezTo>
                  <a:cubicBezTo>
                    <a:pt x="0" y="1617"/>
                    <a:pt x="640" y="2129"/>
                    <a:pt x="1446" y="2178"/>
                  </a:cubicBezTo>
                  <a:cubicBezTo>
                    <a:pt x="1487" y="2180"/>
                    <a:pt x="1527" y="2182"/>
                    <a:pt x="1567" y="2182"/>
                  </a:cubicBezTo>
                  <a:cubicBezTo>
                    <a:pt x="2330" y="2182"/>
                    <a:pt x="2952" y="1745"/>
                    <a:pt x="2980" y="1175"/>
                  </a:cubicBezTo>
                  <a:cubicBezTo>
                    <a:pt x="3020" y="565"/>
                    <a:pt x="2380" y="54"/>
                    <a:pt x="1574" y="4"/>
                  </a:cubicBezTo>
                  <a:cubicBezTo>
                    <a:pt x="1533" y="2"/>
                    <a:pt x="1493" y="1"/>
                    <a:pt x="1453" y="1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1" name="Google Shape;2881;p68"/>
            <p:cNvSpPr/>
            <p:nvPr/>
          </p:nvSpPr>
          <p:spPr>
            <a:xfrm>
              <a:off x="8161704" y="3543123"/>
              <a:ext cx="607661" cy="544172"/>
            </a:xfrm>
            <a:custGeom>
              <a:rect b="b" l="l" r="r" t="t"/>
              <a:pathLst>
                <a:path extrusionOk="0" h="13414" w="14979">
                  <a:moveTo>
                    <a:pt x="7179" y="0"/>
                  </a:moveTo>
                  <a:cubicBezTo>
                    <a:pt x="6668" y="0"/>
                    <a:pt x="6136" y="70"/>
                    <a:pt x="5587" y="222"/>
                  </a:cubicBezTo>
                  <a:cubicBezTo>
                    <a:pt x="1968" y="1235"/>
                    <a:pt x="1" y="6202"/>
                    <a:pt x="905" y="9811"/>
                  </a:cubicBezTo>
                  <a:cubicBezTo>
                    <a:pt x="1547" y="12406"/>
                    <a:pt x="3559" y="13413"/>
                    <a:pt x="5980" y="13413"/>
                  </a:cubicBezTo>
                  <a:cubicBezTo>
                    <a:pt x="6936" y="13413"/>
                    <a:pt x="7955" y="13256"/>
                    <a:pt x="8980" y="12978"/>
                  </a:cubicBezTo>
                  <a:cubicBezTo>
                    <a:pt x="12530" y="12014"/>
                    <a:pt x="14979" y="10136"/>
                    <a:pt x="14084" y="6526"/>
                  </a:cubicBezTo>
                  <a:cubicBezTo>
                    <a:pt x="13285" y="3364"/>
                    <a:pt x="10715" y="0"/>
                    <a:pt x="7179" y="0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2" name="Google Shape;2882;p68"/>
            <p:cNvSpPr/>
            <p:nvPr/>
          </p:nvSpPr>
          <p:spPr>
            <a:xfrm>
              <a:off x="8159716" y="3581622"/>
              <a:ext cx="561373" cy="356751"/>
            </a:xfrm>
            <a:custGeom>
              <a:rect b="b" l="l" r="r" t="t"/>
              <a:pathLst>
                <a:path extrusionOk="0" h="8794" w="13838">
                  <a:moveTo>
                    <a:pt x="7906" y="1"/>
                  </a:moveTo>
                  <a:cubicBezTo>
                    <a:pt x="7254" y="1"/>
                    <a:pt x="6597" y="56"/>
                    <a:pt x="5950" y="139"/>
                  </a:cubicBezTo>
                  <a:cubicBezTo>
                    <a:pt x="4908" y="276"/>
                    <a:pt x="3856" y="483"/>
                    <a:pt x="2892" y="955"/>
                  </a:cubicBezTo>
                  <a:cubicBezTo>
                    <a:pt x="1938" y="1407"/>
                    <a:pt x="1082" y="2145"/>
                    <a:pt x="640" y="3099"/>
                  </a:cubicBezTo>
                  <a:cubicBezTo>
                    <a:pt x="0" y="4505"/>
                    <a:pt x="315" y="6148"/>
                    <a:pt x="1013" y="8793"/>
                  </a:cubicBezTo>
                  <a:cubicBezTo>
                    <a:pt x="1259" y="6954"/>
                    <a:pt x="1869" y="4997"/>
                    <a:pt x="2725" y="3286"/>
                  </a:cubicBezTo>
                  <a:cubicBezTo>
                    <a:pt x="3374" y="3354"/>
                    <a:pt x="3997" y="3412"/>
                    <a:pt x="4617" y="3412"/>
                  </a:cubicBezTo>
                  <a:cubicBezTo>
                    <a:pt x="5699" y="3412"/>
                    <a:pt x="6773" y="3236"/>
                    <a:pt x="7967" y="2637"/>
                  </a:cubicBezTo>
                  <a:cubicBezTo>
                    <a:pt x="7573" y="2578"/>
                    <a:pt x="7209" y="2391"/>
                    <a:pt x="6924" y="2115"/>
                  </a:cubicBezTo>
                  <a:lnTo>
                    <a:pt x="6924" y="2115"/>
                  </a:lnTo>
                  <a:cubicBezTo>
                    <a:pt x="7017" y="2122"/>
                    <a:pt x="7110" y="2125"/>
                    <a:pt x="7200" y="2125"/>
                  </a:cubicBezTo>
                  <a:cubicBezTo>
                    <a:pt x="8129" y="2125"/>
                    <a:pt x="8948" y="1799"/>
                    <a:pt x="9959" y="1799"/>
                  </a:cubicBezTo>
                  <a:cubicBezTo>
                    <a:pt x="10268" y="1799"/>
                    <a:pt x="10594" y="1830"/>
                    <a:pt x="10947" y="1909"/>
                  </a:cubicBezTo>
                  <a:cubicBezTo>
                    <a:pt x="11900" y="2597"/>
                    <a:pt x="12864" y="3296"/>
                    <a:pt x="13838" y="3984"/>
                  </a:cubicBezTo>
                  <a:cubicBezTo>
                    <a:pt x="13612" y="2381"/>
                    <a:pt x="12294" y="1073"/>
                    <a:pt x="10769" y="483"/>
                  </a:cubicBezTo>
                  <a:cubicBezTo>
                    <a:pt x="9864" y="128"/>
                    <a:pt x="8891" y="1"/>
                    <a:pt x="7906" y="1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3" name="Google Shape;2883;p68"/>
            <p:cNvSpPr/>
            <p:nvPr/>
          </p:nvSpPr>
          <p:spPr>
            <a:xfrm>
              <a:off x="8069941" y="3454240"/>
              <a:ext cx="723400" cy="522023"/>
            </a:xfrm>
            <a:custGeom>
              <a:rect b="b" l="l" r="r" t="t"/>
              <a:pathLst>
                <a:path extrusionOk="0" h="12868" w="17832">
                  <a:moveTo>
                    <a:pt x="7861" y="0"/>
                  </a:moveTo>
                  <a:cubicBezTo>
                    <a:pt x="6105" y="0"/>
                    <a:pt x="4559" y="735"/>
                    <a:pt x="3423" y="3701"/>
                  </a:cubicBezTo>
                  <a:cubicBezTo>
                    <a:pt x="581" y="4154"/>
                    <a:pt x="1122" y="6524"/>
                    <a:pt x="669" y="7989"/>
                  </a:cubicBezTo>
                  <a:cubicBezTo>
                    <a:pt x="541" y="8383"/>
                    <a:pt x="364" y="8698"/>
                    <a:pt x="1" y="8914"/>
                  </a:cubicBezTo>
                  <a:cubicBezTo>
                    <a:pt x="222" y="9028"/>
                    <a:pt x="495" y="9111"/>
                    <a:pt x="749" y="9111"/>
                  </a:cubicBezTo>
                  <a:cubicBezTo>
                    <a:pt x="957" y="9111"/>
                    <a:pt x="1153" y="9055"/>
                    <a:pt x="1299" y="8914"/>
                  </a:cubicBezTo>
                  <a:cubicBezTo>
                    <a:pt x="1456" y="10389"/>
                    <a:pt x="2508" y="11776"/>
                    <a:pt x="3512" y="12867"/>
                  </a:cubicBezTo>
                  <a:cubicBezTo>
                    <a:pt x="2951" y="10497"/>
                    <a:pt x="3738" y="8048"/>
                    <a:pt x="4515" y="5747"/>
                  </a:cubicBezTo>
                  <a:cubicBezTo>
                    <a:pt x="5140" y="5857"/>
                    <a:pt x="5776" y="5914"/>
                    <a:pt x="6411" y="5914"/>
                  </a:cubicBezTo>
                  <a:cubicBezTo>
                    <a:pt x="7193" y="5914"/>
                    <a:pt x="7974" y="5828"/>
                    <a:pt x="8734" y="5649"/>
                  </a:cubicBezTo>
                  <a:cubicBezTo>
                    <a:pt x="8183" y="5541"/>
                    <a:pt x="7662" y="5187"/>
                    <a:pt x="7367" y="4705"/>
                  </a:cubicBezTo>
                  <a:lnTo>
                    <a:pt x="7367" y="4705"/>
                  </a:lnTo>
                  <a:cubicBezTo>
                    <a:pt x="7807" y="4896"/>
                    <a:pt x="8270" y="4963"/>
                    <a:pt x="8742" y="4963"/>
                  </a:cubicBezTo>
                  <a:cubicBezTo>
                    <a:pt x="9876" y="4963"/>
                    <a:pt x="11065" y="4573"/>
                    <a:pt x="12131" y="4573"/>
                  </a:cubicBezTo>
                  <a:cubicBezTo>
                    <a:pt x="12582" y="4573"/>
                    <a:pt x="13011" y="4643"/>
                    <a:pt x="13405" y="4842"/>
                  </a:cubicBezTo>
                  <a:cubicBezTo>
                    <a:pt x="14418" y="6229"/>
                    <a:pt x="16080" y="7222"/>
                    <a:pt x="16444" y="9081"/>
                  </a:cubicBezTo>
                  <a:cubicBezTo>
                    <a:pt x="16710" y="7596"/>
                    <a:pt x="17054" y="6131"/>
                    <a:pt x="16523" y="4803"/>
                  </a:cubicBezTo>
                  <a:cubicBezTo>
                    <a:pt x="16867" y="4741"/>
                    <a:pt x="17307" y="4426"/>
                    <a:pt x="17699" y="4426"/>
                  </a:cubicBezTo>
                  <a:cubicBezTo>
                    <a:pt x="17744" y="4426"/>
                    <a:pt x="17788" y="4430"/>
                    <a:pt x="17831" y="4439"/>
                  </a:cubicBezTo>
                  <a:cubicBezTo>
                    <a:pt x="17585" y="4056"/>
                    <a:pt x="17290" y="3662"/>
                    <a:pt x="16966" y="3308"/>
                  </a:cubicBezTo>
                  <a:cubicBezTo>
                    <a:pt x="16248" y="2502"/>
                    <a:pt x="15343" y="1862"/>
                    <a:pt x="14231" y="1862"/>
                  </a:cubicBezTo>
                  <a:cubicBezTo>
                    <a:pt x="14645" y="1459"/>
                    <a:pt x="15028" y="997"/>
                    <a:pt x="15048" y="515"/>
                  </a:cubicBezTo>
                  <a:lnTo>
                    <a:pt x="15048" y="515"/>
                  </a:lnTo>
                  <a:cubicBezTo>
                    <a:pt x="14515" y="652"/>
                    <a:pt x="13979" y="706"/>
                    <a:pt x="13444" y="706"/>
                  </a:cubicBezTo>
                  <a:cubicBezTo>
                    <a:pt x="11506" y="706"/>
                    <a:pt x="9582" y="0"/>
                    <a:pt x="7861" y="0"/>
                  </a:cubicBezTo>
                  <a:close/>
                </a:path>
              </a:pathLst>
            </a:custGeom>
            <a:solidFill>
              <a:srgbClr val="863A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4" name="Google Shape;2884;p68"/>
            <p:cNvSpPr/>
            <p:nvPr/>
          </p:nvSpPr>
          <p:spPr>
            <a:xfrm>
              <a:off x="8095093" y="3453186"/>
              <a:ext cx="663928" cy="323972"/>
            </a:xfrm>
            <a:custGeom>
              <a:rect b="b" l="l" r="r" t="t"/>
              <a:pathLst>
                <a:path extrusionOk="0" h="7986" w="16366">
                  <a:moveTo>
                    <a:pt x="7283" y="1"/>
                  </a:moveTo>
                  <a:cubicBezTo>
                    <a:pt x="5526" y="1"/>
                    <a:pt x="3979" y="734"/>
                    <a:pt x="2842" y="3698"/>
                  </a:cubicBezTo>
                  <a:cubicBezTo>
                    <a:pt x="0" y="4150"/>
                    <a:pt x="541" y="6521"/>
                    <a:pt x="89" y="7986"/>
                  </a:cubicBezTo>
                  <a:cubicBezTo>
                    <a:pt x="580" y="7376"/>
                    <a:pt x="807" y="6550"/>
                    <a:pt x="1180" y="5832"/>
                  </a:cubicBezTo>
                  <a:cubicBezTo>
                    <a:pt x="1556" y="5107"/>
                    <a:pt x="2258" y="4425"/>
                    <a:pt x="3028" y="4425"/>
                  </a:cubicBezTo>
                  <a:cubicBezTo>
                    <a:pt x="3145" y="4425"/>
                    <a:pt x="3264" y="4441"/>
                    <a:pt x="3383" y="4475"/>
                  </a:cubicBezTo>
                  <a:cubicBezTo>
                    <a:pt x="3678" y="2931"/>
                    <a:pt x="4908" y="1623"/>
                    <a:pt x="6412" y="1200"/>
                  </a:cubicBezTo>
                  <a:cubicBezTo>
                    <a:pt x="6870" y="1075"/>
                    <a:pt x="7335" y="1028"/>
                    <a:pt x="7805" y="1028"/>
                  </a:cubicBezTo>
                  <a:cubicBezTo>
                    <a:pt x="9163" y="1028"/>
                    <a:pt x="10560" y="1418"/>
                    <a:pt x="11936" y="1418"/>
                  </a:cubicBezTo>
                  <a:cubicBezTo>
                    <a:pt x="12250" y="1418"/>
                    <a:pt x="12563" y="1397"/>
                    <a:pt x="12874" y="1347"/>
                  </a:cubicBezTo>
                  <a:lnTo>
                    <a:pt x="12874" y="1347"/>
                  </a:lnTo>
                  <a:cubicBezTo>
                    <a:pt x="12599" y="1761"/>
                    <a:pt x="12195" y="2065"/>
                    <a:pt x="11743" y="2223"/>
                  </a:cubicBezTo>
                  <a:cubicBezTo>
                    <a:pt x="12037" y="2179"/>
                    <a:pt x="12334" y="2158"/>
                    <a:pt x="12631" y="2158"/>
                  </a:cubicBezTo>
                  <a:cubicBezTo>
                    <a:pt x="13949" y="2158"/>
                    <a:pt x="15265" y="2576"/>
                    <a:pt x="16365" y="3314"/>
                  </a:cubicBezTo>
                  <a:cubicBezTo>
                    <a:pt x="15637" y="2518"/>
                    <a:pt x="14742" y="1888"/>
                    <a:pt x="13641" y="1869"/>
                  </a:cubicBezTo>
                  <a:cubicBezTo>
                    <a:pt x="14064" y="1456"/>
                    <a:pt x="14447" y="993"/>
                    <a:pt x="14467" y="511"/>
                  </a:cubicBezTo>
                  <a:lnTo>
                    <a:pt x="14467" y="511"/>
                  </a:lnTo>
                  <a:cubicBezTo>
                    <a:pt x="13933" y="649"/>
                    <a:pt x="13396" y="703"/>
                    <a:pt x="12860" y="703"/>
                  </a:cubicBezTo>
                  <a:cubicBezTo>
                    <a:pt x="10924" y="703"/>
                    <a:pt x="9003" y="1"/>
                    <a:pt x="7283" y="1"/>
                  </a:cubicBezTo>
                  <a:close/>
                </a:path>
              </a:pathLst>
            </a:custGeom>
            <a:solidFill>
              <a:srgbClr val="A158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5" name="Google Shape;2885;p68"/>
            <p:cNvSpPr/>
            <p:nvPr/>
          </p:nvSpPr>
          <p:spPr>
            <a:xfrm>
              <a:off x="8531962" y="3765148"/>
              <a:ext cx="159227" cy="130425"/>
            </a:xfrm>
            <a:custGeom>
              <a:rect b="b" l="l" r="r" t="t"/>
              <a:pathLst>
                <a:path extrusionOk="0" h="3215" w="3925">
                  <a:moveTo>
                    <a:pt x="2056" y="1"/>
                  </a:moveTo>
                  <a:cubicBezTo>
                    <a:pt x="1927" y="1"/>
                    <a:pt x="1795" y="14"/>
                    <a:pt x="1662" y="40"/>
                  </a:cubicBezTo>
                  <a:cubicBezTo>
                    <a:pt x="679" y="227"/>
                    <a:pt x="0" y="1093"/>
                    <a:pt x="167" y="1968"/>
                  </a:cubicBezTo>
                  <a:cubicBezTo>
                    <a:pt x="314" y="2703"/>
                    <a:pt x="875" y="3214"/>
                    <a:pt x="1720" y="3214"/>
                  </a:cubicBezTo>
                  <a:cubicBezTo>
                    <a:pt x="1893" y="3214"/>
                    <a:pt x="2077" y="3193"/>
                    <a:pt x="2272" y="3148"/>
                  </a:cubicBezTo>
                  <a:cubicBezTo>
                    <a:pt x="3295" y="2922"/>
                    <a:pt x="3924" y="2165"/>
                    <a:pt x="3747" y="1299"/>
                  </a:cubicBezTo>
                  <a:cubicBezTo>
                    <a:pt x="3603" y="525"/>
                    <a:pt x="2884" y="1"/>
                    <a:pt x="205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6" name="Google Shape;2886;p68"/>
            <p:cNvSpPr/>
            <p:nvPr/>
          </p:nvSpPr>
          <p:spPr>
            <a:xfrm>
              <a:off x="8531962" y="3755006"/>
              <a:ext cx="152047" cy="97159"/>
            </a:xfrm>
            <a:custGeom>
              <a:rect b="b" l="l" r="r" t="t"/>
              <a:pathLst>
                <a:path extrusionOk="0" h="2395" w="3748">
                  <a:moveTo>
                    <a:pt x="1936" y="0"/>
                  </a:moveTo>
                  <a:cubicBezTo>
                    <a:pt x="1488" y="0"/>
                    <a:pt x="1041" y="160"/>
                    <a:pt x="699" y="477"/>
                  </a:cubicBezTo>
                  <a:cubicBezTo>
                    <a:pt x="158" y="989"/>
                    <a:pt x="0" y="1746"/>
                    <a:pt x="207" y="2395"/>
                  </a:cubicBezTo>
                  <a:cubicBezTo>
                    <a:pt x="118" y="1795"/>
                    <a:pt x="335" y="1156"/>
                    <a:pt x="846" y="723"/>
                  </a:cubicBezTo>
                  <a:cubicBezTo>
                    <a:pt x="1177" y="447"/>
                    <a:pt x="1591" y="308"/>
                    <a:pt x="2008" y="308"/>
                  </a:cubicBezTo>
                  <a:cubicBezTo>
                    <a:pt x="2348" y="308"/>
                    <a:pt x="2690" y="400"/>
                    <a:pt x="2990" y="585"/>
                  </a:cubicBezTo>
                  <a:cubicBezTo>
                    <a:pt x="3364" y="831"/>
                    <a:pt x="3610" y="1175"/>
                    <a:pt x="3747" y="1559"/>
                  </a:cubicBezTo>
                  <a:cubicBezTo>
                    <a:pt x="3688" y="1116"/>
                    <a:pt x="3452" y="693"/>
                    <a:pt x="3069" y="389"/>
                  </a:cubicBezTo>
                  <a:cubicBezTo>
                    <a:pt x="2739" y="128"/>
                    <a:pt x="2337" y="0"/>
                    <a:pt x="1936" y="0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7" name="Google Shape;2887;p68"/>
            <p:cNvSpPr/>
            <p:nvPr/>
          </p:nvSpPr>
          <p:spPr>
            <a:xfrm>
              <a:off x="8547905" y="3801861"/>
              <a:ext cx="76632" cy="76632"/>
            </a:xfrm>
            <a:custGeom>
              <a:rect b="b" l="l" r="r" t="t"/>
              <a:pathLst>
                <a:path extrusionOk="0" h="1889" w="1889">
                  <a:moveTo>
                    <a:pt x="945" y="1"/>
                  </a:moveTo>
                  <a:cubicBezTo>
                    <a:pt x="424" y="1"/>
                    <a:pt x="1" y="424"/>
                    <a:pt x="1" y="945"/>
                  </a:cubicBezTo>
                  <a:cubicBezTo>
                    <a:pt x="1" y="1466"/>
                    <a:pt x="424" y="1889"/>
                    <a:pt x="945" y="1889"/>
                  </a:cubicBezTo>
                  <a:cubicBezTo>
                    <a:pt x="1466" y="1889"/>
                    <a:pt x="1889" y="1466"/>
                    <a:pt x="1889" y="945"/>
                  </a:cubicBezTo>
                  <a:cubicBezTo>
                    <a:pt x="1889" y="424"/>
                    <a:pt x="1466" y="1"/>
                    <a:pt x="945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8" name="Google Shape;2888;p68"/>
            <p:cNvSpPr/>
            <p:nvPr/>
          </p:nvSpPr>
          <p:spPr>
            <a:xfrm>
              <a:off x="8595368" y="3803078"/>
              <a:ext cx="17606" cy="17971"/>
            </a:xfrm>
            <a:custGeom>
              <a:rect b="b" l="l" r="r" t="t"/>
              <a:pathLst>
                <a:path extrusionOk="0" h="443" w="434">
                  <a:moveTo>
                    <a:pt x="217" y="0"/>
                  </a:moveTo>
                  <a:cubicBezTo>
                    <a:pt x="99" y="0"/>
                    <a:pt x="1" y="99"/>
                    <a:pt x="1" y="226"/>
                  </a:cubicBezTo>
                  <a:cubicBezTo>
                    <a:pt x="1" y="344"/>
                    <a:pt x="99" y="443"/>
                    <a:pt x="217" y="443"/>
                  </a:cubicBezTo>
                  <a:cubicBezTo>
                    <a:pt x="335" y="443"/>
                    <a:pt x="434" y="344"/>
                    <a:pt x="434" y="226"/>
                  </a:cubicBezTo>
                  <a:cubicBezTo>
                    <a:pt x="434" y="99"/>
                    <a:pt x="335" y="0"/>
                    <a:pt x="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9" name="Google Shape;2889;p68"/>
            <p:cNvSpPr/>
            <p:nvPr/>
          </p:nvSpPr>
          <p:spPr>
            <a:xfrm>
              <a:off x="8251074" y="3851718"/>
              <a:ext cx="165597" cy="133548"/>
            </a:xfrm>
            <a:custGeom>
              <a:rect b="b" l="l" r="r" t="t"/>
              <a:pathLst>
                <a:path extrusionOk="0" h="3292" w="4082">
                  <a:moveTo>
                    <a:pt x="2205" y="1"/>
                  </a:moveTo>
                  <a:cubicBezTo>
                    <a:pt x="1901" y="1"/>
                    <a:pt x="1586" y="74"/>
                    <a:pt x="1289" y="227"/>
                  </a:cubicBezTo>
                  <a:cubicBezTo>
                    <a:pt x="394" y="699"/>
                    <a:pt x="1" y="1712"/>
                    <a:pt x="423" y="2519"/>
                  </a:cubicBezTo>
                  <a:cubicBezTo>
                    <a:pt x="692" y="3029"/>
                    <a:pt x="1183" y="3292"/>
                    <a:pt x="1759" y="3292"/>
                  </a:cubicBezTo>
                  <a:cubicBezTo>
                    <a:pt x="2070" y="3292"/>
                    <a:pt x="2406" y="3215"/>
                    <a:pt x="2744" y="3060"/>
                  </a:cubicBezTo>
                  <a:cubicBezTo>
                    <a:pt x="3807" y="2558"/>
                    <a:pt x="4082" y="1634"/>
                    <a:pt x="3659" y="837"/>
                  </a:cubicBezTo>
                  <a:cubicBezTo>
                    <a:pt x="3383" y="298"/>
                    <a:pt x="2817" y="1"/>
                    <a:pt x="22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0" name="Google Shape;2890;p68"/>
            <p:cNvSpPr/>
            <p:nvPr/>
          </p:nvSpPr>
          <p:spPr>
            <a:xfrm>
              <a:off x="8255861" y="3843483"/>
              <a:ext cx="146449" cy="110425"/>
            </a:xfrm>
            <a:custGeom>
              <a:rect b="b" l="l" r="r" t="t"/>
              <a:pathLst>
                <a:path extrusionOk="0" h="2722" w="3610">
                  <a:moveTo>
                    <a:pt x="1880" y="0"/>
                  </a:moveTo>
                  <a:cubicBezTo>
                    <a:pt x="1056" y="0"/>
                    <a:pt x="313" y="580"/>
                    <a:pt x="119" y="1394"/>
                  </a:cubicBezTo>
                  <a:cubicBezTo>
                    <a:pt x="1" y="1856"/>
                    <a:pt x="89" y="2328"/>
                    <a:pt x="315" y="2722"/>
                  </a:cubicBezTo>
                  <a:cubicBezTo>
                    <a:pt x="168" y="2348"/>
                    <a:pt x="158" y="1925"/>
                    <a:pt x="305" y="1492"/>
                  </a:cubicBezTo>
                  <a:cubicBezTo>
                    <a:pt x="556" y="769"/>
                    <a:pt x="1261" y="272"/>
                    <a:pt x="2031" y="272"/>
                  </a:cubicBezTo>
                  <a:cubicBezTo>
                    <a:pt x="2046" y="272"/>
                    <a:pt x="2061" y="273"/>
                    <a:pt x="2076" y="273"/>
                  </a:cubicBezTo>
                  <a:cubicBezTo>
                    <a:pt x="2744" y="302"/>
                    <a:pt x="3315" y="666"/>
                    <a:pt x="3610" y="1197"/>
                  </a:cubicBezTo>
                  <a:cubicBezTo>
                    <a:pt x="3374" y="558"/>
                    <a:pt x="2784" y="66"/>
                    <a:pt x="2036" y="7"/>
                  </a:cubicBezTo>
                  <a:cubicBezTo>
                    <a:pt x="1984" y="3"/>
                    <a:pt x="1932" y="0"/>
                    <a:pt x="1880" y="0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1" name="Google Shape;2891;p68"/>
            <p:cNvSpPr/>
            <p:nvPr/>
          </p:nvSpPr>
          <p:spPr>
            <a:xfrm>
              <a:off x="8326488" y="3895896"/>
              <a:ext cx="36754" cy="19716"/>
            </a:xfrm>
            <a:custGeom>
              <a:rect b="b" l="l" r="r" t="t"/>
              <a:pathLst>
                <a:path extrusionOk="0" h="486" w="906">
                  <a:moveTo>
                    <a:pt x="484" y="1"/>
                  </a:moveTo>
                  <a:cubicBezTo>
                    <a:pt x="467" y="1"/>
                    <a:pt x="450" y="2"/>
                    <a:pt x="433" y="4"/>
                  </a:cubicBezTo>
                  <a:cubicBezTo>
                    <a:pt x="187" y="23"/>
                    <a:pt x="0" y="240"/>
                    <a:pt x="20" y="486"/>
                  </a:cubicBezTo>
                  <a:lnTo>
                    <a:pt x="905" y="407"/>
                  </a:lnTo>
                  <a:cubicBezTo>
                    <a:pt x="887" y="178"/>
                    <a:pt x="707" y="1"/>
                    <a:pt x="484" y="1"/>
                  </a:cubicBezTo>
                  <a:close/>
                </a:path>
              </a:pathLst>
            </a:custGeom>
            <a:solidFill>
              <a:srgbClr val="0615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2" name="Google Shape;2892;p68"/>
            <p:cNvSpPr/>
            <p:nvPr/>
          </p:nvSpPr>
          <p:spPr>
            <a:xfrm>
              <a:off x="8306935" y="3876059"/>
              <a:ext cx="76632" cy="76673"/>
            </a:xfrm>
            <a:custGeom>
              <a:rect b="b" l="l" r="r" t="t"/>
              <a:pathLst>
                <a:path extrusionOk="0" h="1890" w="1889">
                  <a:moveTo>
                    <a:pt x="945" y="1"/>
                  </a:moveTo>
                  <a:cubicBezTo>
                    <a:pt x="423" y="1"/>
                    <a:pt x="0" y="424"/>
                    <a:pt x="0" y="945"/>
                  </a:cubicBezTo>
                  <a:cubicBezTo>
                    <a:pt x="0" y="1466"/>
                    <a:pt x="423" y="1889"/>
                    <a:pt x="945" y="1889"/>
                  </a:cubicBezTo>
                  <a:cubicBezTo>
                    <a:pt x="1466" y="1889"/>
                    <a:pt x="1889" y="1466"/>
                    <a:pt x="1889" y="945"/>
                  </a:cubicBezTo>
                  <a:cubicBezTo>
                    <a:pt x="1889" y="424"/>
                    <a:pt x="1466" y="1"/>
                    <a:pt x="945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3" name="Google Shape;2893;p68"/>
            <p:cNvSpPr/>
            <p:nvPr/>
          </p:nvSpPr>
          <p:spPr>
            <a:xfrm>
              <a:off x="8358009" y="3880075"/>
              <a:ext cx="17971" cy="17971"/>
            </a:xfrm>
            <a:custGeom>
              <a:rect b="b" l="l" r="r" t="t"/>
              <a:pathLst>
                <a:path extrusionOk="0" h="443" w="443">
                  <a:moveTo>
                    <a:pt x="217" y="0"/>
                  </a:moveTo>
                  <a:cubicBezTo>
                    <a:pt x="99" y="0"/>
                    <a:pt x="0" y="99"/>
                    <a:pt x="0" y="217"/>
                  </a:cubicBezTo>
                  <a:cubicBezTo>
                    <a:pt x="0" y="345"/>
                    <a:pt x="99" y="443"/>
                    <a:pt x="217" y="443"/>
                  </a:cubicBezTo>
                  <a:cubicBezTo>
                    <a:pt x="335" y="443"/>
                    <a:pt x="443" y="345"/>
                    <a:pt x="443" y="217"/>
                  </a:cubicBezTo>
                  <a:cubicBezTo>
                    <a:pt x="443" y="99"/>
                    <a:pt x="335" y="0"/>
                    <a:pt x="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4" name="Google Shape;2894;p68"/>
            <p:cNvSpPr/>
            <p:nvPr/>
          </p:nvSpPr>
          <p:spPr>
            <a:xfrm>
              <a:off x="8484457" y="3895612"/>
              <a:ext cx="16430" cy="31156"/>
            </a:xfrm>
            <a:custGeom>
              <a:rect b="b" l="l" r="r" t="t"/>
              <a:pathLst>
                <a:path extrusionOk="0" h="768" w="405">
                  <a:moveTo>
                    <a:pt x="1" y="1"/>
                  </a:moveTo>
                  <a:lnTo>
                    <a:pt x="1" y="1"/>
                  </a:lnTo>
                  <a:cubicBezTo>
                    <a:pt x="99" y="247"/>
                    <a:pt x="158" y="502"/>
                    <a:pt x="178" y="768"/>
                  </a:cubicBezTo>
                  <a:cubicBezTo>
                    <a:pt x="325" y="689"/>
                    <a:pt x="404" y="512"/>
                    <a:pt x="384" y="345"/>
                  </a:cubicBezTo>
                  <a:cubicBezTo>
                    <a:pt x="355" y="168"/>
                    <a:pt x="227" y="30"/>
                    <a:pt x="1" y="1"/>
                  </a:cubicBezTo>
                  <a:close/>
                </a:path>
              </a:pathLst>
            </a:custGeom>
            <a:solidFill>
              <a:srgbClr val="C9697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5" name="Google Shape;2895;p68"/>
            <p:cNvSpPr/>
            <p:nvPr/>
          </p:nvSpPr>
          <p:spPr>
            <a:xfrm>
              <a:off x="8423850" y="3919547"/>
              <a:ext cx="154440" cy="111845"/>
            </a:xfrm>
            <a:custGeom>
              <a:rect b="b" l="l" r="r" t="t"/>
              <a:pathLst>
                <a:path extrusionOk="0" h="2757" w="3807">
                  <a:moveTo>
                    <a:pt x="3403" y="1"/>
                  </a:moveTo>
                  <a:lnTo>
                    <a:pt x="3403" y="1"/>
                  </a:lnTo>
                  <a:cubicBezTo>
                    <a:pt x="3354" y="21"/>
                    <a:pt x="3304" y="30"/>
                    <a:pt x="3255" y="60"/>
                  </a:cubicBezTo>
                  <a:cubicBezTo>
                    <a:pt x="2311" y="463"/>
                    <a:pt x="1288" y="709"/>
                    <a:pt x="266" y="758"/>
                  </a:cubicBezTo>
                  <a:cubicBezTo>
                    <a:pt x="216" y="798"/>
                    <a:pt x="167" y="837"/>
                    <a:pt x="118" y="886"/>
                  </a:cubicBezTo>
                  <a:cubicBezTo>
                    <a:pt x="0" y="1594"/>
                    <a:pt x="364" y="2322"/>
                    <a:pt x="1033" y="2617"/>
                  </a:cubicBezTo>
                  <a:cubicBezTo>
                    <a:pt x="1249" y="2712"/>
                    <a:pt x="1489" y="2757"/>
                    <a:pt x="1734" y="2757"/>
                  </a:cubicBezTo>
                  <a:cubicBezTo>
                    <a:pt x="2277" y="2757"/>
                    <a:pt x="2840" y="2532"/>
                    <a:pt x="3206" y="2125"/>
                  </a:cubicBezTo>
                  <a:cubicBezTo>
                    <a:pt x="3737" y="1535"/>
                    <a:pt x="3806" y="640"/>
                    <a:pt x="3403" y="1"/>
                  </a:cubicBezTo>
                  <a:close/>
                </a:path>
              </a:pathLst>
            </a:custGeom>
            <a:solidFill>
              <a:srgbClr val="4D2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6" name="Google Shape;2896;p68"/>
            <p:cNvSpPr/>
            <p:nvPr/>
          </p:nvSpPr>
          <p:spPr>
            <a:xfrm>
              <a:off x="8427825" y="3921940"/>
              <a:ext cx="128518" cy="47099"/>
            </a:xfrm>
            <a:custGeom>
              <a:rect b="b" l="l" r="r" t="t"/>
              <a:pathLst>
                <a:path extrusionOk="0" h="1161" w="3168">
                  <a:moveTo>
                    <a:pt x="3167" y="1"/>
                  </a:moveTo>
                  <a:lnTo>
                    <a:pt x="3167" y="1"/>
                  </a:lnTo>
                  <a:cubicBezTo>
                    <a:pt x="2174" y="414"/>
                    <a:pt x="1102" y="660"/>
                    <a:pt x="30" y="689"/>
                  </a:cubicBezTo>
                  <a:cubicBezTo>
                    <a:pt x="20" y="758"/>
                    <a:pt x="20" y="748"/>
                    <a:pt x="0" y="817"/>
                  </a:cubicBezTo>
                  <a:cubicBezTo>
                    <a:pt x="295" y="1034"/>
                    <a:pt x="620" y="1132"/>
                    <a:pt x="954" y="1152"/>
                  </a:cubicBezTo>
                  <a:cubicBezTo>
                    <a:pt x="1019" y="1158"/>
                    <a:pt x="1082" y="1160"/>
                    <a:pt x="1146" y="1160"/>
                  </a:cubicBezTo>
                  <a:cubicBezTo>
                    <a:pt x="1499" y="1160"/>
                    <a:pt x="1839" y="1073"/>
                    <a:pt x="2164" y="965"/>
                  </a:cubicBezTo>
                  <a:cubicBezTo>
                    <a:pt x="2459" y="886"/>
                    <a:pt x="2734" y="758"/>
                    <a:pt x="2951" y="532"/>
                  </a:cubicBezTo>
                  <a:cubicBezTo>
                    <a:pt x="3069" y="394"/>
                    <a:pt x="3157" y="198"/>
                    <a:pt x="31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7" name="Google Shape;2897;p68"/>
            <p:cNvSpPr/>
            <p:nvPr/>
          </p:nvSpPr>
          <p:spPr>
            <a:xfrm>
              <a:off x="8526769" y="3667056"/>
              <a:ext cx="126489" cy="49087"/>
            </a:xfrm>
            <a:custGeom>
              <a:rect b="b" l="l" r="r" t="t"/>
              <a:pathLst>
                <a:path extrusionOk="0" h="1210" w="3118">
                  <a:moveTo>
                    <a:pt x="1272" y="1"/>
                  </a:moveTo>
                  <a:cubicBezTo>
                    <a:pt x="1155" y="1"/>
                    <a:pt x="1039" y="13"/>
                    <a:pt x="925" y="39"/>
                  </a:cubicBezTo>
                  <a:cubicBezTo>
                    <a:pt x="492" y="147"/>
                    <a:pt x="118" y="472"/>
                    <a:pt x="0" y="894"/>
                  </a:cubicBezTo>
                  <a:cubicBezTo>
                    <a:pt x="379" y="719"/>
                    <a:pt x="824" y="627"/>
                    <a:pt x="1279" y="627"/>
                  </a:cubicBezTo>
                  <a:cubicBezTo>
                    <a:pt x="1923" y="627"/>
                    <a:pt x="2588" y="812"/>
                    <a:pt x="3118" y="1209"/>
                  </a:cubicBezTo>
                  <a:cubicBezTo>
                    <a:pt x="2892" y="816"/>
                    <a:pt x="2587" y="481"/>
                    <a:pt x="2203" y="255"/>
                  </a:cubicBezTo>
                  <a:cubicBezTo>
                    <a:pt x="1921" y="96"/>
                    <a:pt x="1596" y="1"/>
                    <a:pt x="1272" y="1"/>
                  </a:cubicBezTo>
                  <a:close/>
                </a:path>
              </a:pathLst>
            </a:custGeom>
            <a:solidFill>
              <a:srgbClr val="863A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8" name="Google Shape;2898;p68"/>
            <p:cNvSpPr/>
            <p:nvPr/>
          </p:nvSpPr>
          <p:spPr>
            <a:xfrm>
              <a:off x="8223529" y="3756467"/>
              <a:ext cx="114563" cy="83326"/>
            </a:xfrm>
            <a:custGeom>
              <a:rect b="b" l="l" r="r" t="t"/>
              <a:pathLst>
                <a:path extrusionOk="0" h="2054" w="2824">
                  <a:moveTo>
                    <a:pt x="1769" y="1"/>
                  </a:moveTo>
                  <a:cubicBezTo>
                    <a:pt x="1488" y="1"/>
                    <a:pt x="1209" y="64"/>
                    <a:pt x="965" y="195"/>
                  </a:cubicBezTo>
                  <a:cubicBezTo>
                    <a:pt x="384" y="500"/>
                    <a:pt x="1" y="1139"/>
                    <a:pt x="1" y="2054"/>
                  </a:cubicBezTo>
                  <a:cubicBezTo>
                    <a:pt x="640" y="1110"/>
                    <a:pt x="1702" y="461"/>
                    <a:pt x="2824" y="333"/>
                  </a:cubicBezTo>
                  <a:cubicBezTo>
                    <a:pt x="2520" y="114"/>
                    <a:pt x="2143" y="1"/>
                    <a:pt x="1769" y="1"/>
                  </a:cubicBezTo>
                  <a:close/>
                </a:path>
              </a:pathLst>
            </a:custGeom>
            <a:solidFill>
              <a:srgbClr val="863A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9" name="Google Shape;2899;p68"/>
            <p:cNvSpPr/>
            <p:nvPr/>
          </p:nvSpPr>
          <p:spPr>
            <a:xfrm>
              <a:off x="8308923" y="3993988"/>
              <a:ext cx="13996" cy="12373"/>
            </a:xfrm>
            <a:custGeom>
              <a:rect b="b" l="l" r="r" t="t"/>
              <a:pathLst>
                <a:path extrusionOk="0" h="305" w="345">
                  <a:moveTo>
                    <a:pt x="153" y="0"/>
                  </a:moveTo>
                  <a:cubicBezTo>
                    <a:pt x="84" y="0"/>
                    <a:pt x="27" y="40"/>
                    <a:pt x="10" y="113"/>
                  </a:cubicBezTo>
                  <a:cubicBezTo>
                    <a:pt x="1" y="202"/>
                    <a:pt x="50" y="290"/>
                    <a:pt x="138" y="300"/>
                  </a:cubicBezTo>
                  <a:cubicBezTo>
                    <a:pt x="151" y="303"/>
                    <a:pt x="164" y="304"/>
                    <a:pt x="177" y="304"/>
                  </a:cubicBezTo>
                  <a:cubicBezTo>
                    <a:pt x="249" y="304"/>
                    <a:pt x="308" y="259"/>
                    <a:pt x="325" y="192"/>
                  </a:cubicBezTo>
                  <a:cubicBezTo>
                    <a:pt x="345" y="103"/>
                    <a:pt x="286" y="15"/>
                    <a:pt x="197" y="5"/>
                  </a:cubicBezTo>
                  <a:cubicBezTo>
                    <a:pt x="182" y="2"/>
                    <a:pt x="168" y="0"/>
                    <a:pt x="153" y="0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0" name="Google Shape;2900;p68"/>
            <p:cNvSpPr/>
            <p:nvPr/>
          </p:nvSpPr>
          <p:spPr>
            <a:xfrm>
              <a:off x="8361173" y="3986037"/>
              <a:ext cx="14036" cy="12373"/>
            </a:xfrm>
            <a:custGeom>
              <a:rect b="b" l="l" r="r" t="t"/>
              <a:pathLst>
                <a:path extrusionOk="0" h="305" w="346">
                  <a:moveTo>
                    <a:pt x="162" y="0"/>
                  </a:moveTo>
                  <a:cubicBezTo>
                    <a:pt x="94" y="0"/>
                    <a:pt x="29" y="46"/>
                    <a:pt x="21" y="113"/>
                  </a:cubicBezTo>
                  <a:cubicBezTo>
                    <a:pt x="1" y="201"/>
                    <a:pt x="70" y="290"/>
                    <a:pt x="139" y="299"/>
                  </a:cubicBezTo>
                  <a:cubicBezTo>
                    <a:pt x="154" y="303"/>
                    <a:pt x="169" y="304"/>
                    <a:pt x="183" y="304"/>
                  </a:cubicBezTo>
                  <a:cubicBezTo>
                    <a:pt x="255" y="304"/>
                    <a:pt x="317" y="265"/>
                    <a:pt x="325" y="191"/>
                  </a:cubicBezTo>
                  <a:cubicBezTo>
                    <a:pt x="345" y="103"/>
                    <a:pt x="286" y="14"/>
                    <a:pt x="198" y="4"/>
                  </a:cubicBezTo>
                  <a:cubicBezTo>
                    <a:pt x="186" y="1"/>
                    <a:pt x="174" y="0"/>
                    <a:pt x="162" y="0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1" name="Google Shape;2901;p68"/>
            <p:cNvSpPr/>
            <p:nvPr/>
          </p:nvSpPr>
          <p:spPr>
            <a:xfrm>
              <a:off x="8340849" y="4019910"/>
              <a:ext cx="14401" cy="12373"/>
            </a:xfrm>
            <a:custGeom>
              <a:rect b="b" l="l" r="r" t="t"/>
              <a:pathLst>
                <a:path extrusionOk="0" h="305" w="355">
                  <a:moveTo>
                    <a:pt x="167" y="0"/>
                  </a:moveTo>
                  <a:cubicBezTo>
                    <a:pt x="101" y="0"/>
                    <a:pt x="38" y="40"/>
                    <a:pt x="30" y="114"/>
                  </a:cubicBezTo>
                  <a:cubicBezTo>
                    <a:pt x="0" y="202"/>
                    <a:pt x="59" y="291"/>
                    <a:pt x="148" y="300"/>
                  </a:cubicBezTo>
                  <a:cubicBezTo>
                    <a:pt x="161" y="303"/>
                    <a:pt x="174" y="305"/>
                    <a:pt x="187" y="305"/>
                  </a:cubicBezTo>
                  <a:cubicBezTo>
                    <a:pt x="261" y="305"/>
                    <a:pt x="326" y="259"/>
                    <a:pt x="335" y="192"/>
                  </a:cubicBezTo>
                  <a:cubicBezTo>
                    <a:pt x="354" y="104"/>
                    <a:pt x="295" y="15"/>
                    <a:pt x="207" y="5"/>
                  </a:cubicBezTo>
                  <a:cubicBezTo>
                    <a:pt x="194" y="2"/>
                    <a:pt x="180" y="0"/>
                    <a:pt x="167" y="0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2" name="Google Shape;2902;p68"/>
            <p:cNvSpPr/>
            <p:nvPr/>
          </p:nvSpPr>
          <p:spPr>
            <a:xfrm>
              <a:off x="8638491" y="3893665"/>
              <a:ext cx="15172" cy="12535"/>
            </a:xfrm>
            <a:custGeom>
              <a:rect b="b" l="l" r="r" t="t"/>
              <a:pathLst>
                <a:path extrusionOk="0" h="309" w="374">
                  <a:moveTo>
                    <a:pt x="199" y="1"/>
                  </a:moveTo>
                  <a:cubicBezTo>
                    <a:pt x="183" y="1"/>
                    <a:pt x="165" y="4"/>
                    <a:pt x="148" y="10"/>
                  </a:cubicBezTo>
                  <a:cubicBezTo>
                    <a:pt x="69" y="29"/>
                    <a:pt x="0" y="118"/>
                    <a:pt x="30" y="187"/>
                  </a:cubicBezTo>
                  <a:cubicBezTo>
                    <a:pt x="46" y="262"/>
                    <a:pt x="113" y="309"/>
                    <a:pt x="187" y="309"/>
                  </a:cubicBezTo>
                  <a:cubicBezTo>
                    <a:pt x="200" y="309"/>
                    <a:pt x="213" y="307"/>
                    <a:pt x="226" y="305"/>
                  </a:cubicBezTo>
                  <a:cubicBezTo>
                    <a:pt x="315" y="275"/>
                    <a:pt x="374" y="206"/>
                    <a:pt x="344" y="118"/>
                  </a:cubicBezTo>
                  <a:cubicBezTo>
                    <a:pt x="329" y="47"/>
                    <a:pt x="268" y="1"/>
                    <a:pt x="199" y="1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3" name="Google Shape;2903;p68"/>
            <p:cNvSpPr/>
            <p:nvPr/>
          </p:nvSpPr>
          <p:spPr>
            <a:xfrm>
              <a:off x="8682345" y="3863767"/>
              <a:ext cx="14401" cy="12535"/>
            </a:xfrm>
            <a:custGeom>
              <a:rect b="b" l="l" r="r" t="t"/>
              <a:pathLst>
                <a:path extrusionOk="0" h="309" w="355">
                  <a:moveTo>
                    <a:pt x="190" y="0"/>
                  </a:moveTo>
                  <a:cubicBezTo>
                    <a:pt x="174" y="0"/>
                    <a:pt x="156" y="3"/>
                    <a:pt x="139" y="9"/>
                  </a:cubicBezTo>
                  <a:cubicBezTo>
                    <a:pt x="50" y="19"/>
                    <a:pt x="1" y="107"/>
                    <a:pt x="21" y="186"/>
                  </a:cubicBezTo>
                  <a:cubicBezTo>
                    <a:pt x="37" y="261"/>
                    <a:pt x="104" y="308"/>
                    <a:pt x="178" y="308"/>
                  </a:cubicBezTo>
                  <a:cubicBezTo>
                    <a:pt x="191" y="308"/>
                    <a:pt x="204" y="307"/>
                    <a:pt x="217" y="304"/>
                  </a:cubicBezTo>
                  <a:cubicBezTo>
                    <a:pt x="296" y="274"/>
                    <a:pt x="355" y="206"/>
                    <a:pt x="335" y="117"/>
                  </a:cubicBezTo>
                  <a:cubicBezTo>
                    <a:pt x="320" y="46"/>
                    <a:pt x="259" y="0"/>
                    <a:pt x="190" y="0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4" name="Google Shape;2904;p68"/>
            <p:cNvSpPr/>
            <p:nvPr/>
          </p:nvSpPr>
          <p:spPr>
            <a:xfrm>
              <a:off x="8679180" y="3903239"/>
              <a:ext cx="14807" cy="12535"/>
            </a:xfrm>
            <a:custGeom>
              <a:rect b="b" l="l" r="r" t="t"/>
              <a:pathLst>
                <a:path extrusionOk="0" h="309" w="365">
                  <a:moveTo>
                    <a:pt x="195" y="1"/>
                  </a:moveTo>
                  <a:cubicBezTo>
                    <a:pt x="179" y="1"/>
                    <a:pt x="163" y="4"/>
                    <a:pt x="148" y="10"/>
                  </a:cubicBezTo>
                  <a:cubicBezTo>
                    <a:pt x="59" y="29"/>
                    <a:pt x="0" y="108"/>
                    <a:pt x="20" y="187"/>
                  </a:cubicBezTo>
                  <a:cubicBezTo>
                    <a:pt x="45" y="262"/>
                    <a:pt x="106" y="309"/>
                    <a:pt x="178" y="309"/>
                  </a:cubicBezTo>
                  <a:cubicBezTo>
                    <a:pt x="191" y="309"/>
                    <a:pt x="204" y="308"/>
                    <a:pt x="217" y="305"/>
                  </a:cubicBezTo>
                  <a:cubicBezTo>
                    <a:pt x="305" y="275"/>
                    <a:pt x="364" y="206"/>
                    <a:pt x="344" y="118"/>
                  </a:cubicBezTo>
                  <a:cubicBezTo>
                    <a:pt x="321" y="47"/>
                    <a:pt x="259" y="1"/>
                    <a:pt x="195" y="1"/>
                  </a:cubicBezTo>
                  <a:close/>
                </a:path>
              </a:pathLst>
            </a:custGeom>
            <a:solidFill>
              <a:srgbClr val="E38A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5" name="Google Shape;2905;p68"/>
            <p:cNvSpPr/>
            <p:nvPr/>
          </p:nvSpPr>
          <p:spPr>
            <a:xfrm>
              <a:off x="8085519" y="4034636"/>
              <a:ext cx="181945" cy="148112"/>
            </a:xfrm>
            <a:custGeom>
              <a:rect b="b" l="l" r="r" t="t"/>
              <a:pathLst>
                <a:path extrusionOk="0" h="3651" w="4485">
                  <a:moveTo>
                    <a:pt x="2349" y="1"/>
                  </a:moveTo>
                  <a:cubicBezTo>
                    <a:pt x="2214" y="1"/>
                    <a:pt x="2076" y="12"/>
                    <a:pt x="1938" y="36"/>
                  </a:cubicBezTo>
                  <a:cubicBezTo>
                    <a:pt x="797" y="223"/>
                    <a:pt x="0" y="1186"/>
                    <a:pt x="167" y="2170"/>
                  </a:cubicBezTo>
                  <a:cubicBezTo>
                    <a:pt x="314" y="3043"/>
                    <a:pt x="1153" y="3651"/>
                    <a:pt x="2136" y="3651"/>
                  </a:cubicBezTo>
                  <a:cubicBezTo>
                    <a:pt x="2271" y="3651"/>
                    <a:pt x="2409" y="3639"/>
                    <a:pt x="2547" y="3616"/>
                  </a:cubicBezTo>
                  <a:cubicBezTo>
                    <a:pt x="3688" y="3429"/>
                    <a:pt x="4485" y="2465"/>
                    <a:pt x="4318" y="1472"/>
                  </a:cubicBezTo>
                  <a:cubicBezTo>
                    <a:pt x="4171" y="607"/>
                    <a:pt x="3332" y="1"/>
                    <a:pt x="2349" y="1"/>
                  </a:cubicBezTo>
                  <a:close/>
                </a:path>
              </a:pathLst>
            </a:custGeom>
            <a:solidFill>
              <a:srgbClr val="8E5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6" name="Google Shape;2906;p68"/>
            <p:cNvSpPr/>
            <p:nvPr/>
          </p:nvSpPr>
          <p:spPr>
            <a:xfrm>
              <a:off x="8113024" y="4084737"/>
              <a:ext cx="124542" cy="87666"/>
            </a:xfrm>
            <a:custGeom>
              <a:rect b="b" l="l" r="r" t="t"/>
              <a:pathLst>
                <a:path extrusionOk="0" h="2161" w="3070">
                  <a:moveTo>
                    <a:pt x="1693" y="0"/>
                  </a:moveTo>
                  <a:cubicBezTo>
                    <a:pt x="1581" y="0"/>
                    <a:pt x="1466" y="10"/>
                    <a:pt x="1348" y="30"/>
                  </a:cubicBezTo>
                  <a:cubicBezTo>
                    <a:pt x="561" y="168"/>
                    <a:pt x="1" y="748"/>
                    <a:pt x="99" y="1328"/>
                  </a:cubicBezTo>
                  <a:cubicBezTo>
                    <a:pt x="184" y="1829"/>
                    <a:pt x="737" y="2161"/>
                    <a:pt x="1398" y="2161"/>
                  </a:cubicBezTo>
                  <a:cubicBezTo>
                    <a:pt x="1504" y="2161"/>
                    <a:pt x="1612" y="2152"/>
                    <a:pt x="1722" y="2135"/>
                  </a:cubicBezTo>
                  <a:cubicBezTo>
                    <a:pt x="2509" y="1987"/>
                    <a:pt x="3069" y="1407"/>
                    <a:pt x="2971" y="827"/>
                  </a:cubicBezTo>
                  <a:cubicBezTo>
                    <a:pt x="2887" y="331"/>
                    <a:pt x="2351" y="0"/>
                    <a:pt x="1693" y="0"/>
                  </a:cubicBezTo>
                  <a:close/>
                </a:path>
              </a:pathLst>
            </a:custGeom>
            <a:solidFill>
              <a:srgbClr val="75413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7" name="Google Shape;2907;p68"/>
            <p:cNvSpPr/>
            <p:nvPr/>
          </p:nvSpPr>
          <p:spPr>
            <a:xfrm>
              <a:off x="7728040" y="3337082"/>
              <a:ext cx="510299" cy="450015"/>
            </a:xfrm>
            <a:custGeom>
              <a:rect b="b" l="l" r="r" t="t"/>
              <a:pathLst>
                <a:path extrusionOk="0" h="11093" w="12579">
                  <a:moveTo>
                    <a:pt x="5487" y="1"/>
                  </a:moveTo>
                  <a:cubicBezTo>
                    <a:pt x="5329" y="1"/>
                    <a:pt x="5171" y="19"/>
                    <a:pt x="5016" y="59"/>
                  </a:cubicBezTo>
                  <a:cubicBezTo>
                    <a:pt x="3855" y="344"/>
                    <a:pt x="3098" y="1721"/>
                    <a:pt x="3462" y="2852"/>
                  </a:cubicBezTo>
                  <a:cubicBezTo>
                    <a:pt x="3142" y="2652"/>
                    <a:pt x="2771" y="2557"/>
                    <a:pt x="2398" y="2557"/>
                  </a:cubicBezTo>
                  <a:cubicBezTo>
                    <a:pt x="1691" y="2557"/>
                    <a:pt x="976" y="2896"/>
                    <a:pt x="590" y="3501"/>
                  </a:cubicBezTo>
                  <a:cubicBezTo>
                    <a:pt x="0" y="4426"/>
                    <a:pt x="295" y="5783"/>
                    <a:pt x="1200" y="6373"/>
                  </a:cubicBezTo>
                  <a:cubicBezTo>
                    <a:pt x="689" y="6865"/>
                    <a:pt x="610" y="7770"/>
                    <a:pt x="1043" y="8340"/>
                  </a:cubicBezTo>
                  <a:cubicBezTo>
                    <a:pt x="1323" y="8716"/>
                    <a:pt x="1785" y="8923"/>
                    <a:pt x="2247" y="8923"/>
                  </a:cubicBezTo>
                  <a:cubicBezTo>
                    <a:pt x="2498" y="8923"/>
                    <a:pt x="2749" y="8862"/>
                    <a:pt x="2970" y="8733"/>
                  </a:cubicBezTo>
                  <a:cubicBezTo>
                    <a:pt x="2970" y="9461"/>
                    <a:pt x="3452" y="10179"/>
                    <a:pt x="4111" y="10445"/>
                  </a:cubicBezTo>
                  <a:cubicBezTo>
                    <a:pt x="4337" y="10540"/>
                    <a:pt x="4580" y="10586"/>
                    <a:pt x="4822" y="10586"/>
                  </a:cubicBezTo>
                  <a:cubicBezTo>
                    <a:pt x="5308" y="10586"/>
                    <a:pt x="5793" y="10402"/>
                    <a:pt x="6147" y="10061"/>
                  </a:cubicBezTo>
                  <a:cubicBezTo>
                    <a:pt x="6392" y="10669"/>
                    <a:pt x="7022" y="11093"/>
                    <a:pt x="7667" y="11093"/>
                  </a:cubicBezTo>
                  <a:cubicBezTo>
                    <a:pt x="7721" y="11093"/>
                    <a:pt x="7775" y="11090"/>
                    <a:pt x="7829" y="11084"/>
                  </a:cubicBezTo>
                  <a:cubicBezTo>
                    <a:pt x="8527" y="11025"/>
                    <a:pt x="9156" y="10445"/>
                    <a:pt x="9294" y="9756"/>
                  </a:cubicBezTo>
                  <a:cubicBezTo>
                    <a:pt x="9481" y="9988"/>
                    <a:pt x="9775" y="10123"/>
                    <a:pt x="10065" y="10123"/>
                  </a:cubicBezTo>
                  <a:cubicBezTo>
                    <a:pt x="10157" y="10123"/>
                    <a:pt x="10249" y="10109"/>
                    <a:pt x="10336" y="10081"/>
                  </a:cubicBezTo>
                  <a:cubicBezTo>
                    <a:pt x="10740" y="9963"/>
                    <a:pt x="11025" y="9609"/>
                    <a:pt x="10779" y="9353"/>
                  </a:cubicBezTo>
                  <a:cubicBezTo>
                    <a:pt x="11615" y="9068"/>
                    <a:pt x="12087" y="7986"/>
                    <a:pt x="11713" y="7180"/>
                  </a:cubicBezTo>
                  <a:cubicBezTo>
                    <a:pt x="12244" y="6865"/>
                    <a:pt x="12579" y="6245"/>
                    <a:pt x="12520" y="5626"/>
                  </a:cubicBezTo>
                  <a:cubicBezTo>
                    <a:pt x="12490" y="5016"/>
                    <a:pt x="12067" y="4445"/>
                    <a:pt x="11507" y="4209"/>
                  </a:cubicBezTo>
                  <a:cubicBezTo>
                    <a:pt x="11920" y="3226"/>
                    <a:pt x="11527" y="1967"/>
                    <a:pt x="10622" y="1387"/>
                  </a:cubicBezTo>
                  <a:cubicBezTo>
                    <a:pt x="10262" y="1159"/>
                    <a:pt x="9842" y="1049"/>
                    <a:pt x="9421" y="1049"/>
                  </a:cubicBezTo>
                  <a:cubicBezTo>
                    <a:pt x="8770" y="1049"/>
                    <a:pt x="8117" y="1310"/>
                    <a:pt x="7681" y="1800"/>
                  </a:cubicBezTo>
                  <a:cubicBezTo>
                    <a:pt x="7511" y="779"/>
                    <a:pt x="6501" y="1"/>
                    <a:pt x="5487" y="1"/>
                  </a:cubicBezTo>
                  <a:close/>
                </a:path>
              </a:pathLst>
            </a:custGeom>
            <a:solidFill>
              <a:srgbClr val="4024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8" name="Google Shape;2908;p68"/>
            <p:cNvSpPr/>
            <p:nvPr/>
          </p:nvSpPr>
          <p:spPr>
            <a:xfrm>
              <a:off x="7557658" y="3884943"/>
              <a:ext cx="182391" cy="157808"/>
            </a:xfrm>
            <a:custGeom>
              <a:rect b="b" l="l" r="r" t="t"/>
              <a:pathLst>
                <a:path extrusionOk="0" h="3890" w="4496">
                  <a:moveTo>
                    <a:pt x="1961" y="1"/>
                  </a:moveTo>
                  <a:cubicBezTo>
                    <a:pt x="1459" y="1"/>
                    <a:pt x="984" y="190"/>
                    <a:pt x="660" y="569"/>
                  </a:cubicBezTo>
                  <a:cubicBezTo>
                    <a:pt x="1" y="1336"/>
                    <a:pt x="178" y="2565"/>
                    <a:pt x="1063" y="3322"/>
                  </a:cubicBezTo>
                  <a:cubicBezTo>
                    <a:pt x="1499" y="3700"/>
                    <a:pt x="2028" y="3889"/>
                    <a:pt x="2531" y="3889"/>
                  </a:cubicBezTo>
                  <a:cubicBezTo>
                    <a:pt x="3037" y="3889"/>
                    <a:pt x="3516" y="3697"/>
                    <a:pt x="3846" y="3313"/>
                  </a:cubicBezTo>
                  <a:cubicBezTo>
                    <a:pt x="4495" y="2555"/>
                    <a:pt x="4318" y="1326"/>
                    <a:pt x="3433" y="569"/>
                  </a:cubicBezTo>
                  <a:cubicBezTo>
                    <a:pt x="2995" y="190"/>
                    <a:pt x="2464" y="1"/>
                    <a:pt x="1961" y="1"/>
                  </a:cubicBezTo>
                  <a:close/>
                </a:path>
              </a:pathLst>
            </a:custGeom>
            <a:solidFill>
              <a:srgbClr val="8E5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9" name="Google Shape;2909;p68"/>
            <p:cNvSpPr/>
            <p:nvPr/>
          </p:nvSpPr>
          <p:spPr>
            <a:xfrm>
              <a:off x="7580416" y="3931068"/>
              <a:ext cx="120526" cy="101297"/>
            </a:xfrm>
            <a:custGeom>
              <a:rect b="b" l="l" r="r" t="t"/>
              <a:pathLst>
                <a:path extrusionOk="0" h="2497" w="2971">
                  <a:moveTo>
                    <a:pt x="1073" y="0"/>
                  </a:moveTo>
                  <a:cubicBezTo>
                    <a:pt x="795" y="0"/>
                    <a:pt x="547" y="94"/>
                    <a:pt x="384" y="287"/>
                  </a:cubicBezTo>
                  <a:cubicBezTo>
                    <a:pt x="0" y="730"/>
                    <a:pt x="167" y="1517"/>
                    <a:pt x="787" y="2048"/>
                  </a:cubicBezTo>
                  <a:cubicBezTo>
                    <a:pt x="1127" y="2344"/>
                    <a:pt x="1532" y="2497"/>
                    <a:pt x="1889" y="2497"/>
                  </a:cubicBezTo>
                  <a:cubicBezTo>
                    <a:pt x="2173" y="2497"/>
                    <a:pt x="2427" y="2401"/>
                    <a:pt x="2597" y="2205"/>
                  </a:cubicBezTo>
                  <a:cubicBezTo>
                    <a:pt x="2970" y="1763"/>
                    <a:pt x="2803" y="976"/>
                    <a:pt x="2184" y="455"/>
                  </a:cubicBezTo>
                  <a:cubicBezTo>
                    <a:pt x="1840" y="156"/>
                    <a:pt x="1432" y="0"/>
                    <a:pt x="1073" y="0"/>
                  </a:cubicBezTo>
                  <a:close/>
                </a:path>
              </a:pathLst>
            </a:custGeom>
            <a:solidFill>
              <a:srgbClr val="75413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0" name="Google Shape;2910;p68"/>
            <p:cNvSpPr/>
            <p:nvPr/>
          </p:nvSpPr>
          <p:spPr>
            <a:xfrm>
              <a:off x="7628285" y="3676955"/>
              <a:ext cx="594517" cy="527215"/>
            </a:xfrm>
            <a:custGeom>
              <a:rect b="b" l="l" r="r" t="t"/>
              <a:pathLst>
                <a:path extrusionOk="0" h="12996" w="14655">
                  <a:moveTo>
                    <a:pt x="8262" y="1"/>
                  </a:moveTo>
                  <a:cubicBezTo>
                    <a:pt x="5002" y="1"/>
                    <a:pt x="1700" y="3032"/>
                    <a:pt x="895" y="6207"/>
                  </a:cubicBezTo>
                  <a:cubicBezTo>
                    <a:pt x="0" y="9738"/>
                    <a:pt x="2823" y="11833"/>
                    <a:pt x="6383" y="12659"/>
                  </a:cubicBezTo>
                  <a:cubicBezTo>
                    <a:pt x="7314" y="12872"/>
                    <a:pt x="8207" y="12996"/>
                    <a:pt x="9033" y="12996"/>
                  </a:cubicBezTo>
                  <a:cubicBezTo>
                    <a:pt x="11326" y="12996"/>
                    <a:pt x="13109" y="12048"/>
                    <a:pt x="13759" y="9453"/>
                  </a:cubicBezTo>
                  <a:cubicBezTo>
                    <a:pt x="14654" y="5932"/>
                    <a:pt x="13661" y="1083"/>
                    <a:pt x="9353" y="119"/>
                  </a:cubicBezTo>
                  <a:cubicBezTo>
                    <a:pt x="8992" y="39"/>
                    <a:pt x="8627" y="1"/>
                    <a:pt x="8262" y="1"/>
                  </a:cubicBezTo>
                  <a:close/>
                </a:path>
              </a:pathLst>
            </a:custGeom>
            <a:solidFill>
              <a:srgbClr val="8E54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1" name="Google Shape;2911;p68"/>
            <p:cNvSpPr/>
            <p:nvPr/>
          </p:nvSpPr>
          <p:spPr>
            <a:xfrm>
              <a:off x="8057162" y="3874193"/>
              <a:ext cx="102595" cy="83326"/>
            </a:xfrm>
            <a:custGeom>
              <a:rect b="b" l="l" r="r" t="t"/>
              <a:pathLst>
                <a:path extrusionOk="0" h="2054" w="2529">
                  <a:moveTo>
                    <a:pt x="854" y="0"/>
                  </a:moveTo>
                  <a:cubicBezTo>
                    <a:pt x="536" y="0"/>
                    <a:pt x="218" y="120"/>
                    <a:pt x="1" y="352"/>
                  </a:cubicBezTo>
                  <a:cubicBezTo>
                    <a:pt x="974" y="401"/>
                    <a:pt x="2076" y="1070"/>
                    <a:pt x="2528" y="2053"/>
                  </a:cubicBezTo>
                  <a:cubicBezTo>
                    <a:pt x="2519" y="1621"/>
                    <a:pt x="2410" y="1188"/>
                    <a:pt x="2184" y="824"/>
                  </a:cubicBezTo>
                  <a:cubicBezTo>
                    <a:pt x="1958" y="460"/>
                    <a:pt x="1614" y="155"/>
                    <a:pt x="1191" y="47"/>
                  </a:cubicBezTo>
                  <a:cubicBezTo>
                    <a:pt x="1082" y="16"/>
                    <a:pt x="968" y="0"/>
                    <a:pt x="854" y="0"/>
                  </a:cubicBezTo>
                  <a:close/>
                </a:path>
              </a:pathLst>
            </a:custGeom>
            <a:solidFill>
              <a:srgbClr val="4B2B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2" name="Google Shape;2912;p68"/>
            <p:cNvSpPr/>
            <p:nvPr/>
          </p:nvSpPr>
          <p:spPr>
            <a:xfrm>
              <a:off x="7746782" y="3801821"/>
              <a:ext cx="130506" cy="45192"/>
            </a:xfrm>
            <a:custGeom>
              <a:rect b="b" l="l" r="r" t="t"/>
              <a:pathLst>
                <a:path extrusionOk="0" h="1114" w="3217">
                  <a:moveTo>
                    <a:pt x="1654" y="1"/>
                  </a:moveTo>
                  <a:cubicBezTo>
                    <a:pt x="1031" y="1"/>
                    <a:pt x="422" y="375"/>
                    <a:pt x="0" y="1113"/>
                  </a:cubicBezTo>
                  <a:cubicBezTo>
                    <a:pt x="532" y="845"/>
                    <a:pt x="1136" y="708"/>
                    <a:pt x="1742" y="708"/>
                  </a:cubicBezTo>
                  <a:cubicBezTo>
                    <a:pt x="2246" y="708"/>
                    <a:pt x="2752" y="803"/>
                    <a:pt x="3216" y="995"/>
                  </a:cubicBezTo>
                  <a:cubicBezTo>
                    <a:pt x="2941" y="415"/>
                    <a:pt x="2341" y="12"/>
                    <a:pt x="1702" y="2"/>
                  </a:cubicBezTo>
                  <a:cubicBezTo>
                    <a:pt x="1686" y="1"/>
                    <a:pt x="1670" y="1"/>
                    <a:pt x="1654" y="1"/>
                  </a:cubicBezTo>
                  <a:close/>
                </a:path>
              </a:pathLst>
            </a:custGeom>
            <a:solidFill>
              <a:srgbClr val="4B2B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3" name="Google Shape;2913;p68"/>
            <p:cNvSpPr/>
            <p:nvPr/>
          </p:nvSpPr>
          <p:spPr>
            <a:xfrm>
              <a:off x="7870472" y="4018491"/>
              <a:ext cx="17201" cy="30385"/>
            </a:xfrm>
            <a:custGeom>
              <a:rect b="b" l="l" r="r" t="t"/>
              <a:pathLst>
                <a:path extrusionOk="0" h="749" w="424">
                  <a:moveTo>
                    <a:pt x="423" y="1"/>
                  </a:moveTo>
                  <a:lnTo>
                    <a:pt x="423" y="1"/>
                  </a:lnTo>
                  <a:cubicBezTo>
                    <a:pt x="217" y="30"/>
                    <a:pt x="79" y="168"/>
                    <a:pt x="39" y="326"/>
                  </a:cubicBezTo>
                  <a:cubicBezTo>
                    <a:pt x="0" y="483"/>
                    <a:pt x="89" y="670"/>
                    <a:pt x="226" y="748"/>
                  </a:cubicBezTo>
                  <a:cubicBezTo>
                    <a:pt x="246" y="493"/>
                    <a:pt x="315" y="237"/>
                    <a:pt x="423" y="1"/>
                  </a:cubicBezTo>
                  <a:close/>
                </a:path>
              </a:pathLst>
            </a:custGeom>
            <a:solidFill>
              <a:srgbClr val="5E2E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4" name="Google Shape;2914;p68"/>
            <p:cNvSpPr/>
            <p:nvPr/>
          </p:nvSpPr>
          <p:spPr>
            <a:xfrm>
              <a:off x="7958219" y="3974881"/>
              <a:ext cx="160444" cy="128721"/>
            </a:xfrm>
            <a:custGeom>
              <a:rect b="b" l="l" r="r" t="t"/>
              <a:pathLst>
                <a:path extrusionOk="0" h="3173" w="3955">
                  <a:moveTo>
                    <a:pt x="1836" y="1"/>
                  </a:moveTo>
                  <a:cubicBezTo>
                    <a:pt x="1168" y="1"/>
                    <a:pt x="557" y="356"/>
                    <a:pt x="325" y="958"/>
                  </a:cubicBezTo>
                  <a:cubicBezTo>
                    <a:pt x="1" y="1764"/>
                    <a:pt x="345" y="2640"/>
                    <a:pt x="1437" y="3023"/>
                  </a:cubicBezTo>
                  <a:cubicBezTo>
                    <a:pt x="1711" y="3124"/>
                    <a:pt x="1981" y="3173"/>
                    <a:pt x="2234" y="3173"/>
                  </a:cubicBezTo>
                  <a:cubicBezTo>
                    <a:pt x="2872" y="3173"/>
                    <a:pt x="3405" y="2863"/>
                    <a:pt x="3630" y="2286"/>
                  </a:cubicBezTo>
                  <a:cubicBezTo>
                    <a:pt x="3954" y="1469"/>
                    <a:pt x="3482" y="515"/>
                    <a:pt x="2558" y="142"/>
                  </a:cubicBezTo>
                  <a:cubicBezTo>
                    <a:pt x="2320" y="46"/>
                    <a:pt x="2074" y="1"/>
                    <a:pt x="18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5" name="Google Shape;2915;p68"/>
            <p:cNvSpPr/>
            <p:nvPr/>
          </p:nvSpPr>
          <p:spPr>
            <a:xfrm>
              <a:off x="7969415" y="3966159"/>
              <a:ext cx="144055" cy="101865"/>
            </a:xfrm>
            <a:custGeom>
              <a:rect b="b" l="l" r="r" t="t"/>
              <a:pathLst>
                <a:path extrusionOk="0" h="2511" w="3551">
                  <a:moveTo>
                    <a:pt x="1731" y="0"/>
                  </a:moveTo>
                  <a:cubicBezTo>
                    <a:pt x="1620" y="0"/>
                    <a:pt x="1509" y="11"/>
                    <a:pt x="1397" y="32"/>
                  </a:cubicBezTo>
                  <a:cubicBezTo>
                    <a:pt x="689" y="160"/>
                    <a:pt x="158" y="691"/>
                    <a:pt x="0" y="1340"/>
                  </a:cubicBezTo>
                  <a:cubicBezTo>
                    <a:pt x="246" y="799"/>
                    <a:pt x="748" y="386"/>
                    <a:pt x="1397" y="298"/>
                  </a:cubicBezTo>
                  <a:cubicBezTo>
                    <a:pt x="1472" y="288"/>
                    <a:pt x="1547" y="283"/>
                    <a:pt x="1622" y="283"/>
                  </a:cubicBezTo>
                  <a:cubicBezTo>
                    <a:pt x="2307" y="283"/>
                    <a:pt x="2943" y="681"/>
                    <a:pt x="3236" y="1311"/>
                  </a:cubicBezTo>
                  <a:cubicBezTo>
                    <a:pt x="3413" y="1704"/>
                    <a:pt x="3442" y="2127"/>
                    <a:pt x="3344" y="2510"/>
                  </a:cubicBezTo>
                  <a:cubicBezTo>
                    <a:pt x="3531" y="2117"/>
                    <a:pt x="3551" y="1655"/>
                    <a:pt x="3403" y="1193"/>
                  </a:cubicBezTo>
                  <a:cubicBezTo>
                    <a:pt x="3155" y="473"/>
                    <a:pt x="2474" y="0"/>
                    <a:pt x="1731" y="0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6" name="Google Shape;2916;p68"/>
            <p:cNvSpPr/>
            <p:nvPr/>
          </p:nvSpPr>
          <p:spPr>
            <a:xfrm>
              <a:off x="8001301" y="4000154"/>
              <a:ext cx="74685" cy="75050"/>
            </a:xfrm>
            <a:custGeom>
              <a:rect b="b" l="l" r="r" t="t"/>
              <a:pathLst>
                <a:path extrusionOk="0" h="1850" w="1841">
                  <a:moveTo>
                    <a:pt x="916" y="1"/>
                  </a:moveTo>
                  <a:cubicBezTo>
                    <a:pt x="414" y="1"/>
                    <a:pt x="1" y="414"/>
                    <a:pt x="1" y="925"/>
                  </a:cubicBezTo>
                  <a:cubicBezTo>
                    <a:pt x="1" y="1436"/>
                    <a:pt x="414" y="1850"/>
                    <a:pt x="916" y="1850"/>
                  </a:cubicBezTo>
                  <a:cubicBezTo>
                    <a:pt x="1427" y="1850"/>
                    <a:pt x="1840" y="1436"/>
                    <a:pt x="1840" y="925"/>
                  </a:cubicBezTo>
                  <a:cubicBezTo>
                    <a:pt x="1840" y="414"/>
                    <a:pt x="1427" y="1"/>
                    <a:pt x="916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7" name="Google Shape;2917;p68"/>
            <p:cNvSpPr/>
            <p:nvPr/>
          </p:nvSpPr>
          <p:spPr>
            <a:xfrm>
              <a:off x="8059191" y="4014921"/>
              <a:ext cx="17971" cy="18012"/>
            </a:xfrm>
            <a:custGeom>
              <a:rect b="b" l="l" r="r" t="t"/>
              <a:pathLst>
                <a:path extrusionOk="0" h="444" w="443">
                  <a:moveTo>
                    <a:pt x="216" y="0"/>
                  </a:moveTo>
                  <a:cubicBezTo>
                    <a:pt x="98" y="0"/>
                    <a:pt x="0" y="109"/>
                    <a:pt x="0" y="227"/>
                  </a:cubicBezTo>
                  <a:cubicBezTo>
                    <a:pt x="0" y="345"/>
                    <a:pt x="98" y="443"/>
                    <a:pt x="216" y="443"/>
                  </a:cubicBezTo>
                  <a:cubicBezTo>
                    <a:pt x="344" y="443"/>
                    <a:pt x="443" y="345"/>
                    <a:pt x="443" y="227"/>
                  </a:cubicBezTo>
                  <a:cubicBezTo>
                    <a:pt x="443" y="109"/>
                    <a:pt x="344" y="0"/>
                    <a:pt x="2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8" name="Google Shape;2918;p68"/>
            <p:cNvSpPr/>
            <p:nvPr/>
          </p:nvSpPr>
          <p:spPr>
            <a:xfrm>
              <a:off x="8107466" y="4046441"/>
              <a:ext cx="34320" cy="16268"/>
            </a:xfrm>
            <a:custGeom>
              <a:rect b="b" l="l" r="r" t="t"/>
              <a:pathLst>
                <a:path extrusionOk="0" h="401" w="846">
                  <a:moveTo>
                    <a:pt x="846" y="0"/>
                  </a:moveTo>
                  <a:lnTo>
                    <a:pt x="846" y="0"/>
                  </a:lnTo>
                  <a:cubicBezTo>
                    <a:pt x="723" y="103"/>
                    <a:pt x="447" y="168"/>
                    <a:pt x="245" y="168"/>
                  </a:cubicBezTo>
                  <a:cubicBezTo>
                    <a:pt x="156" y="168"/>
                    <a:pt x="81" y="155"/>
                    <a:pt x="39" y="128"/>
                  </a:cubicBezTo>
                  <a:cubicBezTo>
                    <a:pt x="30" y="227"/>
                    <a:pt x="10" y="315"/>
                    <a:pt x="0" y="394"/>
                  </a:cubicBezTo>
                  <a:cubicBezTo>
                    <a:pt x="44" y="399"/>
                    <a:pt x="87" y="401"/>
                    <a:pt x="128" y="401"/>
                  </a:cubicBezTo>
                  <a:cubicBezTo>
                    <a:pt x="515" y="401"/>
                    <a:pt x="793" y="205"/>
                    <a:pt x="846" y="0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9" name="Google Shape;2919;p68"/>
            <p:cNvSpPr/>
            <p:nvPr/>
          </p:nvSpPr>
          <p:spPr>
            <a:xfrm>
              <a:off x="8109048" y="4024494"/>
              <a:ext cx="31967" cy="21582"/>
            </a:xfrm>
            <a:custGeom>
              <a:rect b="b" l="l" r="r" t="t"/>
              <a:pathLst>
                <a:path extrusionOk="0" h="532" w="788">
                  <a:moveTo>
                    <a:pt x="787" y="1"/>
                  </a:moveTo>
                  <a:lnTo>
                    <a:pt x="787" y="1"/>
                  </a:lnTo>
                  <a:cubicBezTo>
                    <a:pt x="637" y="150"/>
                    <a:pt x="283" y="279"/>
                    <a:pt x="88" y="279"/>
                  </a:cubicBezTo>
                  <a:cubicBezTo>
                    <a:pt x="53" y="279"/>
                    <a:pt x="23" y="275"/>
                    <a:pt x="0" y="266"/>
                  </a:cubicBezTo>
                  <a:lnTo>
                    <a:pt x="0" y="266"/>
                  </a:lnTo>
                  <a:cubicBezTo>
                    <a:pt x="10" y="364"/>
                    <a:pt x="10" y="443"/>
                    <a:pt x="10" y="532"/>
                  </a:cubicBezTo>
                  <a:cubicBezTo>
                    <a:pt x="463" y="512"/>
                    <a:pt x="758" y="227"/>
                    <a:pt x="787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0" name="Google Shape;2920;p68"/>
            <p:cNvSpPr/>
            <p:nvPr/>
          </p:nvSpPr>
          <p:spPr>
            <a:xfrm>
              <a:off x="7716844" y="3891758"/>
              <a:ext cx="154440" cy="126976"/>
            </a:xfrm>
            <a:custGeom>
              <a:rect b="b" l="l" r="r" t="t"/>
              <a:pathLst>
                <a:path extrusionOk="0" h="3130" w="3807">
                  <a:moveTo>
                    <a:pt x="1847" y="1"/>
                  </a:moveTo>
                  <a:cubicBezTo>
                    <a:pt x="1015" y="1"/>
                    <a:pt x="279" y="536"/>
                    <a:pt x="148" y="1296"/>
                  </a:cubicBezTo>
                  <a:cubicBezTo>
                    <a:pt x="1" y="2161"/>
                    <a:pt x="620" y="2869"/>
                    <a:pt x="1623" y="3076"/>
                  </a:cubicBezTo>
                  <a:cubicBezTo>
                    <a:pt x="1799" y="3113"/>
                    <a:pt x="1966" y="3130"/>
                    <a:pt x="2123" y="3130"/>
                  </a:cubicBezTo>
                  <a:cubicBezTo>
                    <a:pt x="2975" y="3130"/>
                    <a:pt x="3535" y="2617"/>
                    <a:pt x="3659" y="1886"/>
                  </a:cubicBezTo>
                  <a:cubicBezTo>
                    <a:pt x="3807" y="1030"/>
                    <a:pt x="3138" y="194"/>
                    <a:pt x="2164" y="27"/>
                  </a:cubicBezTo>
                  <a:cubicBezTo>
                    <a:pt x="2058" y="9"/>
                    <a:pt x="1951" y="1"/>
                    <a:pt x="18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1" name="Google Shape;2921;p68"/>
            <p:cNvSpPr/>
            <p:nvPr/>
          </p:nvSpPr>
          <p:spPr>
            <a:xfrm>
              <a:off x="7722848" y="3881779"/>
              <a:ext cx="148842" cy="93670"/>
            </a:xfrm>
            <a:custGeom>
              <a:rect b="b" l="l" r="r" t="t"/>
              <a:pathLst>
                <a:path extrusionOk="0" h="2309" w="3669">
                  <a:moveTo>
                    <a:pt x="1768" y="1"/>
                  </a:moveTo>
                  <a:cubicBezTo>
                    <a:pt x="1367" y="1"/>
                    <a:pt x="964" y="134"/>
                    <a:pt x="640" y="401"/>
                  </a:cubicBezTo>
                  <a:cubicBezTo>
                    <a:pt x="276" y="706"/>
                    <a:pt x="69" y="1129"/>
                    <a:pt x="0" y="1552"/>
                  </a:cubicBezTo>
                  <a:cubicBezTo>
                    <a:pt x="128" y="1178"/>
                    <a:pt x="364" y="834"/>
                    <a:pt x="728" y="588"/>
                  </a:cubicBezTo>
                  <a:cubicBezTo>
                    <a:pt x="1023" y="392"/>
                    <a:pt x="1367" y="296"/>
                    <a:pt x="1709" y="296"/>
                  </a:cubicBezTo>
                  <a:cubicBezTo>
                    <a:pt x="2108" y="296"/>
                    <a:pt x="2505" y="427"/>
                    <a:pt x="2823" y="686"/>
                  </a:cubicBezTo>
                  <a:cubicBezTo>
                    <a:pt x="3334" y="1099"/>
                    <a:pt x="3541" y="1719"/>
                    <a:pt x="3472" y="2309"/>
                  </a:cubicBezTo>
                  <a:cubicBezTo>
                    <a:pt x="3669" y="1670"/>
                    <a:pt x="3492" y="942"/>
                    <a:pt x="2951" y="450"/>
                  </a:cubicBezTo>
                  <a:cubicBezTo>
                    <a:pt x="2621" y="151"/>
                    <a:pt x="2195" y="1"/>
                    <a:pt x="1768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2" name="Google Shape;2922;p68"/>
            <p:cNvSpPr/>
            <p:nvPr/>
          </p:nvSpPr>
          <p:spPr>
            <a:xfrm>
              <a:off x="7792258" y="3946362"/>
              <a:ext cx="35943" cy="24300"/>
            </a:xfrm>
            <a:custGeom>
              <a:rect b="b" l="l" r="r" t="t"/>
              <a:pathLst>
                <a:path extrusionOk="0" h="599" w="886">
                  <a:moveTo>
                    <a:pt x="395" y="0"/>
                  </a:moveTo>
                  <a:cubicBezTo>
                    <a:pt x="231" y="0"/>
                    <a:pt x="73" y="95"/>
                    <a:pt x="1" y="255"/>
                  </a:cubicBezTo>
                  <a:lnTo>
                    <a:pt x="787" y="599"/>
                  </a:lnTo>
                  <a:cubicBezTo>
                    <a:pt x="886" y="392"/>
                    <a:pt x="787" y="137"/>
                    <a:pt x="571" y="38"/>
                  </a:cubicBezTo>
                  <a:cubicBezTo>
                    <a:pt x="514" y="12"/>
                    <a:pt x="454" y="0"/>
                    <a:pt x="395" y="0"/>
                  </a:cubicBezTo>
                  <a:close/>
                </a:path>
              </a:pathLst>
            </a:custGeom>
            <a:solidFill>
              <a:srgbClr val="0615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3" name="Google Shape;2923;p68"/>
            <p:cNvSpPr/>
            <p:nvPr/>
          </p:nvSpPr>
          <p:spPr>
            <a:xfrm>
              <a:off x="7771528" y="3926362"/>
              <a:ext cx="74644" cy="74644"/>
            </a:xfrm>
            <a:custGeom>
              <a:rect b="b" l="l" r="r" t="t"/>
              <a:pathLst>
                <a:path extrusionOk="0" h="1840" w="1840">
                  <a:moveTo>
                    <a:pt x="915" y="0"/>
                  </a:moveTo>
                  <a:cubicBezTo>
                    <a:pt x="403" y="0"/>
                    <a:pt x="0" y="413"/>
                    <a:pt x="0" y="925"/>
                  </a:cubicBezTo>
                  <a:cubicBezTo>
                    <a:pt x="0" y="1436"/>
                    <a:pt x="403" y="1839"/>
                    <a:pt x="915" y="1839"/>
                  </a:cubicBezTo>
                  <a:cubicBezTo>
                    <a:pt x="1426" y="1839"/>
                    <a:pt x="1839" y="1436"/>
                    <a:pt x="1839" y="925"/>
                  </a:cubicBezTo>
                  <a:cubicBezTo>
                    <a:pt x="1839" y="413"/>
                    <a:pt x="1426" y="0"/>
                    <a:pt x="915" y="0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4" name="Google Shape;2924;p68"/>
            <p:cNvSpPr/>
            <p:nvPr/>
          </p:nvSpPr>
          <p:spPr>
            <a:xfrm>
              <a:off x="7829742" y="3943522"/>
              <a:ext cx="18012" cy="17971"/>
            </a:xfrm>
            <a:custGeom>
              <a:rect b="b" l="l" r="r" t="t"/>
              <a:pathLst>
                <a:path extrusionOk="0" h="443" w="444">
                  <a:moveTo>
                    <a:pt x="217" y="0"/>
                  </a:moveTo>
                  <a:cubicBezTo>
                    <a:pt x="99" y="0"/>
                    <a:pt x="1" y="98"/>
                    <a:pt x="1" y="216"/>
                  </a:cubicBezTo>
                  <a:cubicBezTo>
                    <a:pt x="1" y="334"/>
                    <a:pt x="99" y="443"/>
                    <a:pt x="217" y="443"/>
                  </a:cubicBezTo>
                  <a:cubicBezTo>
                    <a:pt x="345" y="443"/>
                    <a:pt x="444" y="334"/>
                    <a:pt x="444" y="216"/>
                  </a:cubicBezTo>
                  <a:cubicBezTo>
                    <a:pt x="444" y="98"/>
                    <a:pt x="345" y="0"/>
                    <a:pt x="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5" name="Google Shape;2925;p68"/>
            <p:cNvSpPr/>
            <p:nvPr/>
          </p:nvSpPr>
          <p:spPr>
            <a:xfrm>
              <a:off x="7700901" y="3903604"/>
              <a:ext cx="28762" cy="30344"/>
            </a:xfrm>
            <a:custGeom>
              <a:rect b="b" l="l" r="r" t="t"/>
              <a:pathLst>
                <a:path extrusionOk="0" h="748" w="709">
                  <a:moveTo>
                    <a:pt x="50" y="1"/>
                  </a:moveTo>
                  <a:lnTo>
                    <a:pt x="50" y="1"/>
                  </a:lnTo>
                  <a:cubicBezTo>
                    <a:pt x="0" y="217"/>
                    <a:pt x="187" y="571"/>
                    <a:pt x="620" y="748"/>
                  </a:cubicBezTo>
                  <a:cubicBezTo>
                    <a:pt x="630" y="669"/>
                    <a:pt x="659" y="600"/>
                    <a:pt x="708" y="502"/>
                  </a:cubicBezTo>
                  <a:lnTo>
                    <a:pt x="708" y="502"/>
                  </a:lnTo>
                  <a:cubicBezTo>
                    <a:pt x="706" y="502"/>
                    <a:pt x="703" y="502"/>
                    <a:pt x="700" y="502"/>
                  </a:cubicBezTo>
                  <a:cubicBezTo>
                    <a:pt x="529" y="502"/>
                    <a:pt x="146" y="213"/>
                    <a:pt x="50" y="1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6" name="Google Shape;2926;p68"/>
            <p:cNvSpPr/>
            <p:nvPr/>
          </p:nvSpPr>
          <p:spPr>
            <a:xfrm>
              <a:off x="7711651" y="3884862"/>
              <a:ext cx="26004" cy="33955"/>
            </a:xfrm>
            <a:custGeom>
              <a:rect b="b" l="l" r="r" t="t"/>
              <a:pathLst>
                <a:path extrusionOk="0" h="837" w="641">
                  <a:moveTo>
                    <a:pt x="80" y="0"/>
                  </a:moveTo>
                  <a:lnTo>
                    <a:pt x="80" y="0"/>
                  </a:lnTo>
                  <a:cubicBezTo>
                    <a:pt x="1" y="217"/>
                    <a:pt x="119" y="590"/>
                    <a:pt x="512" y="836"/>
                  </a:cubicBezTo>
                  <a:cubicBezTo>
                    <a:pt x="542" y="767"/>
                    <a:pt x="571" y="708"/>
                    <a:pt x="640" y="610"/>
                  </a:cubicBezTo>
                  <a:cubicBezTo>
                    <a:pt x="473" y="590"/>
                    <a:pt x="129" y="236"/>
                    <a:pt x="80" y="0"/>
                  </a:cubicBezTo>
                  <a:close/>
                </a:path>
              </a:pathLst>
            </a:custGeom>
            <a:solidFill>
              <a:srgbClr val="1F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7" name="Google Shape;2927;p68"/>
            <p:cNvSpPr/>
            <p:nvPr/>
          </p:nvSpPr>
          <p:spPr>
            <a:xfrm>
              <a:off x="7832541" y="4049241"/>
              <a:ext cx="127706" cy="89532"/>
            </a:xfrm>
            <a:custGeom>
              <a:rect b="b" l="l" r="r" t="t"/>
              <a:pathLst>
                <a:path extrusionOk="0" h="2207" w="3148">
                  <a:moveTo>
                    <a:pt x="316" y="0"/>
                  </a:moveTo>
                  <a:lnTo>
                    <a:pt x="316" y="0"/>
                  </a:lnTo>
                  <a:cubicBezTo>
                    <a:pt x="1" y="522"/>
                    <a:pt x="80" y="1259"/>
                    <a:pt x="532" y="1731"/>
                  </a:cubicBezTo>
                  <a:cubicBezTo>
                    <a:pt x="833" y="2039"/>
                    <a:pt x="1277" y="2207"/>
                    <a:pt x="1706" y="2207"/>
                  </a:cubicBezTo>
                  <a:cubicBezTo>
                    <a:pt x="1922" y="2207"/>
                    <a:pt x="2134" y="2164"/>
                    <a:pt x="2322" y="2075"/>
                  </a:cubicBezTo>
                  <a:cubicBezTo>
                    <a:pt x="2853" y="1820"/>
                    <a:pt x="3148" y="1210"/>
                    <a:pt x="3030" y="649"/>
                  </a:cubicBezTo>
                  <a:cubicBezTo>
                    <a:pt x="2981" y="610"/>
                    <a:pt x="2941" y="590"/>
                    <a:pt x="2902" y="551"/>
                  </a:cubicBezTo>
                  <a:cubicBezTo>
                    <a:pt x="2066" y="541"/>
                    <a:pt x="1220" y="364"/>
                    <a:pt x="434" y="49"/>
                  </a:cubicBezTo>
                  <a:cubicBezTo>
                    <a:pt x="394" y="30"/>
                    <a:pt x="345" y="10"/>
                    <a:pt x="316" y="0"/>
                  </a:cubicBezTo>
                  <a:close/>
                </a:path>
              </a:pathLst>
            </a:custGeom>
            <a:solidFill>
              <a:srgbClr val="3818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8" name="Google Shape;2928;p68"/>
            <p:cNvSpPr/>
            <p:nvPr/>
          </p:nvSpPr>
          <p:spPr>
            <a:xfrm>
              <a:off x="7850107" y="4050823"/>
              <a:ext cx="105759" cy="37079"/>
            </a:xfrm>
            <a:custGeom>
              <a:rect b="b" l="l" r="r" t="t"/>
              <a:pathLst>
                <a:path extrusionOk="0" h="914" w="2607">
                  <a:moveTo>
                    <a:pt x="1" y="1"/>
                  </a:moveTo>
                  <a:lnTo>
                    <a:pt x="1" y="1"/>
                  </a:lnTo>
                  <a:cubicBezTo>
                    <a:pt x="30" y="168"/>
                    <a:pt x="89" y="325"/>
                    <a:pt x="197" y="433"/>
                  </a:cubicBezTo>
                  <a:cubicBezTo>
                    <a:pt x="374" y="620"/>
                    <a:pt x="620" y="709"/>
                    <a:pt x="846" y="778"/>
                  </a:cubicBezTo>
                  <a:cubicBezTo>
                    <a:pt x="1114" y="859"/>
                    <a:pt x="1382" y="913"/>
                    <a:pt x="1655" y="913"/>
                  </a:cubicBezTo>
                  <a:cubicBezTo>
                    <a:pt x="1713" y="913"/>
                    <a:pt x="1771" y="911"/>
                    <a:pt x="1830" y="905"/>
                  </a:cubicBezTo>
                  <a:cubicBezTo>
                    <a:pt x="2105" y="876"/>
                    <a:pt x="2371" y="778"/>
                    <a:pt x="2607" y="610"/>
                  </a:cubicBezTo>
                  <a:cubicBezTo>
                    <a:pt x="2577" y="561"/>
                    <a:pt x="2597" y="561"/>
                    <a:pt x="2567" y="492"/>
                  </a:cubicBezTo>
                  <a:cubicBezTo>
                    <a:pt x="1712" y="492"/>
                    <a:pt x="827" y="325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9" name="Google Shape;2929;p68"/>
            <p:cNvSpPr/>
            <p:nvPr/>
          </p:nvSpPr>
          <p:spPr>
            <a:xfrm>
              <a:off x="7658224" y="3632331"/>
              <a:ext cx="589324" cy="491151"/>
            </a:xfrm>
            <a:custGeom>
              <a:rect b="b" l="l" r="r" t="t"/>
              <a:pathLst>
                <a:path extrusionOk="0" h="12107" w="14527">
                  <a:moveTo>
                    <a:pt x="6525" y="1"/>
                  </a:moveTo>
                  <a:cubicBezTo>
                    <a:pt x="5117" y="1"/>
                    <a:pt x="3954" y="475"/>
                    <a:pt x="2852" y="1377"/>
                  </a:cubicBezTo>
                  <a:cubicBezTo>
                    <a:pt x="2754" y="1446"/>
                    <a:pt x="2655" y="1534"/>
                    <a:pt x="2557" y="1623"/>
                  </a:cubicBezTo>
                  <a:cubicBezTo>
                    <a:pt x="846" y="3157"/>
                    <a:pt x="0" y="5911"/>
                    <a:pt x="187" y="7297"/>
                  </a:cubicBezTo>
                  <a:cubicBezTo>
                    <a:pt x="1131" y="5025"/>
                    <a:pt x="2665" y="3560"/>
                    <a:pt x="4121" y="2537"/>
                  </a:cubicBezTo>
                  <a:cubicBezTo>
                    <a:pt x="7002" y="2852"/>
                    <a:pt x="10386" y="3944"/>
                    <a:pt x="12795" y="5684"/>
                  </a:cubicBezTo>
                  <a:cubicBezTo>
                    <a:pt x="12952" y="9392"/>
                    <a:pt x="12490" y="10238"/>
                    <a:pt x="12362" y="12107"/>
                  </a:cubicBezTo>
                  <a:cubicBezTo>
                    <a:pt x="13867" y="10680"/>
                    <a:pt x="14526" y="7179"/>
                    <a:pt x="14211" y="4878"/>
                  </a:cubicBezTo>
                  <a:cubicBezTo>
                    <a:pt x="14182" y="4632"/>
                    <a:pt x="14133" y="4386"/>
                    <a:pt x="14074" y="4170"/>
                  </a:cubicBezTo>
                  <a:cubicBezTo>
                    <a:pt x="13474" y="1957"/>
                    <a:pt x="10297" y="610"/>
                    <a:pt x="8006" y="157"/>
                  </a:cubicBezTo>
                  <a:cubicBezTo>
                    <a:pt x="7481" y="52"/>
                    <a:pt x="6989" y="1"/>
                    <a:pt x="6525" y="1"/>
                  </a:cubicBezTo>
                  <a:close/>
                </a:path>
              </a:pathLst>
            </a:custGeom>
            <a:solidFill>
              <a:srgbClr val="4B2B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0" name="Google Shape;2930;p68"/>
            <p:cNvSpPr/>
            <p:nvPr/>
          </p:nvSpPr>
          <p:spPr>
            <a:xfrm>
              <a:off x="7773922" y="3632331"/>
              <a:ext cx="460847" cy="197888"/>
            </a:xfrm>
            <a:custGeom>
              <a:rect b="b" l="l" r="r" t="t"/>
              <a:pathLst>
                <a:path extrusionOk="0" h="4878" w="11360">
                  <a:moveTo>
                    <a:pt x="3673" y="1"/>
                  </a:moveTo>
                  <a:cubicBezTo>
                    <a:pt x="2265" y="1"/>
                    <a:pt x="1102" y="475"/>
                    <a:pt x="0" y="1377"/>
                  </a:cubicBezTo>
                  <a:cubicBezTo>
                    <a:pt x="1223" y="948"/>
                    <a:pt x="2515" y="709"/>
                    <a:pt x="3800" y="709"/>
                  </a:cubicBezTo>
                  <a:cubicBezTo>
                    <a:pt x="4727" y="709"/>
                    <a:pt x="5650" y="834"/>
                    <a:pt x="6540" y="1101"/>
                  </a:cubicBezTo>
                  <a:cubicBezTo>
                    <a:pt x="8547" y="1701"/>
                    <a:pt x="10336" y="3068"/>
                    <a:pt x="11359" y="4878"/>
                  </a:cubicBezTo>
                  <a:cubicBezTo>
                    <a:pt x="11320" y="4632"/>
                    <a:pt x="11271" y="4396"/>
                    <a:pt x="11222" y="4170"/>
                  </a:cubicBezTo>
                  <a:cubicBezTo>
                    <a:pt x="10622" y="1957"/>
                    <a:pt x="7445" y="610"/>
                    <a:pt x="5154" y="157"/>
                  </a:cubicBezTo>
                  <a:cubicBezTo>
                    <a:pt x="4629" y="52"/>
                    <a:pt x="4137" y="1"/>
                    <a:pt x="3673" y="1"/>
                  </a:cubicBezTo>
                  <a:close/>
                </a:path>
              </a:pathLst>
            </a:custGeom>
            <a:solidFill>
              <a:srgbClr val="5937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31" name="Google Shape;2931;p68"/>
          <p:cNvGrpSpPr/>
          <p:nvPr/>
        </p:nvGrpSpPr>
        <p:grpSpPr>
          <a:xfrm rot="1377741">
            <a:off x="600679" y="560165"/>
            <a:ext cx="1671905" cy="1749748"/>
            <a:chOff x="96402" y="217882"/>
            <a:chExt cx="1672017" cy="1749865"/>
          </a:xfrm>
        </p:grpSpPr>
        <p:sp>
          <p:nvSpPr>
            <p:cNvPr id="2932" name="Google Shape;2932;p68"/>
            <p:cNvSpPr/>
            <p:nvPr/>
          </p:nvSpPr>
          <p:spPr>
            <a:xfrm>
              <a:off x="703141" y="340930"/>
              <a:ext cx="236239" cy="288926"/>
            </a:xfrm>
            <a:custGeom>
              <a:rect b="b" l="l" r="r" t="t"/>
              <a:pathLst>
                <a:path extrusionOk="0" h="850" w="695">
                  <a:moveTo>
                    <a:pt x="96" y="1"/>
                  </a:moveTo>
                  <a:cubicBezTo>
                    <a:pt x="0" y="1"/>
                    <a:pt x="4" y="124"/>
                    <a:pt x="153" y="415"/>
                  </a:cubicBezTo>
                  <a:cubicBezTo>
                    <a:pt x="306" y="705"/>
                    <a:pt x="433" y="850"/>
                    <a:pt x="517" y="850"/>
                  </a:cubicBezTo>
                  <a:cubicBezTo>
                    <a:pt x="536" y="850"/>
                    <a:pt x="552" y="843"/>
                    <a:pt x="566" y="829"/>
                  </a:cubicBezTo>
                  <a:cubicBezTo>
                    <a:pt x="566" y="829"/>
                    <a:pt x="694" y="710"/>
                    <a:pt x="566" y="386"/>
                  </a:cubicBezTo>
                  <a:cubicBezTo>
                    <a:pt x="527" y="288"/>
                    <a:pt x="429" y="160"/>
                    <a:pt x="281" y="71"/>
                  </a:cubicBezTo>
                  <a:cubicBezTo>
                    <a:pt x="202" y="25"/>
                    <a:pt x="139" y="1"/>
                    <a:pt x="96" y="1"/>
                  </a:cubicBezTo>
                  <a:close/>
                </a:path>
              </a:pathLst>
            </a:custGeom>
            <a:solidFill>
              <a:srgbClr val="FFFFFF">
                <a:alpha val="638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3" name="Google Shape;2933;p68"/>
            <p:cNvSpPr/>
            <p:nvPr/>
          </p:nvSpPr>
          <p:spPr>
            <a:xfrm>
              <a:off x="156906" y="1746803"/>
              <a:ext cx="371184" cy="220943"/>
            </a:xfrm>
            <a:custGeom>
              <a:rect b="b" l="l" r="r" t="t"/>
              <a:pathLst>
                <a:path extrusionOk="0" h="650" w="1092">
                  <a:moveTo>
                    <a:pt x="794" y="0"/>
                  </a:moveTo>
                  <a:cubicBezTo>
                    <a:pt x="729" y="0"/>
                    <a:pt x="652" y="17"/>
                    <a:pt x="570" y="66"/>
                  </a:cubicBezTo>
                  <a:cubicBezTo>
                    <a:pt x="482" y="115"/>
                    <a:pt x="433" y="125"/>
                    <a:pt x="315" y="233"/>
                  </a:cubicBezTo>
                  <a:cubicBezTo>
                    <a:pt x="1" y="535"/>
                    <a:pt x="18" y="649"/>
                    <a:pt x="166" y="649"/>
                  </a:cubicBezTo>
                  <a:cubicBezTo>
                    <a:pt x="274" y="649"/>
                    <a:pt x="450" y="589"/>
                    <a:pt x="620" y="499"/>
                  </a:cubicBezTo>
                  <a:cubicBezTo>
                    <a:pt x="974" y="322"/>
                    <a:pt x="1092" y="154"/>
                    <a:pt x="1013" y="66"/>
                  </a:cubicBezTo>
                  <a:cubicBezTo>
                    <a:pt x="1013" y="66"/>
                    <a:pt x="926" y="0"/>
                    <a:pt x="794" y="0"/>
                  </a:cubicBezTo>
                  <a:close/>
                </a:path>
              </a:pathLst>
            </a:custGeom>
            <a:solidFill>
              <a:srgbClr val="FFFFFF">
                <a:alpha val="638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4" name="Google Shape;2934;p68"/>
            <p:cNvSpPr/>
            <p:nvPr/>
          </p:nvSpPr>
          <p:spPr>
            <a:xfrm>
              <a:off x="96402" y="976224"/>
              <a:ext cx="354869" cy="152621"/>
            </a:xfrm>
            <a:custGeom>
              <a:rect b="b" l="l" r="r" t="t"/>
              <a:pathLst>
                <a:path extrusionOk="0" h="449" w="1044">
                  <a:moveTo>
                    <a:pt x="152" y="1"/>
                  </a:moveTo>
                  <a:cubicBezTo>
                    <a:pt x="58" y="1"/>
                    <a:pt x="11" y="28"/>
                    <a:pt x="11" y="81"/>
                  </a:cubicBezTo>
                  <a:cubicBezTo>
                    <a:pt x="11" y="81"/>
                    <a:pt x="1" y="268"/>
                    <a:pt x="335" y="405"/>
                  </a:cubicBezTo>
                  <a:cubicBezTo>
                    <a:pt x="400" y="425"/>
                    <a:pt x="490" y="448"/>
                    <a:pt x="589" y="448"/>
                  </a:cubicBezTo>
                  <a:cubicBezTo>
                    <a:pt x="640" y="448"/>
                    <a:pt x="694" y="442"/>
                    <a:pt x="748" y="425"/>
                  </a:cubicBezTo>
                  <a:cubicBezTo>
                    <a:pt x="1043" y="336"/>
                    <a:pt x="1043" y="228"/>
                    <a:pt x="601" y="91"/>
                  </a:cubicBezTo>
                  <a:cubicBezTo>
                    <a:pt x="400" y="30"/>
                    <a:pt x="250" y="1"/>
                    <a:pt x="152" y="1"/>
                  </a:cubicBezTo>
                  <a:close/>
                </a:path>
              </a:pathLst>
            </a:custGeom>
            <a:solidFill>
              <a:srgbClr val="FFFFFF">
                <a:alpha val="638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5" name="Google Shape;2935;p68"/>
            <p:cNvSpPr/>
            <p:nvPr/>
          </p:nvSpPr>
          <p:spPr>
            <a:xfrm>
              <a:off x="1597443" y="217882"/>
              <a:ext cx="170976" cy="359967"/>
            </a:xfrm>
            <a:custGeom>
              <a:rect b="b" l="l" r="r" t="t"/>
              <a:pathLst>
                <a:path extrusionOk="0" h="1059" w="503">
                  <a:moveTo>
                    <a:pt x="353" y="0"/>
                  </a:moveTo>
                  <a:cubicBezTo>
                    <a:pt x="334" y="0"/>
                    <a:pt x="160" y="9"/>
                    <a:pt x="30" y="325"/>
                  </a:cubicBezTo>
                  <a:cubicBezTo>
                    <a:pt x="1" y="423"/>
                    <a:pt x="50" y="453"/>
                    <a:pt x="30" y="620"/>
                  </a:cubicBezTo>
                  <a:cubicBezTo>
                    <a:pt x="22" y="938"/>
                    <a:pt x="61" y="1058"/>
                    <a:pt x="118" y="1058"/>
                  </a:cubicBezTo>
                  <a:cubicBezTo>
                    <a:pt x="194" y="1058"/>
                    <a:pt x="302" y="847"/>
                    <a:pt x="375" y="600"/>
                  </a:cubicBezTo>
                  <a:cubicBezTo>
                    <a:pt x="502" y="197"/>
                    <a:pt x="463" y="1"/>
                    <a:pt x="355" y="1"/>
                  </a:cubicBezTo>
                  <a:cubicBezTo>
                    <a:pt x="355" y="1"/>
                    <a:pt x="354" y="0"/>
                    <a:pt x="353" y="0"/>
                  </a:cubicBezTo>
                  <a:close/>
                </a:path>
              </a:pathLst>
            </a:custGeom>
            <a:solidFill>
              <a:srgbClr val="FFFFFF">
                <a:alpha val="638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36" name="Google Shape;2936;p68"/>
          <p:cNvSpPr/>
          <p:nvPr/>
        </p:nvSpPr>
        <p:spPr>
          <a:xfrm>
            <a:off x="5274575" y="3063025"/>
            <a:ext cx="4413842" cy="4043368"/>
          </a:xfrm>
          <a:custGeom>
            <a:rect b="b" l="l" r="r" t="t"/>
            <a:pathLst>
              <a:path extrusionOk="0" h="15236" w="16632">
                <a:moveTo>
                  <a:pt x="13324" y="196"/>
                </a:moveTo>
                <a:cubicBezTo>
                  <a:pt x="13459" y="196"/>
                  <a:pt x="13604" y="207"/>
                  <a:pt x="13759" y="228"/>
                </a:cubicBezTo>
                <a:cubicBezTo>
                  <a:pt x="13858" y="238"/>
                  <a:pt x="13956" y="267"/>
                  <a:pt x="14054" y="277"/>
                </a:cubicBezTo>
                <a:cubicBezTo>
                  <a:pt x="14802" y="434"/>
                  <a:pt x="15422" y="808"/>
                  <a:pt x="15785" y="1310"/>
                </a:cubicBezTo>
                <a:cubicBezTo>
                  <a:pt x="16415" y="2165"/>
                  <a:pt x="16336" y="3346"/>
                  <a:pt x="16208" y="4477"/>
                </a:cubicBezTo>
                <a:cubicBezTo>
                  <a:pt x="15913" y="6965"/>
                  <a:pt x="15579" y="9482"/>
                  <a:pt x="15205" y="11951"/>
                </a:cubicBezTo>
                <a:cubicBezTo>
                  <a:pt x="15176" y="12236"/>
                  <a:pt x="15117" y="12521"/>
                  <a:pt x="15038" y="12807"/>
                </a:cubicBezTo>
                <a:cubicBezTo>
                  <a:pt x="14753" y="13643"/>
                  <a:pt x="13858" y="14636"/>
                  <a:pt x="12176" y="14931"/>
                </a:cubicBezTo>
                <a:cubicBezTo>
                  <a:pt x="11770" y="14998"/>
                  <a:pt x="11358" y="15022"/>
                  <a:pt x="10945" y="15022"/>
                </a:cubicBezTo>
                <a:cubicBezTo>
                  <a:pt x="10330" y="15022"/>
                  <a:pt x="9710" y="14968"/>
                  <a:pt x="9098" y="14921"/>
                </a:cubicBezTo>
                <a:cubicBezTo>
                  <a:pt x="8852" y="14892"/>
                  <a:pt x="8596" y="14872"/>
                  <a:pt x="8350" y="14852"/>
                </a:cubicBezTo>
                <a:cubicBezTo>
                  <a:pt x="7819" y="14823"/>
                  <a:pt x="7278" y="14793"/>
                  <a:pt x="6737" y="14774"/>
                </a:cubicBezTo>
                <a:lnTo>
                  <a:pt x="6698" y="14774"/>
                </a:lnTo>
                <a:cubicBezTo>
                  <a:pt x="4898" y="14685"/>
                  <a:pt x="3030" y="14597"/>
                  <a:pt x="1377" y="13859"/>
                </a:cubicBezTo>
                <a:cubicBezTo>
                  <a:pt x="443" y="13446"/>
                  <a:pt x="237" y="13053"/>
                  <a:pt x="473" y="12187"/>
                </a:cubicBezTo>
                <a:cubicBezTo>
                  <a:pt x="748" y="11164"/>
                  <a:pt x="1161" y="10171"/>
                  <a:pt x="1712" y="9227"/>
                </a:cubicBezTo>
                <a:cubicBezTo>
                  <a:pt x="2027" y="8676"/>
                  <a:pt x="2469" y="7997"/>
                  <a:pt x="3148" y="7663"/>
                </a:cubicBezTo>
                <a:cubicBezTo>
                  <a:pt x="3543" y="7468"/>
                  <a:pt x="3958" y="7414"/>
                  <a:pt x="4394" y="7414"/>
                </a:cubicBezTo>
                <a:cubicBezTo>
                  <a:pt x="4706" y="7414"/>
                  <a:pt x="5028" y="7442"/>
                  <a:pt x="5361" y="7466"/>
                </a:cubicBezTo>
                <a:cubicBezTo>
                  <a:pt x="5680" y="7494"/>
                  <a:pt x="6010" y="7522"/>
                  <a:pt x="6336" y="7522"/>
                </a:cubicBezTo>
                <a:cubicBezTo>
                  <a:pt x="6471" y="7522"/>
                  <a:pt x="6605" y="7517"/>
                  <a:pt x="6737" y="7506"/>
                </a:cubicBezTo>
                <a:cubicBezTo>
                  <a:pt x="7829" y="7407"/>
                  <a:pt x="8931" y="6817"/>
                  <a:pt x="9747" y="5883"/>
                </a:cubicBezTo>
                <a:cubicBezTo>
                  <a:pt x="10435" y="5096"/>
                  <a:pt x="10957" y="4064"/>
                  <a:pt x="11291" y="2805"/>
                </a:cubicBezTo>
                <a:lnTo>
                  <a:pt x="11340" y="2598"/>
                </a:lnTo>
                <a:cubicBezTo>
                  <a:pt x="11566" y="1684"/>
                  <a:pt x="11842" y="671"/>
                  <a:pt x="12668" y="316"/>
                </a:cubicBezTo>
                <a:cubicBezTo>
                  <a:pt x="12859" y="234"/>
                  <a:pt x="13075" y="196"/>
                  <a:pt x="13324" y="196"/>
                </a:cubicBezTo>
                <a:close/>
                <a:moveTo>
                  <a:pt x="13338" y="0"/>
                </a:moveTo>
                <a:cubicBezTo>
                  <a:pt x="13057" y="0"/>
                  <a:pt x="12810" y="42"/>
                  <a:pt x="12589" y="139"/>
                </a:cubicBezTo>
                <a:lnTo>
                  <a:pt x="12442" y="218"/>
                </a:lnTo>
                <a:cubicBezTo>
                  <a:pt x="11645" y="661"/>
                  <a:pt x="11370" y="1664"/>
                  <a:pt x="11134" y="2559"/>
                </a:cubicBezTo>
                <a:lnTo>
                  <a:pt x="11124" y="2588"/>
                </a:lnTo>
                <a:cubicBezTo>
                  <a:pt x="11114" y="2647"/>
                  <a:pt x="11104" y="2696"/>
                  <a:pt x="11075" y="2755"/>
                </a:cubicBezTo>
                <a:cubicBezTo>
                  <a:pt x="10760" y="3975"/>
                  <a:pt x="10248" y="4988"/>
                  <a:pt x="9580" y="5755"/>
                </a:cubicBezTo>
                <a:cubicBezTo>
                  <a:pt x="8793" y="6660"/>
                  <a:pt x="7741" y="7220"/>
                  <a:pt x="6698" y="7309"/>
                </a:cubicBezTo>
                <a:cubicBezTo>
                  <a:pt x="6568" y="7321"/>
                  <a:pt x="6438" y="7325"/>
                  <a:pt x="6307" y="7325"/>
                </a:cubicBezTo>
                <a:cubicBezTo>
                  <a:pt x="5991" y="7325"/>
                  <a:pt x="5673" y="7297"/>
                  <a:pt x="5361" y="7270"/>
                </a:cubicBezTo>
                <a:cubicBezTo>
                  <a:pt x="5044" y="7246"/>
                  <a:pt x="4723" y="7219"/>
                  <a:pt x="4405" y="7219"/>
                </a:cubicBezTo>
                <a:cubicBezTo>
                  <a:pt x="3934" y="7219"/>
                  <a:pt x="3473" y="7278"/>
                  <a:pt x="3049" y="7496"/>
                </a:cubicBezTo>
                <a:cubicBezTo>
                  <a:pt x="3010" y="7506"/>
                  <a:pt x="2990" y="7525"/>
                  <a:pt x="2951" y="7545"/>
                </a:cubicBezTo>
                <a:cubicBezTo>
                  <a:pt x="2292" y="7909"/>
                  <a:pt x="1850" y="8578"/>
                  <a:pt x="1525" y="9128"/>
                </a:cubicBezTo>
                <a:lnTo>
                  <a:pt x="1515" y="9148"/>
                </a:lnTo>
                <a:cubicBezTo>
                  <a:pt x="964" y="10112"/>
                  <a:pt x="541" y="11115"/>
                  <a:pt x="256" y="12148"/>
                </a:cubicBezTo>
                <a:cubicBezTo>
                  <a:pt x="1" y="13102"/>
                  <a:pt x="256" y="13603"/>
                  <a:pt x="1269" y="14056"/>
                </a:cubicBezTo>
                <a:cubicBezTo>
                  <a:pt x="1791" y="14292"/>
                  <a:pt x="2361" y="14479"/>
                  <a:pt x="3000" y="14606"/>
                </a:cubicBezTo>
                <a:cubicBezTo>
                  <a:pt x="4190" y="14872"/>
                  <a:pt x="5449" y="14931"/>
                  <a:pt x="6669" y="14980"/>
                </a:cubicBezTo>
                <a:lnTo>
                  <a:pt x="6708" y="15177"/>
                </a:lnTo>
                <a:lnTo>
                  <a:pt x="6728" y="14980"/>
                </a:lnTo>
                <a:cubicBezTo>
                  <a:pt x="7239" y="15000"/>
                  <a:pt x="7780" y="15029"/>
                  <a:pt x="8311" y="15069"/>
                </a:cubicBezTo>
                <a:cubicBezTo>
                  <a:pt x="8557" y="15088"/>
                  <a:pt x="8803" y="15098"/>
                  <a:pt x="9058" y="15128"/>
                </a:cubicBezTo>
                <a:cubicBezTo>
                  <a:pt x="9678" y="15187"/>
                  <a:pt x="10288" y="15236"/>
                  <a:pt x="10917" y="15236"/>
                </a:cubicBezTo>
                <a:cubicBezTo>
                  <a:pt x="11350" y="15236"/>
                  <a:pt x="11763" y="15216"/>
                  <a:pt x="12186" y="15137"/>
                </a:cubicBezTo>
                <a:cubicBezTo>
                  <a:pt x="12707" y="15039"/>
                  <a:pt x="13189" y="14882"/>
                  <a:pt x="13622" y="14646"/>
                </a:cubicBezTo>
                <a:cubicBezTo>
                  <a:pt x="14399" y="14233"/>
                  <a:pt x="14979" y="13574"/>
                  <a:pt x="15205" y="12866"/>
                </a:cubicBezTo>
                <a:cubicBezTo>
                  <a:pt x="15304" y="12571"/>
                  <a:pt x="15353" y="12276"/>
                  <a:pt x="15392" y="11981"/>
                </a:cubicBezTo>
                <a:lnTo>
                  <a:pt x="15392" y="11941"/>
                </a:lnTo>
                <a:cubicBezTo>
                  <a:pt x="15766" y="9473"/>
                  <a:pt x="16090" y="6975"/>
                  <a:pt x="16385" y="4496"/>
                </a:cubicBezTo>
                <a:cubicBezTo>
                  <a:pt x="16553" y="3336"/>
                  <a:pt x="16631" y="2106"/>
                  <a:pt x="15962" y="1202"/>
                </a:cubicBezTo>
                <a:cubicBezTo>
                  <a:pt x="15520" y="582"/>
                  <a:pt x="14713" y="149"/>
                  <a:pt x="13799" y="31"/>
                </a:cubicBezTo>
                <a:cubicBezTo>
                  <a:pt x="13635" y="11"/>
                  <a:pt x="13482" y="0"/>
                  <a:pt x="13338" y="0"/>
                </a:cubicBezTo>
                <a:close/>
              </a:path>
            </a:pathLst>
          </a:custGeom>
          <a:solidFill>
            <a:srgbClr val="FFFFFF">
              <a:alpha val="63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7" name="Google Shape;2937;p68"/>
          <p:cNvSpPr/>
          <p:nvPr/>
        </p:nvSpPr>
        <p:spPr>
          <a:xfrm>
            <a:off x="549375" y="638125"/>
            <a:ext cx="637178" cy="586735"/>
          </a:xfrm>
          <a:custGeom>
            <a:rect b="b" l="l" r="r" t="t"/>
            <a:pathLst>
              <a:path extrusionOk="0" h="36861" w="40030">
                <a:moveTo>
                  <a:pt x="40029" y="14711"/>
                </a:moveTo>
                <a:cubicBezTo>
                  <a:pt x="39329" y="15878"/>
                  <a:pt x="38194" y="16412"/>
                  <a:pt x="37127" y="17046"/>
                </a:cubicBezTo>
                <a:cubicBezTo>
                  <a:pt x="34959" y="18313"/>
                  <a:pt x="32691" y="19414"/>
                  <a:pt x="30489" y="20615"/>
                </a:cubicBezTo>
                <a:cubicBezTo>
                  <a:pt x="29555" y="21149"/>
                  <a:pt x="29455" y="21449"/>
                  <a:pt x="29722" y="22483"/>
                </a:cubicBezTo>
                <a:cubicBezTo>
                  <a:pt x="30856" y="26353"/>
                  <a:pt x="32157" y="30089"/>
                  <a:pt x="33825" y="33825"/>
                </a:cubicBezTo>
                <a:cubicBezTo>
                  <a:pt x="34158" y="34525"/>
                  <a:pt x="34525" y="35192"/>
                  <a:pt x="34992" y="36093"/>
                </a:cubicBezTo>
                <a:cubicBezTo>
                  <a:pt x="33558" y="36326"/>
                  <a:pt x="32224" y="36860"/>
                  <a:pt x="31156" y="36593"/>
                </a:cubicBezTo>
                <a:cubicBezTo>
                  <a:pt x="30022" y="36326"/>
                  <a:pt x="28721" y="36026"/>
                  <a:pt x="27887" y="34925"/>
                </a:cubicBezTo>
                <a:cubicBezTo>
                  <a:pt x="26219" y="32857"/>
                  <a:pt x="24518" y="30856"/>
                  <a:pt x="22783" y="28821"/>
                </a:cubicBezTo>
                <a:cubicBezTo>
                  <a:pt x="22283" y="28221"/>
                  <a:pt x="21683" y="27687"/>
                  <a:pt x="21116" y="27153"/>
                </a:cubicBezTo>
                <a:cubicBezTo>
                  <a:pt x="20649" y="26719"/>
                  <a:pt x="20182" y="26920"/>
                  <a:pt x="19715" y="27220"/>
                </a:cubicBezTo>
                <a:lnTo>
                  <a:pt x="10842" y="32357"/>
                </a:lnTo>
                <a:cubicBezTo>
                  <a:pt x="10141" y="32757"/>
                  <a:pt x="9474" y="33157"/>
                  <a:pt x="8607" y="32857"/>
                </a:cubicBezTo>
                <a:cubicBezTo>
                  <a:pt x="8306" y="32757"/>
                  <a:pt x="7939" y="32891"/>
                  <a:pt x="7606" y="32991"/>
                </a:cubicBezTo>
                <a:cubicBezTo>
                  <a:pt x="7106" y="33091"/>
                  <a:pt x="6538" y="33224"/>
                  <a:pt x="5805" y="33424"/>
                </a:cubicBezTo>
                <a:cubicBezTo>
                  <a:pt x="6272" y="31523"/>
                  <a:pt x="6538" y="29755"/>
                  <a:pt x="7139" y="28154"/>
                </a:cubicBezTo>
                <a:cubicBezTo>
                  <a:pt x="7973" y="25819"/>
                  <a:pt x="9007" y="23584"/>
                  <a:pt x="9974" y="21282"/>
                </a:cubicBezTo>
                <a:cubicBezTo>
                  <a:pt x="10274" y="20615"/>
                  <a:pt x="10608" y="19948"/>
                  <a:pt x="10942" y="19347"/>
                </a:cubicBezTo>
                <a:cubicBezTo>
                  <a:pt x="11275" y="18714"/>
                  <a:pt x="11275" y="18180"/>
                  <a:pt x="10808" y="17546"/>
                </a:cubicBezTo>
                <a:cubicBezTo>
                  <a:pt x="9641" y="15778"/>
                  <a:pt x="8206" y="14277"/>
                  <a:pt x="6538" y="12943"/>
                </a:cubicBezTo>
                <a:cubicBezTo>
                  <a:pt x="4137" y="11042"/>
                  <a:pt x="2035" y="8773"/>
                  <a:pt x="0" y="6572"/>
                </a:cubicBezTo>
                <a:cubicBezTo>
                  <a:pt x="834" y="4937"/>
                  <a:pt x="1502" y="4504"/>
                  <a:pt x="3036" y="4904"/>
                </a:cubicBezTo>
                <a:cubicBezTo>
                  <a:pt x="6005" y="5704"/>
                  <a:pt x="8940" y="6605"/>
                  <a:pt x="11842" y="7506"/>
                </a:cubicBezTo>
                <a:cubicBezTo>
                  <a:pt x="12710" y="7739"/>
                  <a:pt x="13543" y="8106"/>
                  <a:pt x="14444" y="8340"/>
                </a:cubicBezTo>
                <a:cubicBezTo>
                  <a:pt x="15545" y="8640"/>
                  <a:pt x="15945" y="8340"/>
                  <a:pt x="16212" y="7205"/>
                </a:cubicBezTo>
                <a:cubicBezTo>
                  <a:pt x="16379" y="6572"/>
                  <a:pt x="16712" y="6038"/>
                  <a:pt x="16979" y="5438"/>
                </a:cubicBezTo>
                <a:cubicBezTo>
                  <a:pt x="17480" y="4370"/>
                  <a:pt x="17980" y="3269"/>
                  <a:pt x="18447" y="2202"/>
                </a:cubicBezTo>
                <a:cubicBezTo>
                  <a:pt x="18881" y="1068"/>
                  <a:pt x="20515" y="0"/>
                  <a:pt x="21783" y="67"/>
                </a:cubicBezTo>
                <a:cubicBezTo>
                  <a:pt x="22483" y="100"/>
                  <a:pt x="22817" y="567"/>
                  <a:pt x="23017" y="1201"/>
                </a:cubicBezTo>
                <a:cubicBezTo>
                  <a:pt x="23551" y="3036"/>
                  <a:pt x="24051" y="4870"/>
                  <a:pt x="24618" y="6705"/>
                </a:cubicBezTo>
                <a:lnTo>
                  <a:pt x="24618" y="6872"/>
                </a:lnTo>
                <a:cubicBezTo>
                  <a:pt x="24885" y="8873"/>
                  <a:pt x="25619" y="10241"/>
                  <a:pt x="27987" y="10708"/>
                </a:cubicBezTo>
                <a:cubicBezTo>
                  <a:pt x="31490" y="11408"/>
                  <a:pt x="34825" y="12676"/>
                  <a:pt x="38295" y="13610"/>
                </a:cubicBezTo>
                <a:cubicBezTo>
                  <a:pt x="38962" y="13743"/>
                  <a:pt x="39529" y="14044"/>
                  <a:pt x="40029" y="14711"/>
                </a:cubicBezTo>
                <a:close/>
                <a:moveTo>
                  <a:pt x="17613" y="10708"/>
                </a:moveTo>
                <a:cubicBezTo>
                  <a:pt x="16979" y="10675"/>
                  <a:pt x="16646" y="11242"/>
                  <a:pt x="16379" y="11842"/>
                </a:cubicBezTo>
                <a:cubicBezTo>
                  <a:pt x="15812" y="13143"/>
                  <a:pt x="15311" y="14411"/>
                  <a:pt x="14711" y="15712"/>
                </a:cubicBezTo>
                <a:cubicBezTo>
                  <a:pt x="14377" y="16445"/>
                  <a:pt x="14511" y="17046"/>
                  <a:pt x="15111" y="17580"/>
                </a:cubicBezTo>
                <a:cubicBezTo>
                  <a:pt x="16379" y="18747"/>
                  <a:pt x="17646" y="20015"/>
                  <a:pt x="18947" y="21182"/>
                </a:cubicBezTo>
                <a:cubicBezTo>
                  <a:pt x="19481" y="21682"/>
                  <a:pt x="20115" y="22083"/>
                  <a:pt x="20715" y="22550"/>
                </a:cubicBezTo>
                <a:cubicBezTo>
                  <a:pt x="21216" y="22917"/>
                  <a:pt x="21783" y="22917"/>
                  <a:pt x="22283" y="22583"/>
                </a:cubicBezTo>
                <a:cubicBezTo>
                  <a:pt x="23217" y="21916"/>
                  <a:pt x="24151" y="21249"/>
                  <a:pt x="25018" y="20548"/>
                </a:cubicBezTo>
                <a:cubicBezTo>
                  <a:pt x="25619" y="20081"/>
                  <a:pt x="25819" y="19448"/>
                  <a:pt x="25552" y="18680"/>
                </a:cubicBezTo>
                <a:cubicBezTo>
                  <a:pt x="24818" y="16612"/>
                  <a:pt x="24151" y="14577"/>
                  <a:pt x="23451" y="12576"/>
                </a:cubicBezTo>
                <a:cubicBezTo>
                  <a:pt x="23317" y="12242"/>
                  <a:pt x="22984" y="11842"/>
                  <a:pt x="22683" y="11742"/>
                </a:cubicBezTo>
                <a:cubicBezTo>
                  <a:pt x="21049" y="11375"/>
                  <a:pt x="19448" y="11075"/>
                  <a:pt x="17613" y="10708"/>
                </a:cubicBezTo>
                <a:close/>
                <a:moveTo>
                  <a:pt x="10008" y="29822"/>
                </a:moveTo>
                <a:cubicBezTo>
                  <a:pt x="12609" y="28254"/>
                  <a:pt x="15145" y="26753"/>
                  <a:pt x="17646" y="25218"/>
                </a:cubicBezTo>
                <a:cubicBezTo>
                  <a:pt x="18280" y="24851"/>
                  <a:pt x="18280" y="24284"/>
                  <a:pt x="17613" y="23717"/>
                </a:cubicBezTo>
                <a:cubicBezTo>
                  <a:pt x="16212" y="22416"/>
                  <a:pt x="14778" y="21215"/>
                  <a:pt x="13177" y="19848"/>
                </a:cubicBezTo>
                <a:cubicBezTo>
                  <a:pt x="12843" y="20548"/>
                  <a:pt x="12509" y="21082"/>
                  <a:pt x="12276" y="21682"/>
                </a:cubicBezTo>
                <a:cubicBezTo>
                  <a:pt x="11442" y="23717"/>
                  <a:pt x="10541" y="25752"/>
                  <a:pt x="9774" y="27820"/>
                </a:cubicBezTo>
                <a:cubicBezTo>
                  <a:pt x="9541" y="28354"/>
                  <a:pt x="9274" y="29021"/>
                  <a:pt x="10008" y="29822"/>
                </a:cubicBezTo>
                <a:close/>
                <a:moveTo>
                  <a:pt x="3803" y="6705"/>
                </a:moveTo>
                <a:cubicBezTo>
                  <a:pt x="4137" y="7239"/>
                  <a:pt x="4337" y="7672"/>
                  <a:pt x="4637" y="7973"/>
                </a:cubicBezTo>
                <a:cubicBezTo>
                  <a:pt x="7172" y="10208"/>
                  <a:pt x="9707" y="12409"/>
                  <a:pt x="12309" y="14677"/>
                </a:cubicBezTo>
                <a:cubicBezTo>
                  <a:pt x="12543" y="14411"/>
                  <a:pt x="12710" y="14344"/>
                  <a:pt x="12810" y="14177"/>
                </a:cubicBezTo>
                <a:cubicBezTo>
                  <a:pt x="13310" y="13310"/>
                  <a:pt x="13777" y="12409"/>
                  <a:pt x="14277" y="11575"/>
                </a:cubicBezTo>
                <a:cubicBezTo>
                  <a:pt x="14878" y="10641"/>
                  <a:pt x="14778" y="10208"/>
                  <a:pt x="13644" y="9841"/>
                </a:cubicBezTo>
                <a:cubicBezTo>
                  <a:pt x="12609" y="9474"/>
                  <a:pt x="11542" y="9107"/>
                  <a:pt x="10508" y="8740"/>
                </a:cubicBezTo>
                <a:cubicBezTo>
                  <a:pt x="8540" y="8073"/>
                  <a:pt x="6639" y="7406"/>
                  <a:pt x="4670" y="6738"/>
                </a:cubicBezTo>
                <a:cubicBezTo>
                  <a:pt x="4504" y="6638"/>
                  <a:pt x="4270" y="6705"/>
                  <a:pt x="3803" y="6705"/>
                </a:cubicBezTo>
                <a:close/>
                <a:moveTo>
                  <a:pt x="26619" y="12709"/>
                </a:moveTo>
                <a:cubicBezTo>
                  <a:pt x="26686" y="14210"/>
                  <a:pt x="27687" y="16912"/>
                  <a:pt x="28521" y="17880"/>
                </a:cubicBezTo>
                <a:cubicBezTo>
                  <a:pt x="30322" y="17313"/>
                  <a:pt x="31323" y="15878"/>
                  <a:pt x="32457" y="14544"/>
                </a:cubicBezTo>
                <a:cubicBezTo>
                  <a:pt x="31323" y="13677"/>
                  <a:pt x="27987" y="12676"/>
                  <a:pt x="26619" y="12709"/>
                </a:cubicBezTo>
                <a:close/>
                <a:moveTo>
                  <a:pt x="23617" y="24918"/>
                </a:moveTo>
                <a:cubicBezTo>
                  <a:pt x="24018" y="25385"/>
                  <a:pt x="24351" y="25886"/>
                  <a:pt x="24818" y="26252"/>
                </a:cubicBezTo>
                <a:cubicBezTo>
                  <a:pt x="25819" y="27153"/>
                  <a:pt x="26886" y="28020"/>
                  <a:pt x="27954" y="28854"/>
                </a:cubicBezTo>
                <a:cubicBezTo>
                  <a:pt x="28321" y="29155"/>
                  <a:pt x="28654" y="29588"/>
                  <a:pt x="29221" y="29255"/>
                </a:cubicBezTo>
                <a:cubicBezTo>
                  <a:pt x="28454" y="27186"/>
                  <a:pt x="27654" y="25152"/>
                  <a:pt x="26853" y="23083"/>
                </a:cubicBezTo>
                <a:cubicBezTo>
                  <a:pt x="25485" y="23384"/>
                  <a:pt x="24518" y="23951"/>
                  <a:pt x="23617" y="24918"/>
                </a:cubicBezTo>
                <a:close/>
                <a:moveTo>
                  <a:pt x="20315" y="4003"/>
                </a:moveTo>
                <a:cubicBezTo>
                  <a:pt x="19548" y="5638"/>
                  <a:pt x="18947" y="6872"/>
                  <a:pt x="18380" y="8206"/>
                </a:cubicBezTo>
                <a:cubicBezTo>
                  <a:pt x="18314" y="8373"/>
                  <a:pt x="18614" y="8940"/>
                  <a:pt x="18814" y="9007"/>
                </a:cubicBezTo>
                <a:cubicBezTo>
                  <a:pt x="19881" y="9240"/>
                  <a:pt x="20982" y="9674"/>
                  <a:pt x="22083" y="9407"/>
                </a:cubicBezTo>
                <a:cubicBezTo>
                  <a:pt x="22016" y="7506"/>
                  <a:pt x="21182" y="5971"/>
                  <a:pt x="20315" y="4003"/>
                </a:cubicBezTo>
                <a:close/>
              </a:path>
            </a:pathLst>
          </a:custGeom>
          <a:solidFill>
            <a:srgbClr val="FFCD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8" name="Google Shape;2938;p68"/>
          <p:cNvSpPr/>
          <p:nvPr/>
        </p:nvSpPr>
        <p:spPr>
          <a:xfrm rot="-6174894">
            <a:off x="7968440" y="3089175"/>
            <a:ext cx="637158" cy="607807"/>
          </a:xfrm>
          <a:custGeom>
            <a:rect b="b" l="l" r="r" t="t"/>
            <a:pathLst>
              <a:path extrusionOk="0" h="37295" w="39096">
                <a:moveTo>
                  <a:pt x="28021" y="37294"/>
                </a:moveTo>
                <a:lnTo>
                  <a:pt x="26186" y="37294"/>
                </a:lnTo>
                <a:cubicBezTo>
                  <a:pt x="25285" y="37227"/>
                  <a:pt x="24685" y="36727"/>
                  <a:pt x="24184" y="35960"/>
                </a:cubicBezTo>
                <a:cubicBezTo>
                  <a:pt x="22750" y="33658"/>
                  <a:pt x="21149" y="31490"/>
                  <a:pt x="19648" y="29222"/>
                </a:cubicBezTo>
                <a:cubicBezTo>
                  <a:pt x="18814" y="28021"/>
                  <a:pt x="17847" y="27454"/>
                  <a:pt x="16446" y="28221"/>
                </a:cubicBezTo>
                <a:cubicBezTo>
                  <a:pt x="15778" y="28621"/>
                  <a:pt x="14978" y="28821"/>
                  <a:pt x="14244" y="29055"/>
                </a:cubicBezTo>
                <a:cubicBezTo>
                  <a:pt x="12910" y="29522"/>
                  <a:pt x="11575" y="30056"/>
                  <a:pt x="10241" y="30356"/>
                </a:cubicBezTo>
                <a:cubicBezTo>
                  <a:pt x="8640" y="30723"/>
                  <a:pt x="7106" y="31223"/>
                  <a:pt x="5671" y="32124"/>
                </a:cubicBezTo>
                <a:cubicBezTo>
                  <a:pt x="5171" y="32391"/>
                  <a:pt x="4637" y="32657"/>
                  <a:pt x="4103" y="32724"/>
                </a:cubicBezTo>
                <a:cubicBezTo>
                  <a:pt x="3670" y="32824"/>
                  <a:pt x="3103" y="32724"/>
                  <a:pt x="2836" y="32457"/>
                </a:cubicBezTo>
                <a:cubicBezTo>
                  <a:pt x="2502" y="32024"/>
                  <a:pt x="2569" y="31457"/>
                  <a:pt x="2936" y="30890"/>
                </a:cubicBezTo>
                <a:cubicBezTo>
                  <a:pt x="3603" y="29822"/>
                  <a:pt x="4270" y="28721"/>
                  <a:pt x="4804" y="27554"/>
                </a:cubicBezTo>
                <a:cubicBezTo>
                  <a:pt x="6305" y="24452"/>
                  <a:pt x="7739" y="21316"/>
                  <a:pt x="9240" y="18180"/>
                </a:cubicBezTo>
                <a:cubicBezTo>
                  <a:pt x="9674" y="17180"/>
                  <a:pt x="9674" y="16212"/>
                  <a:pt x="8974" y="15545"/>
                </a:cubicBezTo>
                <a:cubicBezTo>
                  <a:pt x="7406" y="14111"/>
                  <a:pt x="6438" y="12143"/>
                  <a:pt x="5238" y="10375"/>
                </a:cubicBezTo>
                <a:cubicBezTo>
                  <a:pt x="4270" y="8974"/>
                  <a:pt x="3136" y="7640"/>
                  <a:pt x="2169" y="6205"/>
                </a:cubicBezTo>
                <a:cubicBezTo>
                  <a:pt x="1435" y="5138"/>
                  <a:pt x="834" y="3970"/>
                  <a:pt x="1" y="2536"/>
                </a:cubicBezTo>
                <a:cubicBezTo>
                  <a:pt x="568" y="2036"/>
                  <a:pt x="968" y="1669"/>
                  <a:pt x="1335" y="1335"/>
                </a:cubicBezTo>
                <a:cubicBezTo>
                  <a:pt x="3837" y="2469"/>
                  <a:pt x="6338" y="3236"/>
                  <a:pt x="8473" y="4637"/>
                </a:cubicBezTo>
                <a:cubicBezTo>
                  <a:pt x="10675" y="6038"/>
                  <a:pt x="13277" y="6138"/>
                  <a:pt x="15412" y="7873"/>
                </a:cubicBezTo>
                <a:cubicBezTo>
                  <a:pt x="15812" y="7373"/>
                  <a:pt x="16179" y="7006"/>
                  <a:pt x="16479" y="6539"/>
                </a:cubicBezTo>
                <a:cubicBezTo>
                  <a:pt x="17446" y="5004"/>
                  <a:pt x="18414" y="3437"/>
                  <a:pt x="19314" y="1869"/>
                </a:cubicBezTo>
                <a:cubicBezTo>
                  <a:pt x="19981" y="701"/>
                  <a:pt x="20815" y="1"/>
                  <a:pt x="22417" y="368"/>
                </a:cubicBezTo>
                <a:cubicBezTo>
                  <a:pt x="22583" y="1102"/>
                  <a:pt x="22850" y="1935"/>
                  <a:pt x="23017" y="2803"/>
                </a:cubicBezTo>
                <a:cubicBezTo>
                  <a:pt x="23517" y="5505"/>
                  <a:pt x="24018" y="8273"/>
                  <a:pt x="24485" y="10975"/>
                </a:cubicBezTo>
                <a:cubicBezTo>
                  <a:pt x="24618" y="11642"/>
                  <a:pt x="24952" y="12109"/>
                  <a:pt x="25519" y="12310"/>
                </a:cubicBezTo>
                <a:cubicBezTo>
                  <a:pt x="27287" y="12977"/>
                  <a:pt x="29088" y="13644"/>
                  <a:pt x="30823" y="14311"/>
                </a:cubicBezTo>
                <a:cubicBezTo>
                  <a:pt x="33491" y="15378"/>
                  <a:pt x="36126" y="16479"/>
                  <a:pt x="39095" y="17680"/>
                </a:cubicBezTo>
                <a:cubicBezTo>
                  <a:pt x="37828" y="18848"/>
                  <a:pt x="36827" y="19982"/>
                  <a:pt x="35426" y="20382"/>
                </a:cubicBezTo>
                <a:cubicBezTo>
                  <a:pt x="33591" y="20982"/>
                  <a:pt x="31690" y="21449"/>
                  <a:pt x="30189" y="22850"/>
                </a:cubicBezTo>
                <a:cubicBezTo>
                  <a:pt x="29522" y="23484"/>
                  <a:pt x="28521" y="23684"/>
                  <a:pt x="27654" y="24118"/>
                </a:cubicBezTo>
                <a:cubicBezTo>
                  <a:pt x="26419" y="24718"/>
                  <a:pt x="26253" y="24985"/>
                  <a:pt x="26486" y="26486"/>
                </a:cubicBezTo>
                <a:cubicBezTo>
                  <a:pt x="26986" y="29855"/>
                  <a:pt x="27520" y="33191"/>
                  <a:pt x="28087" y="36560"/>
                </a:cubicBezTo>
                <a:cubicBezTo>
                  <a:pt x="28021" y="36694"/>
                  <a:pt x="28021" y="36860"/>
                  <a:pt x="28021" y="37294"/>
                </a:cubicBezTo>
                <a:close/>
                <a:moveTo>
                  <a:pt x="19014" y="13310"/>
                </a:moveTo>
                <a:cubicBezTo>
                  <a:pt x="19081" y="14978"/>
                  <a:pt x="20482" y="18514"/>
                  <a:pt x="21783" y="20048"/>
                </a:cubicBezTo>
                <a:cubicBezTo>
                  <a:pt x="21483" y="17447"/>
                  <a:pt x="20315" y="14545"/>
                  <a:pt x="19014" y="13310"/>
                </a:cubicBezTo>
                <a:close/>
                <a:moveTo>
                  <a:pt x="17813" y="16279"/>
                </a:moveTo>
                <a:cubicBezTo>
                  <a:pt x="17747" y="18614"/>
                  <a:pt x="19514" y="21950"/>
                  <a:pt x="21249" y="22850"/>
                </a:cubicBezTo>
                <a:cubicBezTo>
                  <a:pt x="20248" y="20549"/>
                  <a:pt x="19281" y="18447"/>
                  <a:pt x="17813" y="16279"/>
                </a:cubicBezTo>
                <a:close/>
                <a:moveTo>
                  <a:pt x="10508" y="14811"/>
                </a:moveTo>
                <a:cubicBezTo>
                  <a:pt x="9741" y="12877"/>
                  <a:pt x="8607" y="11175"/>
                  <a:pt x="7139" y="9808"/>
                </a:cubicBezTo>
                <a:cubicBezTo>
                  <a:pt x="7806" y="11809"/>
                  <a:pt x="8974" y="13444"/>
                  <a:pt x="10508" y="14811"/>
                </a:cubicBezTo>
                <a:close/>
                <a:moveTo>
                  <a:pt x="17280" y="26887"/>
                </a:moveTo>
                <a:cubicBezTo>
                  <a:pt x="16579" y="25386"/>
                  <a:pt x="16079" y="24151"/>
                  <a:pt x="14911" y="23284"/>
                </a:cubicBezTo>
                <a:cubicBezTo>
                  <a:pt x="14811" y="24452"/>
                  <a:pt x="15445" y="26353"/>
                  <a:pt x="16112" y="26820"/>
                </a:cubicBezTo>
                <a:cubicBezTo>
                  <a:pt x="16346" y="26987"/>
                  <a:pt x="16746" y="26887"/>
                  <a:pt x="17280" y="26887"/>
                </a:cubicBezTo>
                <a:close/>
                <a:moveTo>
                  <a:pt x="11942" y="21383"/>
                </a:moveTo>
                <a:cubicBezTo>
                  <a:pt x="12076" y="21316"/>
                  <a:pt x="12143" y="21216"/>
                  <a:pt x="12276" y="21116"/>
                </a:cubicBezTo>
                <a:cubicBezTo>
                  <a:pt x="12343" y="20015"/>
                  <a:pt x="11809" y="19315"/>
                  <a:pt x="10975" y="18714"/>
                </a:cubicBezTo>
                <a:cubicBezTo>
                  <a:pt x="10241" y="19548"/>
                  <a:pt x="10174" y="19548"/>
                  <a:pt x="10608" y="20048"/>
                </a:cubicBezTo>
                <a:cubicBezTo>
                  <a:pt x="11008" y="20549"/>
                  <a:pt x="11475" y="20982"/>
                  <a:pt x="11942" y="21383"/>
                </a:cubicBezTo>
                <a:close/>
                <a:moveTo>
                  <a:pt x="29121" y="17347"/>
                </a:moveTo>
                <a:cubicBezTo>
                  <a:pt x="28955" y="17447"/>
                  <a:pt x="28788" y="17513"/>
                  <a:pt x="28588" y="17613"/>
                </a:cubicBezTo>
                <a:cubicBezTo>
                  <a:pt x="28788" y="18314"/>
                  <a:pt x="28955" y="19048"/>
                  <a:pt x="29188" y="19782"/>
                </a:cubicBezTo>
                <a:cubicBezTo>
                  <a:pt x="29288" y="19982"/>
                  <a:pt x="29655" y="20048"/>
                  <a:pt x="29922" y="20182"/>
                </a:cubicBezTo>
                <a:cubicBezTo>
                  <a:pt x="29989" y="19882"/>
                  <a:pt x="30189" y="19548"/>
                  <a:pt x="30122" y="19348"/>
                </a:cubicBezTo>
                <a:cubicBezTo>
                  <a:pt x="29822" y="18647"/>
                  <a:pt x="29455" y="18014"/>
                  <a:pt x="29121" y="17347"/>
                </a:cubicBezTo>
                <a:close/>
                <a:moveTo>
                  <a:pt x="26486" y="22517"/>
                </a:moveTo>
                <a:cubicBezTo>
                  <a:pt x="27120" y="21349"/>
                  <a:pt x="26286" y="20482"/>
                  <a:pt x="25852" y="19515"/>
                </a:cubicBezTo>
                <a:cubicBezTo>
                  <a:pt x="25919" y="20515"/>
                  <a:pt x="25519" y="21650"/>
                  <a:pt x="26486" y="22517"/>
                </a:cubicBezTo>
                <a:close/>
                <a:moveTo>
                  <a:pt x="24318" y="31190"/>
                </a:moveTo>
                <a:cubicBezTo>
                  <a:pt x="24451" y="31123"/>
                  <a:pt x="24585" y="31056"/>
                  <a:pt x="24685" y="30990"/>
                </a:cubicBezTo>
                <a:cubicBezTo>
                  <a:pt x="24518" y="30389"/>
                  <a:pt x="24418" y="29789"/>
                  <a:pt x="24184" y="29188"/>
                </a:cubicBezTo>
                <a:cubicBezTo>
                  <a:pt x="24151" y="29055"/>
                  <a:pt x="23784" y="28955"/>
                  <a:pt x="23684" y="29022"/>
                </a:cubicBezTo>
                <a:cubicBezTo>
                  <a:pt x="23517" y="29155"/>
                  <a:pt x="23317" y="29522"/>
                  <a:pt x="23351" y="29655"/>
                </a:cubicBezTo>
                <a:cubicBezTo>
                  <a:pt x="23651" y="30189"/>
                  <a:pt x="23984" y="30689"/>
                  <a:pt x="24318" y="31190"/>
                </a:cubicBezTo>
                <a:close/>
                <a:moveTo>
                  <a:pt x="10508" y="26520"/>
                </a:moveTo>
                <a:cubicBezTo>
                  <a:pt x="10408" y="26553"/>
                  <a:pt x="10308" y="26620"/>
                  <a:pt x="10174" y="26687"/>
                </a:cubicBezTo>
                <a:cubicBezTo>
                  <a:pt x="10275" y="27287"/>
                  <a:pt x="10308" y="27854"/>
                  <a:pt x="10475" y="28388"/>
                </a:cubicBezTo>
                <a:cubicBezTo>
                  <a:pt x="10541" y="28621"/>
                  <a:pt x="10942" y="28688"/>
                  <a:pt x="11142" y="28855"/>
                </a:cubicBezTo>
                <a:cubicBezTo>
                  <a:pt x="11242" y="28555"/>
                  <a:pt x="11475" y="28221"/>
                  <a:pt x="11409" y="28021"/>
                </a:cubicBezTo>
                <a:cubicBezTo>
                  <a:pt x="11175" y="27487"/>
                  <a:pt x="10808" y="26987"/>
                  <a:pt x="10508" y="26520"/>
                </a:cubicBezTo>
                <a:close/>
                <a:moveTo>
                  <a:pt x="7406" y="27487"/>
                </a:moveTo>
                <a:cubicBezTo>
                  <a:pt x="7339" y="26220"/>
                  <a:pt x="7139" y="25686"/>
                  <a:pt x="6672" y="25686"/>
                </a:cubicBezTo>
                <a:cubicBezTo>
                  <a:pt x="6505" y="25686"/>
                  <a:pt x="6272" y="25886"/>
                  <a:pt x="6272" y="26053"/>
                </a:cubicBezTo>
                <a:cubicBezTo>
                  <a:pt x="6238" y="26820"/>
                  <a:pt x="6572" y="27320"/>
                  <a:pt x="7272" y="27520"/>
                </a:cubicBezTo>
                <a:cubicBezTo>
                  <a:pt x="7272" y="27520"/>
                  <a:pt x="7339" y="27487"/>
                  <a:pt x="7406" y="27487"/>
                </a:cubicBezTo>
                <a:close/>
                <a:moveTo>
                  <a:pt x="25152" y="15445"/>
                </a:moveTo>
                <a:cubicBezTo>
                  <a:pt x="26186" y="13877"/>
                  <a:pt x="26186" y="13877"/>
                  <a:pt x="24818" y="13544"/>
                </a:cubicBezTo>
                <a:cubicBezTo>
                  <a:pt x="24918" y="14144"/>
                  <a:pt x="24985" y="14611"/>
                  <a:pt x="25152" y="15445"/>
                </a:cubicBezTo>
                <a:close/>
                <a:moveTo>
                  <a:pt x="10842" y="9874"/>
                </a:moveTo>
                <a:cubicBezTo>
                  <a:pt x="10174" y="9107"/>
                  <a:pt x="9674" y="8540"/>
                  <a:pt x="9240" y="8006"/>
                </a:cubicBezTo>
                <a:cubicBezTo>
                  <a:pt x="9140" y="8073"/>
                  <a:pt x="9074" y="8173"/>
                  <a:pt x="8974" y="8307"/>
                </a:cubicBezTo>
                <a:cubicBezTo>
                  <a:pt x="9607" y="8640"/>
                  <a:pt x="9274" y="10041"/>
                  <a:pt x="10842" y="9874"/>
                </a:cubicBezTo>
                <a:close/>
                <a:moveTo>
                  <a:pt x="9974" y="23351"/>
                </a:moveTo>
                <a:cubicBezTo>
                  <a:pt x="9941" y="21716"/>
                  <a:pt x="9941" y="21716"/>
                  <a:pt x="8773" y="21383"/>
                </a:cubicBezTo>
                <a:cubicBezTo>
                  <a:pt x="9240" y="22150"/>
                  <a:pt x="9507" y="22617"/>
                  <a:pt x="9974" y="23351"/>
                </a:cubicBezTo>
                <a:close/>
                <a:moveTo>
                  <a:pt x="13744" y="17447"/>
                </a:moveTo>
                <a:cubicBezTo>
                  <a:pt x="13777" y="16613"/>
                  <a:pt x="13644" y="16112"/>
                  <a:pt x="13010" y="15879"/>
                </a:cubicBezTo>
                <a:cubicBezTo>
                  <a:pt x="12676" y="16646"/>
                  <a:pt x="13143" y="16946"/>
                  <a:pt x="13744" y="17447"/>
                </a:cubicBezTo>
                <a:close/>
                <a:moveTo>
                  <a:pt x="20582" y="28388"/>
                </a:moveTo>
                <a:cubicBezTo>
                  <a:pt x="20682" y="28321"/>
                  <a:pt x="20782" y="28288"/>
                  <a:pt x="20915" y="28188"/>
                </a:cubicBezTo>
                <a:cubicBezTo>
                  <a:pt x="20849" y="27721"/>
                  <a:pt x="20949" y="27154"/>
                  <a:pt x="19948" y="27287"/>
                </a:cubicBezTo>
                <a:cubicBezTo>
                  <a:pt x="20182" y="27721"/>
                  <a:pt x="20348" y="28054"/>
                  <a:pt x="20582" y="28388"/>
                </a:cubicBezTo>
                <a:close/>
                <a:moveTo>
                  <a:pt x="8740" y="27654"/>
                </a:moveTo>
                <a:cubicBezTo>
                  <a:pt x="8607" y="27721"/>
                  <a:pt x="8440" y="27854"/>
                  <a:pt x="8306" y="27954"/>
                </a:cubicBezTo>
                <a:cubicBezTo>
                  <a:pt x="8507" y="28288"/>
                  <a:pt x="8673" y="28588"/>
                  <a:pt x="8874" y="28955"/>
                </a:cubicBezTo>
                <a:cubicBezTo>
                  <a:pt x="9007" y="28855"/>
                  <a:pt x="9140" y="28788"/>
                  <a:pt x="9240" y="28721"/>
                </a:cubicBezTo>
                <a:cubicBezTo>
                  <a:pt x="9074" y="28354"/>
                  <a:pt x="8907" y="27987"/>
                  <a:pt x="8740" y="27654"/>
                </a:cubicBezTo>
                <a:close/>
                <a:moveTo>
                  <a:pt x="14678" y="19381"/>
                </a:moveTo>
                <a:cubicBezTo>
                  <a:pt x="14811" y="19315"/>
                  <a:pt x="14945" y="19281"/>
                  <a:pt x="15011" y="19181"/>
                </a:cubicBezTo>
                <a:cubicBezTo>
                  <a:pt x="14844" y="18881"/>
                  <a:pt x="14678" y="18614"/>
                  <a:pt x="14578" y="18314"/>
                </a:cubicBezTo>
                <a:cubicBezTo>
                  <a:pt x="14478" y="18347"/>
                  <a:pt x="14344" y="18447"/>
                  <a:pt x="14277" y="18481"/>
                </a:cubicBezTo>
                <a:cubicBezTo>
                  <a:pt x="14411" y="18814"/>
                  <a:pt x="14578" y="19114"/>
                  <a:pt x="14678" y="19381"/>
                </a:cubicBezTo>
                <a:close/>
                <a:moveTo>
                  <a:pt x="14844" y="12943"/>
                </a:moveTo>
                <a:cubicBezTo>
                  <a:pt x="14444" y="13611"/>
                  <a:pt x="14744" y="13877"/>
                  <a:pt x="15078" y="14178"/>
                </a:cubicBezTo>
                <a:cubicBezTo>
                  <a:pt x="15111" y="14211"/>
                  <a:pt x="15245" y="14144"/>
                  <a:pt x="15445" y="14111"/>
                </a:cubicBezTo>
                <a:close/>
                <a:moveTo>
                  <a:pt x="8140" y="7773"/>
                </a:moveTo>
                <a:cubicBezTo>
                  <a:pt x="8240" y="7706"/>
                  <a:pt x="8273" y="7640"/>
                  <a:pt x="8340" y="7606"/>
                </a:cubicBezTo>
                <a:cubicBezTo>
                  <a:pt x="8173" y="7373"/>
                  <a:pt x="8073" y="7139"/>
                  <a:pt x="7906" y="6939"/>
                </a:cubicBezTo>
                <a:cubicBezTo>
                  <a:pt x="7806" y="6972"/>
                  <a:pt x="7773" y="7006"/>
                  <a:pt x="7673" y="7106"/>
                </a:cubicBezTo>
                <a:cubicBezTo>
                  <a:pt x="7839" y="7306"/>
                  <a:pt x="7973" y="7506"/>
                  <a:pt x="8140" y="7773"/>
                </a:cubicBezTo>
                <a:close/>
                <a:moveTo>
                  <a:pt x="18247" y="8440"/>
                </a:moveTo>
                <a:cubicBezTo>
                  <a:pt x="17947" y="8273"/>
                  <a:pt x="17780" y="8140"/>
                  <a:pt x="17580" y="8073"/>
                </a:cubicBezTo>
                <a:cubicBezTo>
                  <a:pt x="17513" y="8073"/>
                  <a:pt x="17413" y="8307"/>
                  <a:pt x="17313" y="8440"/>
                </a:cubicBezTo>
                <a:cubicBezTo>
                  <a:pt x="17480" y="8540"/>
                  <a:pt x="17646" y="8707"/>
                  <a:pt x="17847" y="8807"/>
                </a:cubicBezTo>
                <a:cubicBezTo>
                  <a:pt x="17913" y="8807"/>
                  <a:pt x="18013" y="8607"/>
                  <a:pt x="18247" y="844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9" name="Google Shape;2939;p68"/>
          <p:cNvSpPr txBox="1"/>
          <p:nvPr/>
        </p:nvSpPr>
        <p:spPr>
          <a:xfrm>
            <a:off x="1331713" y="158200"/>
            <a:ext cx="47496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Margarine"/>
                <a:ea typeface="Margarine"/>
                <a:cs typeface="Margarine"/>
                <a:sym typeface="Margarine"/>
              </a:rPr>
              <a:t>DEL DICHO… </a:t>
            </a:r>
            <a:r>
              <a:rPr lang="en" sz="3400">
                <a:latin typeface="Margarine"/>
                <a:ea typeface="Margarine"/>
                <a:cs typeface="Margarine"/>
                <a:sym typeface="Margarine"/>
              </a:rPr>
              <a:t>AL HECHO</a:t>
            </a:r>
            <a:endParaRPr sz="3100">
              <a:latin typeface="Margarine"/>
              <a:ea typeface="Margarine"/>
              <a:cs typeface="Margarine"/>
              <a:sym typeface="Margarine"/>
            </a:endParaRPr>
          </a:p>
        </p:txBody>
      </p:sp>
      <p:sp>
        <p:nvSpPr>
          <p:cNvPr id="2940" name="Google Shape;2940;p68"/>
          <p:cNvSpPr/>
          <p:nvPr/>
        </p:nvSpPr>
        <p:spPr>
          <a:xfrm rot="-250279">
            <a:off x="354792" y="1147252"/>
            <a:ext cx="1629115" cy="862981"/>
          </a:xfrm>
          <a:prstGeom prst="roundRect">
            <a:avLst>
              <a:gd fmla="val 28385" name="adj"/>
            </a:avLst>
          </a:prstGeom>
          <a:solidFill>
            <a:srgbClr val="CFE2F3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argarine"/>
                <a:ea typeface="Margarine"/>
                <a:cs typeface="Margarine"/>
                <a:sym typeface="Margarine"/>
              </a:rPr>
              <a:t>DATE A RESPETAR</a:t>
            </a:r>
            <a:endParaRPr sz="2200">
              <a:latin typeface="Margarine"/>
              <a:ea typeface="Margarine"/>
              <a:cs typeface="Margarine"/>
              <a:sym typeface="Margarine"/>
            </a:endParaRPr>
          </a:p>
        </p:txBody>
      </p:sp>
      <p:sp>
        <p:nvSpPr>
          <p:cNvPr id="2941" name="Google Shape;2941;p68"/>
          <p:cNvSpPr/>
          <p:nvPr/>
        </p:nvSpPr>
        <p:spPr>
          <a:xfrm rot="-500">
            <a:off x="4332925" y="1031215"/>
            <a:ext cx="2062800" cy="1255500"/>
          </a:xfrm>
          <a:prstGeom prst="roundRect">
            <a:avLst>
              <a:gd fmla="val 28385" name="adj"/>
            </a:avLst>
          </a:prstGeom>
          <a:solidFill>
            <a:srgbClr val="EAD1DC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argarine"/>
                <a:ea typeface="Margarine"/>
                <a:cs typeface="Margarine"/>
                <a:sym typeface="Margarine"/>
              </a:rPr>
              <a:t>CALLADITA </a:t>
            </a:r>
            <a:endParaRPr sz="2200">
              <a:latin typeface="Margarine"/>
              <a:ea typeface="Margarine"/>
              <a:cs typeface="Margarine"/>
              <a:sym typeface="Margari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argarine"/>
                <a:ea typeface="Margarine"/>
                <a:cs typeface="Margarine"/>
                <a:sym typeface="Margarine"/>
              </a:rPr>
              <a:t>TE VEZ </a:t>
            </a:r>
            <a:endParaRPr sz="2200">
              <a:latin typeface="Margarine"/>
              <a:ea typeface="Margarine"/>
              <a:cs typeface="Margarine"/>
              <a:sym typeface="Margari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argarine"/>
                <a:ea typeface="Margarine"/>
                <a:cs typeface="Margarine"/>
                <a:sym typeface="Margarine"/>
              </a:rPr>
              <a:t>MÁS BONITA</a:t>
            </a:r>
            <a:endParaRPr sz="2200">
              <a:latin typeface="Margarine"/>
              <a:ea typeface="Margarine"/>
              <a:cs typeface="Margarine"/>
              <a:sym typeface="Margarine"/>
            </a:endParaRPr>
          </a:p>
        </p:txBody>
      </p:sp>
      <p:sp>
        <p:nvSpPr>
          <p:cNvPr id="2942" name="Google Shape;2942;p68"/>
          <p:cNvSpPr/>
          <p:nvPr/>
        </p:nvSpPr>
        <p:spPr>
          <a:xfrm rot="466910">
            <a:off x="6680077" y="978891"/>
            <a:ext cx="1486691" cy="941118"/>
          </a:xfrm>
          <a:prstGeom prst="roundRect">
            <a:avLst>
              <a:gd fmla="val 28385" name="adj"/>
            </a:avLst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argarine"/>
                <a:ea typeface="Margarine"/>
                <a:cs typeface="Margarine"/>
                <a:sym typeface="Margarine"/>
              </a:rPr>
              <a:t>DATE A</a:t>
            </a:r>
            <a:endParaRPr sz="2200">
              <a:latin typeface="Margarine"/>
              <a:ea typeface="Margarine"/>
              <a:cs typeface="Margarine"/>
              <a:sym typeface="Margari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argarine"/>
                <a:ea typeface="Margarine"/>
                <a:cs typeface="Margarine"/>
                <a:sym typeface="Margarine"/>
              </a:rPr>
              <a:t>DESEAR</a:t>
            </a:r>
            <a:endParaRPr sz="2200">
              <a:latin typeface="Margarine"/>
              <a:ea typeface="Margarine"/>
              <a:cs typeface="Margarine"/>
              <a:sym typeface="Margarine"/>
            </a:endParaRPr>
          </a:p>
        </p:txBody>
      </p:sp>
      <p:sp>
        <p:nvSpPr>
          <p:cNvPr id="2943" name="Google Shape;2943;p68"/>
          <p:cNvSpPr/>
          <p:nvPr/>
        </p:nvSpPr>
        <p:spPr>
          <a:xfrm rot="-331131">
            <a:off x="2200611" y="1095445"/>
            <a:ext cx="1650149" cy="1281815"/>
          </a:xfrm>
          <a:prstGeom prst="roundRect">
            <a:avLst>
              <a:gd fmla="val 28385" name="adj"/>
            </a:avLst>
          </a:prstGeom>
          <a:solidFill>
            <a:srgbClr val="D9D2E9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argarine"/>
                <a:ea typeface="Margarine"/>
                <a:cs typeface="Margarine"/>
                <a:sym typeface="Margarine"/>
              </a:rPr>
              <a:t>ESAS SON </a:t>
            </a:r>
            <a:endParaRPr sz="2200">
              <a:latin typeface="Margarine"/>
              <a:ea typeface="Margarine"/>
              <a:cs typeface="Margarine"/>
              <a:sym typeface="Margari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argarine"/>
                <a:ea typeface="Margarine"/>
                <a:cs typeface="Margarine"/>
                <a:sym typeface="Margarine"/>
              </a:rPr>
              <a:t>COSAS DE</a:t>
            </a:r>
            <a:endParaRPr sz="2200">
              <a:latin typeface="Margarine"/>
              <a:ea typeface="Margarine"/>
              <a:cs typeface="Margarine"/>
              <a:sym typeface="Margari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argarine"/>
                <a:ea typeface="Margarine"/>
                <a:cs typeface="Margarine"/>
                <a:sym typeface="Margarine"/>
              </a:rPr>
              <a:t>MUJERES</a:t>
            </a:r>
            <a:endParaRPr sz="2200">
              <a:latin typeface="Margarine"/>
              <a:ea typeface="Margarine"/>
              <a:cs typeface="Margarine"/>
              <a:sym typeface="Margarine"/>
            </a:endParaRPr>
          </a:p>
        </p:txBody>
      </p:sp>
      <p:sp>
        <p:nvSpPr>
          <p:cNvPr id="2944" name="Google Shape;2944;p68"/>
          <p:cNvSpPr/>
          <p:nvPr/>
        </p:nvSpPr>
        <p:spPr>
          <a:xfrm rot="-603">
            <a:off x="3762900" y="2484391"/>
            <a:ext cx="3418200" cy="978600"/>
          </a:xfrm>
          <a:prstGeom prst="roundRect">
            <a:avLst>
              <a:gd fmla="val 28385" name="adj"/>
            </a:avLst>
          </a:prstGeom>
          <a:solidFill>
            <a:srgbClr val="E6B8AF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argarine"/>
                <a:ea typeface="Margarine"/>
                <a:cs typeface="Margarine"/>
                <a:sym typeface="Margarine"/>
              </a:rPr>
              <a:t>DETRÁS DE UN HOMBRE</a:t>
            </a:r>
            <a:endParaRPr sz="2200">
              <a:latin typeface="Margarine"/>
              <a:ea typeface="Margarine"/>
              <a:cs typeface="Margarine"/>
              <a:sym typeface="Margari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argarine"/>
                <a:ea typeface="Margarine"/>
                <a:cs typeface="Margarine"/>
                <a:sym typeface="Margarine"/>
              </a:rPr>
              <a:t>HAY UNA GRAN MUJER</a:t>
            </a:r>
            <a:endParaRPr sz="2200">
              <a:latin typeface="Margarine"/>
              <a:ea typeface="Margarine"/>
              <a:cs typeface="Margarine"/>
              <a:sym typeface="Margarine"/>
            </a:endParaRPr>
          </a:p>
        </p:txBody>
      </p:sp>
      <p:sp>
        <p:nvSpPr>
          <p:cNvPr id="2945" name="Google Shape;2945;p68"/>
          <p:cNvSpPr/>
          <p:nvPr/>
        </p:nvSpPr>
        <p:spPr>
          <a:xfrm rot="-464">
            <a:off x="3967650" y="3736863"/>
            <a:ext cx="2222100" cy="978600"/>
          </a:xfrm>
          <a:prstGeom prst="roundRect">
            <a:avLst>
              <a:gd fmla="val 28385" name="adj"/>
            </a:avLst>
          </a:prstGeom>
          <a:solidFill>
            <a:srgbClr val="FCE5CD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argarine"/>
                <a:ea typeface="Margarine"/>
                <a:cs typeface="Margarine"/>
                <a:sym typeface="Margarine"/>
              </a:rPr>
              <a:t>SEGURO ANDAS </a:t>
            </a:r>
            <a:endParaRPr sz="2200">
              <a:latin typeface="Margarine"/>
              <a:ea typeface="Margarine"/>
              <a:cs typeface="Margarine"/>
              <a:sym typeface="Margari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argarine"/>
                <a:ea typeface="Margarine"/>
                <a:cs typeface="Margarine"/>
                <a:sym typeface="Margarine"/>
              </a:rPr>
              <a:t>EN TUS DÍAS</a:t>
            </a:r>
            <a:endParaRPr sz="2200">
              <a:latin typeface="Margarine"/>
              <a:ea typeface="Margarine"/>
              <a:cs typeface="Margarine"/>
              <a:sym typeface="Margarine"/>
            </a:endParaRPr>
          </a:p>
        </p:txBody>
      </p:sp>
      <p:sp>
        <p:nvSpPr>
          <p:cNvPr id="2946" name="Google Shape;2946;p68"/>
          <p:cNvSpPr/>
          <p:nvPr/>
        </p:nvSpPr>
        <p:spPr>
          <a:xfrm rot="-464">
            <a:off x="6569200" y="3659481"/>
            <a:ext cx="2222100" cy="1133400"/>
          </a:xfrm>
          <a:prstGeom prst="roundRect">
            <a:avLst>
              <a:gd fmla="val 28385" name="adj"/>
            </a:avLst>
          </a:prstGeom>
          <a:solidFill>
            <a:srgbClr val="D9EAD3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Margarine"/>
                <a:ea typeface="Margarine"/>
                <a:cs typeface="Margarine"/>
                <a:sym typeface="Margarine"/>
              </a:rPr>
              <a:t>NO HAY QUE ENTENDERLAS</a:t>
            </a:r>
            <a:endParaRPr sz="2100">
              <a:latin typeface="Margarine"/>
              <a:ea typeface="Margarine"/>
              <a:cs typeface="Margarine"/>
              <a:sym typeface="Margari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Margarine"/>
                <a:ea typeface="Margarine"/>
                <a:cs typeface="Margarine"/>
                <a:sym typeface="Margarine"/>
              </a:rPr>
              <a:t>SOLO AMARLAS</a:t>
            </a:r>
            <a:endParaRPr sz="2100">
              <a:latin typeface="Margarine"/>
              <a:ea typeface="Margarine"/>
              <a:cs typeface="Margarine"/>
              <a:sym typeface="Margarine"/>
            </a:endParaRPr>
          </a:p>
        </p:txBody>
      </p:sp>
      <p:sp>
        <p:nvSpPr>
          <p:cNvPr id="2947" name="Google Shape;2947;p68"/>
          <p:cNvSpPr/>
          <p:nvPr/>
        </p:nvSpPr>
        <p:spPr>
          <a:xfrm rot="-725">
            <a:off x="7457200" y="2243541"/>
            <a:ext cx="1423200" cy="1133400"/>
          </a:xfrm>
          <a:prstGeom prst="roundRect">
            <a:avLst>
              <a:gd fmla="val 28385" name="adj"/>
            </a:avLst>
          </a:prstGeom>
          <a:solidFill>
            <a:srgbClr val="D0E0E3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Margarine"/>
                <a:ea typeface="Margarine"/>
                <a:cs typeface="Margarine"/>
                <a:sym typeface="Margarine"/>
              </a:rPr>
              <a:t>TENÍAS QUE SER MUJER</a:t>
            </a:r>
            <a:endParaRPr sz="2100">
              <a:latin typeface="Margarine"/>
              <a:ea typeface="Margarine"/>
              <a:cs typeface="Margarine"/>
              <a:sym typeface="Margarine"/>
            </a:endParaRPr>
          </a:p>
        </p:txBody>
      </p:sp>
      <p:pic>
        <p:nvPicPr>
          <p:cNvPr id="2948" name="Google Shape;2948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43630">
            <a:off x="467913" y="4740139"/>
            <a:ext cx="351699" cy="351699"/>
          </a:xfrm>
          <a:prstGeom prst="rect">
            <a:avLst/>
          </a:prstGeom>
          <a:noFill/>
          <a:ln>
            <a:noFill/>
          </a:ln>
        </p:spPr>
      </p:pic>
      <p:sp>
        <p:nvSpPr>
          <p:cNvPr id="2949" name="Google Shape;2949;p68">
            <a:hlinkClick r:id="rId4"/>
          </p:cNvPr>
          <p:cNvSpPr/>
          <p:nvPr/>
        </p:nvSpPr>
        <p:spPr>
          <a:xfrm>
            <a:off x="785800" y="4550400"/>
            <a:ext cx="2647500" cy="586800"/>
          </a:xfrm>
          <a:prstGeom prst="roundRect">
            <a:avLst>
              <a:gd fmla="val 16667" name="adj"/>
            </a:avLst>
          </a:prstGeom>
          <a:solidFill>
            <a:srgbClr val="3C3C3B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rPr>
              <a:t>CAMBIEMOS </a:t>
            </a:r>
            <a:endParaRPr>
              <a:solidFill>
                <a:schemeClr val="lt1"/>
              </a:solidFill>
              <a:latin typeface="Fredoka One"/>
              <a:ea typeface="Fredoka One"/>
              <a:cs typeface="Fredoka One"/>
              <a:sym typeface="Fredok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rPr>
              <a:t>LOS DICHO… POR HECHOS</a:t>
            </a:r>
            <a:endParaRPr>
              <a:solidFill>
                <a:schemeClr val="lt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3" name="Shape 2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4" name="Google Shape;2954;p69" title="Captura de pantalla 2025-05-24 a la(s) 8.35.49 p.m.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40600" y="320999"/>
            <a:ext cx="1103725" cy="1699175"/>
          </a:xfrm>
          <a:prstGeom prst="rect">
            <a:avLst/>
          </a:prstGeom>
          <a:noFill/>
          <a:ln cap="flat" cmpd="sng" w="952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2955" name="Google Shape;2955;p69"/>
          <p:cNvGrpSpPr/>
          <p:nvPr/>
        </p:nvGrpSpPr>
        <p:grpSpPr>
          <a:xfrm>
            <a:off x="1159575" y="273250"/>
            <a:ext cx="5778525" cy="796800"/>
            <a:chOff x="378625" y="771425"/>
            <a:chExt cx="5778525" cy="796800"/>
          </a:xfrm>
        </p:grpSpPr>
        <p:sp>
          <p:nvSpPr>
            <p:cNvPr id="2956" name="Google Shape;2956;p69"/>
            <p:cNvSpPr/>
            <p:nvPr/>
          </p:nvSpPr>
          <p:spPr>
            <a:xfrm flipH="1" rot="-420990">
              <a:off x="893899" y="827767"/>
              <a:ext cx="687650" cy="564966"/>
            </a:xfrm>
            <a:prstGeom prst="parallelogram">
              <a:avLst>
                <a:gd fmla="val 417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957" name="Google Shape;2957;p69"/>
            <p:cNvSpPr/>
            <p:nvPr/>
          </p:nvSpPr>
          <p:spPr>
            <a:xfrm>
              <a:off x="466150" y="887625"/>
              <a:ext cx="5691000" cy="5232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1905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latin typeface="Montserrat"/>
                  <a:ea typeface="Montserrat"/>
                  <a:cs typeface="Montserrat"/>
                  <a:sym typeface="Montserrat"/>
                </a:rPr>
                <a:t>           </a:t>
              </a:r>
              <a:r>
                <a:rPr lang="en">
                  <a:solidFill>
                    <a:srgbClr val="000D2D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Panorama general de las violencias contra las mujeres</a:t>
              </a:r>
              <a:endParaRPr>
                <a:solidFill>
                  <a:srgbClr val="000D2D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958" name="Google Shape;2958;p69"/>
            <p:cNvSpPr/>
            <p:nvPr/>
          </p:nvSpPr>
          <p:spPr>
            <a:xfrm>
              <a:off x="643450" y="887625"/>
              <a:ext cx="646200" cy="523200"/>
            </a:xfrm>
            <a:prstGeom prst="parallelogram">
              <a:avLst>
                <a:gd fmla="val 40346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959" name="Google Shape;2959;p69"/>
            <p:cNvSpPr/>
            <p:nvPr/>
          </p:nvSpPr>
          <p:spPr>
            <a:xfrm>
              <a:off x="378625" y="771425"/>
              <a:ext cx="782700" cy="796800"/>
            </a:xfrm>
            <a:prstGeom prst="ellipse">
              <a:avLst/>
            </a:prstGeom>
            <a:solidFill>
              <a:srgbClr val="FFFFFF"/>
            </a:solidFill>
            <a:ln cap="flat" cmpd="sng" w="1905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id="2960" name="Google Shape;2960;p6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1362" y="891200"/>
              <a:ext cx="557225" cy="5572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61" name="Google Shape;2961;p69"/>
          <p:cNvSpPr/>
          <p:nvPr/>
        </p:nvSpPr>
        <p:spPr>
          <a:xfrm rot="8560804">
            <a:off x="101948" y="213996"/>
            <a:ext cx="278706" cy="820015"/>
          </a:xfrm>
          <a:custGeom>
            <a:rect b="b" l="l" r="r" t="t"/>
            <a:pathLst>
              <a:path extrusionOk="0" h="692270" w="273635">
                <a:moveTo>
                  <a:pt x="133880" y="193279"/>
                </a:moveTo>
                <a:cubicBezTo>
                  <a:pt x="123654" y="277434"/>
                  <a:pt x="117973" y="361590"/>
                  <a:pt x="119109" y="445745"/>
                </a:cubicBezTo>
                <a:cubicBezTo>
                  <a:pt x="119109" y="466216"/>
                  <a:pt x="121381" y="486686"/>
                  <a:pt x="135016" y="496921"/>
                </a:cubicBezTo>
                <a:cubicBezTo>
                  <a:pt x="141833" y="502607"/>
                  <a:pt x="149787" y="504882"/>
                  <a:pt x="155468" y="502607"/>
                </a:cubicBezTo>
                <a:cubicBezTo>
                  <a:pt x="162286" y="500333"/>
                  <a:pt x="167967" y="494647"/>
                  <a:pt x="172511" y="486686"/>
                </a:cubicBezTo>
                <a:cubicBezTo>
                  <a:pt x="177056" y="478725"/>
                  <a:pt x="180465" y="469628"/>
                  <a:pt x="182737" y="459392"/>
                </a:cubicBezTo>
                <a:cubicBezTo>
                  <a:pt x="186146" y="449157"/>
                  <a:pt x="188419" y="438922"/>
                  <a:pt x="191827" y="428687"/>
                </a:cubicBezTo>
                <a:cubicBezTo>
                  <a:pt x="197509" y="408217"/>
                  <a:pt x="203190" y="387746"/>
                  <a:pt x="207735" y="367276"/>
                </a:cubicBezTo>
                <a:cubicBezTo>
                  <a:pt x="225914" y="285395"/>
                  <a:pt x="236140" y="201239"/>
                  <a:pt x="236140" y="117084"/>
                </a:cubicBezTo>
                <a:cubicBezTo>
                  <a:pt x="236140" y="96613"/>
                  <a:pt x="233868" y="76143"/>
                  <a:pt x="227050" y="59085"/>
                </a:cubicBezTo>
                <a:cubicBezTo>
                  <a:pt x="220233" y="40889"/>
                  <a:pt x="207735" y="28379"/>
                  <a:pt x="190691" y="24968"/>
                </a:cubicBezTo>
                <a:cubicBezTo>
                  <a:pt x="174784" y="22693"/>
                  <a:pt x="155468" y="29516"/>
                  <a:pt x="141833" y="40889"/>
                </a:cubicBezTo>
                <a:cubicBezTo>
                  <a:pt x="128199" y="53398"/>
                  <a:pt x="119109" y="70457"/>
                  <a:pt x="112292" y="89790"/>
                </a:cubicBezTo>
                <a:cubicBezTo>
                  <a:pt x="105474" y="109123"/>
                  <a:pt x="100929" y="129594"/>
                  <a:pt x="95248" y="150064"/>
                </a:cubicBezTo>
                <a:cubicBezTo>
                  <a:pt x="89567" y="170534"/>
                  <a:pt x="85022" y="191004"/>
                  <a:pt x="80477" y="211474"/>
                </a:cubicBezTo>
                <a:cubicBezTo>
                  <a:pt x="70251" y="252415"/>
                  <a:pt x="62297" y="293356"/>
                  <a:pt x="54344" y="335433"/>
                </a:cubicBezTo>
                <a:cubicBezTo>
                  <a:pt x="46390" y="376374"/>
                  <a:pt x="39573" y="418452"/>
                  <a:pt x="33892" y="460529"/>
                </a:cubicBezTo>
                <a:cubicBezTo>
                  <a:pt x="30483" y="481000"/>
                  <a:pt x="28211" y="502607"/>
                  <a:pt x="25938" y="523077"/>
                </a:cubicBezTo>
                <a:cubicBezTo>
                  <a:pt x="23666" y="543548"/>
                  <a:pt x="21393" y="564018"/>
                  <a:pt x="23666" y="584489"/>
                </a:cubicBezTo>
                <a:cubicBezTo>
                  <a:pt x="24802" y="603821"/>
                  <a:pt x="30483" y="623155"/>
                  <a:pt x="41845" y="639076"/>
                </a:cubicBezTo>
                <a:cubicBezTo>
                  <a:pt x="52071" y="654997"/>
                  <a:pt x="67978" y="666369"/>
                  <a:pt x="86158" y="669781"/>
                </a:cubicBezTo>
                <a:cubicBezTo>
                  <a:pt x="104338" y="673193"/>
                  <a:pt x="123654" y="668644"/>
                  <a:pt x="139561" y="658409"/>
                </a:cubicBezTo>
                <a:cubicBezTo>
                  <a:pt x="156604" y="649311"/>
                  <a:pt x="170239" y="634527"/>
                  <a:pt x="180465" y="617468"/>
                </a:cubicBezTo>
                <a:cubicBezTo>
                  <a:pt x="190691" y="600410"/>
                  <a:pt x="199781" y="581077"/>
                  <a:pt x="206598" y="561744"/>
                </a:cubicBezTo>
                <a:cubicBezTo>
                  <a:pt x="213416" y="542411"/>
                  <a:pt x="220233" y="521941"/>
                  <a:pt x="227050" y="502607"/>
                </a:cubicBezTo>
                <a:cubicBezTo>
                  <a:pt x="239549" y="462804"/>
                  <a:pt x="249775" y="421863"/>
                  <a:pt x="258865" y="379786"/>
                </a:cubicBezTo>
                <a:lnTo>
                  <a:pt x="273636" y="383197"/>
                </a:lnTo>
                <a:cubicBezTo>
                  <a:pt x="265682" y="425275"/>
                  <a:pt x="255456" y="466216"/>
                  <a:pt x="244094" y="507156"/>
                </a:cubicBezTo>
                <a:cubicBezTo>
                  <a:pt x="238412" y="527627"/>
                  <a:pt x="231595" y="548097"/>
                  <a:pt x="224778" y="568567"/>
                </a:cubicBezTo>
                <a:cubicBezTo>
                  <a:pt x="217961" y="589037"/>
                  <a:pt x="210007" y="609508"/>
                  <a:pt x="197509" y="627703"/>
                </a:cubicBezTo>
                <a:cubicBezTo>
                  <a:pt x="186146" y="647037"/>
                  <a:pt x="170239" y="664095"/>
                  <a:pt x="149787" y="676605"/>
                </a:cubicBezTo>
                <a:cubicBezTo>
                  <a:pt x="130471" y="687977"/>
                  <a:pt x="106610" y="694800"/>
                  <a:pt x="81613" y="691389"/>
                </a:cubicBezTo>
                <a:cubicBezTo>
                  <a:pt x="57753" y="687977"/>
                  <a:pt x="36164" y="670918"/>
                  <a:pt x="23666" y="651586"/>
                </a:cubicBezTo>
                <a:cubicBezTo>
                  <a:pt x="10031" y="632252"/>
                  <a:pt x="3214" y="609508"/>
                  <a:pt x="941" y="586763"/>
                </a:cubicBezTo>
                <a:cubicBezTo>
                  <a:pt x="-1331" y="564018"/>
                  <a:pt x="941" y="542411"/>
                  <a:pt x="3214" y="520803"/>
                </a:cubicBezTo>
                <a:cubicBezTo>
                  <a:pt x="5486" y="499196"/>
                  <a:pt x="7759" y="478725"/>
                  <a:pt x="11167" y="457118"/>
                </a:cubicBezTo>
                <a:cubicBezTo>
                  <a:pt x="16848" y="415040"/>
                  <a:pt x="23666" y="372962"/>
                  <a:pt x="31619" y="330884"/>
                </a:cubicBezTo>
                <a:cubicBezTo>
                  <a:pt x="39573" y="288807"/>
                  <a:pt x="47527" y="247866"/>
                  <a:pt x="57753" y="205788"/>
                </a:cubicBezTo>
                <a:cubicBezTo>
                  <a:pt x="62297" y="185318"/>
                  <a:pt x="67978" y="164848"/>
                  <a:pt x="72524" y="143240"/>
                </a:cubicBezTo>
                <a:cubicBezTo>
                  <a:pt x="78205" y="122770"/>
                  <a:pt x="82750" y="102300"/>
                  <a:pt x="90703" y="80692"/>
                </a:cubicBezTo>
                <a:cubicBezTo>
                  <a:pt x="98657" y="60222"/>
                  <a:pt x="108883" y="38615"/>
                  <a:pt x="127062" y="22693"/>
                </a:cubicBezTo>
                <a:cubicBezTo>
                  <a:pt x="145242" y="6772"/>
                  <a:pt x="169103" y="-3463"/>
                  <a:pt x="195236" y="1085"/>
                </a:cubicBezTo>
                <a:cubicBezTo>
                  <a:pt x="207735" y="3360"/>
                  <a:pt x="220233" y="10184"/>
                  <a:pt x="229323" y="18144"/>
                </a:cubicBezTo>
                <a:cubicBezTo>
                  <a:pt x="238412" y="27242"/>
                  <a:pt x="244094" y="37477"/>
                  <a:pt x="248639" y="48850"/>
                </a:cubicBezTo>
                <a:cubicBezTo>
                  <a:pt x="256592" y="71594"/>
                  <a:pt x="257728" y="93202"/>
                  <a:pt x="257728" y="115947"/>
                </a:cubicBezTo>
                <a:cubicBezTo>
                  <a:pt x="257728" y="201239"/>
                  <a:pt x="247503" y="286532"/>
                  <a:pt x="227050" y="370688"/>
                </a:cubicBezTo>
                <a:cubicBezTo>
                  <a:pt x="222505" y="391158"/>
                  <a:pt x="216824" y="411628"/>
                  <a:pt x="211143" y="432098"/>
                </a:cubicBezTo>
                <a:cubicBezTo>
                  <a:pt x="207735" y="442334"/>
                  <a:pt x="205462" y="452569"/>
                  <a:pt x="202053" y="462804"/>
                </a:cubicBezTo>
                <a:cubicBezTo>
                  <a:pt x="198645" y="473039"/>
                  <a:pt x="195236" y="483274"/>
                  <a:pt x="189555" y="493510"/>
                </a:cubicBezTo>
                <a:cubicBezTo>
                  <a:pt x="186146" y="499196"/>
                  <a:pt x="182737" y="503745"/>
                  <a:pt x="178193" y="508294"/>
                </a:cubicBezTo>
                <a:cubicBezTo>
                  <a:pt x="173648" y="512842"/>
                  <a:pt x="166830" y="516254"/>
                  <a:pt x="160013" y="518529"/>
                </a:cubicBezTo>
                <a:cubicBezTo>
                  <a:pt x="146378" y="521941"/>
                  <a:pt x="131607" y="517391"/>
                  <a:pt x="122518" y="508294"/>
                </a:cubicBezTo>
                <a:cubicBezTo>
                  <a:pt x="112292" y="500333"/>
                  <a:pt x="106610" y="487823"/>
                  <a:pt x="103202" y="476451"/>
                </a:cubicBezTo>
                <a:cubicBezTo>
                  <a:pt x="99793" y="465079"/>
                  <a:pt x="99793" y="453706"/>
                  <a:pt x="99793" y="442334"/>
                </a:cubicBezTo>
                <a:cubicBezTo>
                  <a:pt x="100929" y="357041"/>
                  <a:pt x="107746" y="271748"/>
                  <a:pt x="120245" y="187592"/>
                </a:cubicBezTo>
                <a:lnTo>
                  <a:pt x="133880" y="19327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2" name="Google Shape;2962;p69"/>
          <p:cNvSpPr txBox="1"/>
          <p:nvPr/>
        </p:nvSpPr>
        <p:spPr>
          <a:xfrm>
            <a:off x="519750" y="1052388"/>
            <a:ext cx="6577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El Programa Analítico es una construcción del colectivo docente que </a:t>
            </a: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se revisa y ajusta permanentemente para atender a la realidad de la escuela</a:t>
            </a: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 y su entorno</a:t>
            </a: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así como para </a:t>
            </a: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orientar las acciones y decisiones</a:t>
            </a: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 para que </a:t>
            </a: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TODOS</a:t>
            </a: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 aprendan.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63" name="Google Shape;2963;p69"/>
          <p:cNvSpPr txBox="1"/>
          <p:nvPr/>
        </p:nvSpPr>
        <p:spPr>
          <a:xfrm>
            <a:off x="1574425" y="1808950"/>
            <a:ext cx="358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priola"/>
                <a:ea typeface="Capriola"/>
                <a:cs typeface="Capriola"/>
                <a:sym typeface="Capriola"/>
              </a:rPr>
              <a:t>T</a:t>
            </a:r>
            <a:r>
              <a:rPr lang="en">
                <a:latin typeface="Capriola"/>
                <a:ea typeface="Capriola"/>
                <a:cs typeface="Capriola"/>
                <a:sym typeface="Capriola"/>
              </a:rPr>
              <a:t>omen acuerdos en colectivo para: </a:t>
            </a:r>
            <a:endParaRPr>
              <a:latin typeface="Capriola"/>
              <a:ea typeface="Capriola"/>
              <a:cs typeface="Capriola"/>
              <a:sym typeface="Capriola"/>
            </a:endParaRPr>
          </a:p>
        </p:txBody>
      </p:sp>
      <p:sp>
        <p:nvSpPr>
          <p:cNvPr id="2964" name="Google Shape;2964;p69"/>
          <p:cNvSpPr/>
          <p:nvPr/>
        </p:nvSpPr>
        <p:spPr>
          <a:xfrm>
            <a:off x="2546725" y="2240499"/>
            <a:ext cx="6184850" cy="1015249"/>
          </a:xfrm>
          <a:custGeom>
            <a:rect b="b" l="l" r="r" t="t"/>
            <a:pathLst>
              <a:path extrusionOk="0" h="1142" w="2085">
                <a:moveTo>
                  <a:pt x="2085" y="0"/>
                </a:moveTo>
                <a:lnTo>
                  <a:pt x="0" y="0"/>
                </a:lnTo>
                <a:lnTo>
                  <a:pt x="0" y="798"/>
                </a:lnTo>
                <a:lnTo>
                  <a:pt x="1591" y="798"/>
                </a:lnTo>
                <a:lnTo>
                  <a:pt x="1763" y="1142"/>
                </a:lnTo>
                <a:lnTo>
                  <a:pt x="1935" y="798"/>
                </a:lnTo>
                <a:lnTo>
                  <a:pt x="2085" y="798"/>
                </a:lnTo>
                <a:lnTo>
                  <a:pt x="2085" y="0"/>
                </a:lnTo>
                <a:close/>
              </a:path>
            </a:pathLst>
          </a:custGeom>
          <a:solidFill>
            <a:srgbClr val="C27BA0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28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F39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282F3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65" name="Google Shape;2965;p69"/>
          <p:cNvGrpSpPr/>
          <p:nvPr/>
        </p:nvGrpSpPr>
        <p:grpSpPr>
          <a:xfrm rot="819516">
            <a:off x="6920211" y="765054"/>
            <a:ext cx="1029390" cy="1313598"/>
            <a:chOff x="3962166" y="4877840"/>
            <a:chExt cx="988516" cy="1227078"/>
          </a:xfrm>
        </p:grpSpPr>
        <p:sp>
          <p:nvSpPr>
            <p:cNvPr id="2966" name="Google Shape;2966;p69"/>
            <p:cNvSpPr/>
            <p:nvPr/>
          </p:nvSpPr>
          <p:spPr>
            <a:xfrm>
              <a:off x="3962166" y="4983603"/>
              <a:ext cx="922616" cy="1121315"/>
            </a:xfrm>
            <a:custGeom>
              <a:rect b="b" l="l" r="r" t="t"/>
              <a:pathLst>
                <a:path extrusionOk="0" h="1121315" w="922616">
                  <a:moveTo>
                    <a:pt x="922616" y="133057"/>
                  </a:moveTo>
                  <a:cubicBezTo>
                    <a:pt x="610154" y="545874"/>
                    <a:pt x="561296" y="605010"/>
                    <a:pt x="163617" y="1121316"/>
                  </a:cubicBezTo>
                  <a:lnTo>
                    <a:pt x="0" y="988259"/>
                  </a:lnTo>
                  <a:cubicBezTo>
                    <a:pt x="396543" y="471954"/>
                    <a:pt x="445401" y="412817"/>
                    <a:pt x="758999" y="0"/>
                  </a:cubicBezTo>
                  <a:lnTo>
                    <a:pt x="922616" y="133057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7" name="Google Shape;2967;p69"/>
            <p:cNvSpPr/>
            <p:nvPr/>
          </p:nvSpPr>
          <p:spPr>
            <a:xfrm>
              <a:off x="4721165" y="4877840"/>
              <a:ext cx="229517" cy="238819"/>
            </a:xfrm>
            <a:custGeom>
              <a:rect b="b" l="l" r="r" t="t"/>
              <a:pathLst>
                <a:path extrusionOk="0" h="238819" w="229517">
                  <a:moveTo>
                    <a:pt x="0" y="105763"/>
                  </a:moveTo>
                  <a:lnTo>
                    <a:pt x="229518" y="0"/>
                  </a:lnTo>
                  <a:lnTo>
                    <a:pt x="163617" y="23882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8" name="Google Shape;2968;p69"/>
            <p:cNvSpPr/>
            <p:nvPr/>
          </p:nvSpPr>
          <p:spPr>
            <a:xfrm>
              <a:off x="4862057" y="4877840"/>
              <a:ext cx="88625" cy="92116"/>
            </a:xfrm>
            <a:custGeom>
              <a:rect b="b" l="l" r="r" t="t"/>
              <a:pathLst>
                <a:path extrusionOk="0" h="92116" w="88625">
                  <a:moveTo>
                    <a:pt x="63629" y="92116"/>
                  </a:moveTo>
                  <a:lnTo>
                    <a:pt x="0" y="40941"/>
                  </a:lnTo>
                  <a:lnTo>
                    <a:pt x="886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9" name="Google Shape;2969;p69"/>
            <p:cNvSpPr/>
            <p:nvPr/>
          </p:nvSpPr>
          <p:spPr>
            <a:xfrm>
              <a:off x="4086015" y="5085955"/>
              <a:ext cx="761271" cy="985984"/>
            </a:xfrm>
            <a:custGeom>
              <a:rect b="b" l="l" r="r" t="t"/>
              <a:pathLst>
                <a:path extrusionOk="0" h="985984" w="761271">
                  <a:moveTo>
                    <a:pt x="761272" y="0"/>
                  </a:moveTo>
                  <a:lnTo>
                    <a:pt x="0" y="985985"/>
                  </a:lnTo>
                </a:path>
              </a:pathLst>
            </a:custGeom>
            <a:noFill/>
            <a:ln cap="flat" cmpd="sng" w="113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0" name="Google Shape;2970;p69"/>
            <p:cNvSpPr/>
            <p:nvPr/>
          </p:nvSpPr>
          <p:spPr>
            <a:xfrm>
              <a:off x="4021250" y="5030230"/>
              <a:ext cx="757863" cy="989396"/>
            </a:xfrm>
            <a:custGeom>
              <a:rect b="b" l="l" r="r" t="t"/>
              <a:pathLst>
                <a:path extrusionOk="0" h="989396" w="757863">
                  <a:moveTo>
                    <a:pt x="757863" y="0"/>
                  </a:moveTo>
                  <a:lnTo>
                    <a:pt x="0" y="989397"/>
                  </a:lnTo>
                </a:path>
              </a:pathLst>
            </a:custGeom>
            <a:noFill/>
            <a:ln cap="flat" cmpd="sng" w="113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71" name="Google Shape;2971;p69"/>
          <p:cNvSpPr txBox="1"/>
          <p:nvPr/>
        </p:nvSpPr>
        <p:spPr>
          <a:xfrm>
            <a:off x="2637500" y="2328050"/>
            <a:ext cx="600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Desarrollar proyectos que contribuyan a identificar y eliminar prácticas sociales que generan, normalizan y perpetúan la violencia hacia las mujeres. 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2972" name="Google Shape;2972;p69"/>
          <p:cNvSpPr/>
          <p:nvPr/>
        </p:nvSpPr>
        <p:spPr>
          <a:xfrm>
            <a:off x="2546725" y="3057550"/>
            <a:ext cx="6184850" cy="1160950"/>
          </a:xfrm>
          <a:custGeom>
            <a:rect b="b" l="l" r="r" t="t"/>
            <a:pathLst>
              <a:path extrusionOk="0" h="1146" w="2085">
                <a:moveTo>
                  <a:pt x="1956" y="0"/>
                </a:moveTo>
                <a:lnTo>
                  <a:pt x="1763" y="385"/>
                </a:lnTo>
                <a:lnTo>
                  <a:pt x="1571" y="0"/>
                </a:lnTo>
                <a:lnTo>
                  <a:pt x="0" y="0"/>
                </a:lnTo>
                <a:lnTo>
                  <a:pt x="0" y="798"/>
                </a:lnTo>
                <a:lnTo>
                  <a:pt x="1590" y="798"/>
                </a:lnTo>
                <a:lnTo>
                  <a:pt x="1764" y="1146"/>
                </a:lnTo>
                <a:lnTo>
                  <a:pt x="1938" y="798"/>
                </a:lnTo>
                <a:lnTo>
                  <a:pt x="2085" y="798"/>
                </a:lnTo>
                <a:lnTo>
                  <a:pt x="2085" y="0"/>
                </a:lnTo>
                <a:lnTo>
                  <a:pt x="1956" y="0"/>
                </a:lnTo>
                <a:close/>
              </a:path>
            </a:pathLst>
          </a:custGeom>
          <a:solidFill>
            <a:srgbClr val="8E7CC3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28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F39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282F3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3" name="Google Shape;2973;p69"/>
          <p:cNvSpPr txBox="1"/>
          <p:nvPr/>
        </p:nvSpPr>
        <p:spPr>
          <a:xfrm>
            <a:off x="2674000" y="3110300"/>
            <a:ext cx="4515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Revisar el diagnóstico socioeducativo de su escuela con perspectiva de género e identificar cómo podrían fortalecerlo de cara al siguiente ciclo escolar. </a:t>
            </a:r>
            <a:endParaRPr sz="1200">
              <a:solidFill>
                <a:schemeClr val="accent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74" name="Google Shape;2974;p69"/>
          <p:cNvSpPr/>
          <p:nvPr/>
        </p:nvSpPr>
        <p:spPr>
          <a:xfrm>
            <a:off x="2546725" y="4023550"/>
            <a:ext cx="6184850" cy="770275"/>
          </a:xfrm>
          <a:custGeom>
            <a:rect b="b" l="l" r="r" t="t"/>
            <a:pathLst>
              <a:path extrusionOk="0" h="798" w="2085">
                <a:moveTo>
                  <a:pt x="1955" y="0"/>
                </a:moveTo>
                <a:lnTo>
                  <a:pt x="1763" y="385"/>
                </a:lnTo>
                <a:lnTo>
                  <a:pt x="1570" y="0"/>
                </a:lnTo>
                <a:lnTo>
                  <a:pt x="0" y="0"/>
                </a:lnTo>
                <a:lnTo>
                  <a:pt x="0" y="798"/>
                </a:lnTo>
                <a:lnTo>
                  <a:pt x="2085" y="798"/>
                </a:lnTo>
                <a:lnTo>
                  <a:pt x="2085" y="0"/>
                </a:lnTo>
                <a:lnTo>
                  <a:pt x="1955" y="0"/>
                </a:lnTo>
                <a:close/>
              </a:path>
            </a:pathLst>
          </a:custGeom>
          <a:solidFill>
            <a:srgbClr val="6FA8DC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28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F39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282F3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5" name="Google Shape;2975;p69"/>
          <p:cNvSpPr txBox="1"/>
          <p:nvPr/>
        </p:nvSpPr>
        <p:spPr>
          <a:xfrm>
            <a:off x="2637500" y="4178325"/>
            <a:ext cx="4681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Identificar ajustes o énfasis que requiere el Programa Analítico y el Programa de mejora continua de la escuela.</a:t>
            </a:r>
            <a:endParaRPr sz="1200">
              <a:solidFill>
                <a:schemeClr val="accent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76" name="Google Shape;2976;p69"/>
          <p:cNvSpPr/>
          <p:nvPr/>
        </p:nvSpPr>
        <p:spPr>
          <a:xfrm>
            <a:off x="1784950" y="2300450"/>
            <a:ext cx="644700" cy="609300"/>
          </a:xfrm>
          <a:prstGeom prst="rect">
            <a:avLst/>
          </a:prstGeom>
          <a:solidFill>
            <a:srgbClr val="C27BA0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28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F39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282F3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7" name="Google Shape;2977;p69"/>
          <p:cNvSpPr/>
          <p:nvPr/>
        </p:nvSpPr>
        <p:spPr>
          <a:xfrm>
            <a:off x="1784938" y="3138662"/>
            <a:ext cx="644700" cy="609300"/>
          </a:xfrm>
          <a:prstGeom prst="rect">
            <a:avLst/>
          </a:prstGeom>
          <a:solidFill>
            <a:srgbClr val="8E7CC3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28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F39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282F3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8" name="Google Shape;2978;p69"/>
          <p:cNvSpPr/>
          <p:nvPr/>
        </p:nvSpPr>
        <p:spPr>
          <a:xfrm>
            <a:off x="1803200" y="4053062"/>
            <a:ext cx="644700" cy="609300"/>
          </a:xfrm>
          <a:prstGeom prst="rect">
            <a:avLst/>
          </a:prstGeom>
          <a:solidFill>
            <a:srgbClr val="6FA8DC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28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F39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282F3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79" name="Google Shape;2979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84300" y="2387550"/>
            <a:ext cx="445999" cy="446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0" name="Google Shape;2980;p6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57275" y="3193275"/>
            <a:ext cx="500050" cy="5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1" name="Google Shape;2981;p6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57275" y="4086100"/>
            <a:ext cx="55410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2" name="Google Shape;2982;p69" title="Captura de pantalla 2025-05-24 a la(s) 8.51.13 p.m.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168282">
            <a:off x="295419" y="1913942"/>
            <a:ext cx="1011612" cy="1596736"/>
          </a:xfrm>
          <a:prstGeom prst="foldedCorner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2983" name="Google Shape;2983;p69"/>
          <p:cNvGrpSpPr/>
          <p:nvPr/>
        </p:nvGrpSpPr>
        <p:grpSpPr>
          <a:xfrm>
            <a:off x="-283228" y="3196124"/>
            <a:ext cx="1857435" cy="2323144"/>
            <a:chOff x="1621923" y="335726"/>
            <a:chExt cx="2983352" cy="3766446"/>
          </a:xfrm>
        </p:grpSpPr>
        <p:sp>
          <p:nvSpPr>
            <p:cNvPr id="2984" name="Google Shape;2984;p69"/>
            <p:cNvSpPr/>
            <p:nvPr/>
          </p:nvSpPr>
          <p:spPr>
            <a:xfrm>
              <a:off x="1621923" y="1532394"/>
              <a:ext cx="506290" cy="411140"/>
            </a:xfrm>
            <a:custGeom>
              <a:rect b="b" l="l" r="r" t="t"/>
              <a:pathLst>
                <a:path extrusionOk="0" h="3379" w="4161">
                  <a:moveTo>
                    <a:pt x="2508" y="0"/>
                  </a:moveTo>
                  <a:lnTo>
                    <a:pt x="2015" y="316"/>
                  </a:lnTo>
                  <a:cubicBezTo>
                    <a:pt x="2015" y="316"/>
                    <a:pt x="0" y="1402"/>
                    <a:pt x="1151" y="2885"/>
                  </a:cubicBezTo>
                  <a:cubicBezTo>
                    <a:pt x="1226" y="2982"/>
                    <a:pt x="1310" y="3065"/>
                    <a:pt x="1398" y="3130"/>
                  </a:cubicBezTo>
                  <a:cubicBezTo>
                    <a:pt x="1641" y="3312"/>
                    <a:pt x="1922" y="3379"/>
                    <a:pt x="2203" y="3379"/>
                  </a:cubicBezTo>
                  <a:cubicBezTo>
                    <a:pt x="2967" y="3379"/>
                    <a:pt x="3729" y="2885"/>
                    <a:pt x="3729" y="2885"/>
                  </a:cubicBezTo>
                  <a:lnTo>
                    <a:pt x="4132" y="2624"/>
                  </a:lnTo>
                  <a:lnTo>
                    <a:pt x="4160" y="2610"/>
                  </a:lnTo>
                  <a:lnTo>
                    <a:pt x="3854" y="2122"/>
                  </a:lnTo>
                  <a:lnTo>
                    <a:pt x="3849" y="2118"/>
                  </a:lnTo>
                  <a:lnTo>
                    <a:pt x="2508" y="0"/>
                  </a:lnTo>
                  <a:close/>
                </a:path>
              </a:pathLst>
            </a:custGeom>
            <a:solidFill>
              <a:srgbClr val="FF75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5" name="Google Shape;2985;p69"/>
            <p:cNvSpPr/>
            <p:nvPr/>
          </p:nvSpPr>
          <p:spPr>
            <a:xfrm>
              <a:off x="1926965" y="372472"/>
              <a:ext cx="2081129" cy="1477621"/>
            </a:xfrm>
            <a:custGeom>
              <a:rect b="b" l="l" r="r" t="t"/>
              <a:pathLst>
                <a:path extrusionOk="0" h="12144" w="17104">
                  <a:moveTo>
                    <a:pt x="15449" y="0"/>
                  </a:moveTo>
                  <a:lnTo>
                    <a:pt x="1" y="9533"/>
                  </a:lnTo>
                  <a:lnTo>
                    <a:pt x="1653" y="12143"/>
                  </a:lnTo>
                  <a:lnTo>
                    <a:pt x="17103" y="2610"/>
                  </a:lnTo>
                  <a:lnTo>
                    <a:pt x="15449" y="0"/>
                  </a:lnTo>
                  <a:close/>
                </a:path>
              </a:pathLst>
            </a:custGeom>
            <a:solidFill>
              <a:srgbClr val="FF75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6" name="Google Shape;2986;p69"/>
            <p:cNvSpPr/>
            <p:nvPr/>
          </p:nvSpPr>
          <p:spPr>
            <a:xfrm>
              <a:off x="1866978" y="1478127"/>
              <a:ext cx="316720" cy="405299"/>
            </a:xfrm>
            <a:custGeom>
              <a:rect b="b" l="l" r="r" t="t"/>
              <a:pathLst>
                <a:path extrusionOk="0" h="3331" w="2603">
                  <a:moveTo>
                    <a:pt x="1199" y="1"/>
                  </a:moveTo>
                  <a:lnTo>
                    <a:pt x="494" y="446"/>
                  </a:lnTo>
                  <a:lnTo>
                    <a:pt x="1" y="762"/>
                  </a:lnTo>
                  <a:lnTo>
                    <a:pt x="1664" y="3256"/>
                  </a:lnTo>
                  <a:lnTo>
                    <a:pt x="1715" y="3331"/>
                  </a:lnTo>
                  <a:lnTo>
                    <a:pt x="2118" y="3070"/>
                  </a:lnTo>
                  <a:lnTo>
                    <a:pt x="2146" y="3056"/>
                  </a:lnTo>
                  <a:lnTo>
                    <a:pt x="2602" y="2763"/>
                  </a:lnTo>
                  <a:lnTo>
                    <a:pt x="1659" y="907"/>
                  </a:lnTo>
                  <a:lnTo>
                    <a:pt x="119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7" name="Google Shape;2987;p69"/>
            <p:cNvSpPr/>
            <p:nvPr/>
          </p:nvSpPr>
          <p:spPr>
            <a:xfrm>
              <a:off x="3764999" y="335726"/>
              <a:ext cx="469665" cy="361253"/>
            </a:xfrm>
            <a:custGeom>
              <a:rect b="b" l="l" r="r" t="t"/>
              <a:pathLst>
                <a:path extrusionOk="0" h="2969" w="3860">
                  <a:moveTo>
                    <a:pt x="3292" y="0"/>
                  </a:moveTo>
                  <a:lnTo>
                    <a:pt x="343" y="302"/>
                  </a:lnTo>
                  <a:cubicBezTo>
                    <a:pt x="343" y="302"/>
                    <a:pt x="0" y="604"/>
                    <a:pt x="163" y="906"/>
                  </a:cubicBezTo>
                  <a:cubicBezTo>
                    <a:pt x="330" y="1207"/>
                    <a:pt x="823" y="1314"/>
                    <a:pt x="823" y="1314"/>
                  </a:cubicBezTo>
                  <a:cubicBezTo>
                    <a:pt x="823" y="1314"/>
                    <a:pt x="572" y="1597"/>
                    <a:pt x="757" y="2002"/>
                  </a:cubicBezTo>
                  <a:cubicBezTo>
                    <a:pt x="919" y="2359"/>
                    <a:pt x="1330" y="2378"/>
                    <a:pt x="1415" y="2378"/>
                  </a:cubicBezTo>
                  <a:cubicBezTo>
                    <a:pt x="1425" y="2378"/>
                    <a:pt x="1430" y="2377"/>
                    <a:pt x="1430" y="2377"/>
                  </a:cubicBezTo>
                  <a:lnTo>
                    <a:pt x="1430" y="2377"/>
                  </a:lnTo>
                  <a:cubicBezTo>
                    <a:pt x="1430" y="2377"/>
                    <a:pt x="1207" y="2647"/>
                    <a:pt x="1291" y="2857"/>
                  </a:cubicBezTo>
                  <a:cubicBezTo>
                    <a:pt x="1324" y="2943"/>
                    <a:pt x="1446" y="2968"/>
                    <a:pt x="1579" y="2968"/>
                  </a:cubicBezTo>
                  <a:cubicBezTo>
                    <a:pt x="1776" y="2968"/>
                    <a:pt x="1997" y="2912"/>
                    <a:pt x="1997" y="2912"/>
                  </a:cubicBezTo>
                  <a:lnTo>
                    <a:pt x="3860" y="427"/>
                  </a:lnTo>
                  <a:lnTo>
                    <a:pt x="3292" y="0"/>
                  </a:lnTo>
                  <a:close/>
                </a:path>
              </a:pathLst>
            </a:custGeom>
            <a:solidFill>
              <a:srgbClr val="EFC5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8" name="Google Shape;2988;p69"/>
            <p:cNvSpPr/>
            <p:nvPr/>
          </p:nvSpPr>
          <p:spPr>
            <a:xfrm>
              <a:off x="4045218" y="335726"/>
              <a:ext cx="189448" cy="204049"/>
            </a:xfrm>
            <a:custGeom>
              <a:rect b="b" l="l" r="r" t="t"/>
              <a:pathLst>
                <a:path extrusionOk="0" h="1677" w="1557">
                  <a:moveTo>
                    <a:pt x="989" y="0"/>
                  </a:moveTo>
                  <a:lnTo>
                    <a:pt x="1" y="103"/>
                  </a:lnTo>
                  <a:lnTo>
                    <a:pt x="618" y="1676"/>
                  </a:lnTo>
                  <a:lnTo>
                    <a:pt x="1557" y="427"/>
                  </a:lnTo>
                  <a:lnTo>
                    <a:pt x="989" y="0"/>
                  </a:ln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9" name="Google Shape;2989;p69"/>
            <p:cNvSpPr/>
            <p:nvPr/>
          </p:nvSpPr>
          <p:spPr>
            <a:xfrm>
              <a:off x="2122741" y="651471"/>
              <a:ext cx="1767451" cy="1057842"/>
            </a:xfrm>
            <a:custGeom>
              <a:rect b="b" l="l" r="r" t="t"/>
              <a:pathLst>
                <a:path extrusionOk="0" h="8694" w="14526">
                  <a:moveTo>
                    <a:pt x="14383" y="0"/>
                  </a:moveTo>
                  <a:cubicBezTo>
                    <a:pt x="14367" y="0"/>
                    <a:pt x="14350" y="5"/>
                    <a:pt x="14333" y="15"/>
                  </a:cubicBezTo>
                  <a:cubicBezTo>
                    <a:pt x="12713" y="1055"/>
                    <a:pt x="9564" y="3005"/>
                    <a:pt x="7916" y="4004"/>
                  </a:cubicBezTo>
                  <a:cubicBezTo>
                    <a:pt x="6268" y="4998"/>
                    <a:pt x="4605" y="5973"/>
                    <a:pt x="2929" y="6925"/>
                  </a:cubicBezTo>
                  <a:cubicBezTo>
                    <a:pt x="1990" y="7463"/>
                    <a:pt x="1043" y="7988"/>
                    <a:pt x="96" y="8513"/>
                  </a:cubicBezTo>
                  <a:cubicBezTo>
                    <a:pt x="1" y="8564"/>
                    <a:pt x="58" y="8693"/>
                    <a:pt x="146" y="8693"/>
                  </a:cubicBezTo>
                  <a:cubicBezTo>
                    <a:pt x="161" y="8693"/>
                    <a:pt x="177" y="8689"/>
                    <a:pt x="194" y="8680"/>
                  </a:cubicBezTo>
                  <a:cubicBezTo>
                    <a:pt x="1883" y="7756"/>
                    <a:pt x="3559" y="6803"/>
                    <a:pt x="5222" y="5834"/>
                  </a:cubicBezTo>
                  <a:cubicBezTo>
                    <a:pt x="6885" y="4859"/>
                    <a:pt x="8538" y="3865"/>
                    <a:pt x="10173" y="2853"/>
                  </a:cubicBezTo>
                  <a:cubicBezTo>
                    <a:pt x="11097" y="2281"/>
                    <a:pt x="13521" y="772"/>
                    <a:pt x="14435" y="187"/>
                  </a:cubicBezTo>
                  <a:cubicBezTo>
                    <a:pt x="14525" y="128"/>
                    <a:pt x="14467" y="0"/>
                    <a:pt x="14383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0" name="Google Shape;2990;p69"/>
            <p:cNvSpPr/>
            <p:nvPr/>
          </p:nvSpPr>
          <p:spPr>
            <a:xfrm>
              <a:off x="2075896" y="562162"/>
              <a:ext cx="1678750" cy="990191"/>
            </a:xfrm>
            <a:custGeom>
              <a:rect b="b" l="l" r="r" t="t"/>
              <a:pathLst>
                <a:path extrusionOk="0" h="8138" w="13797">
                  <a:moveTo>
                    <a:pt x="13656" y="1"/>
                  </a:moveTo>
                  <a:cubicBezTo>
                    <a:pt x="13641" y="1"/>
                    <a:pt x="13624" y="5"/>
                    <a:pt x="13608" y="15"/>
                  </a:cubicBezTo>
                  <a:cubicBezTo>
                    <a:pt x="12062" y="962"/>
                    <a:pt x="9002" y="2824"/>
                    <a:pt x="7442" y="3744"/>
                  </a:cubicBezTo>
                  <a:cubicBezTo>
                    <a:pt x="5890" y="4659"/>
                    <a:pt x="4330" y="5559"/>
                    <a:pt x="2765" y="6451"/>
                  </a:cubicBezTo>
                  <a:cubicBezTo>
                    <a:pt x="1878" y="6958"/>
                    <a:pt x="987" y="7459"/>
                    <a:pt x="95" y="7955"/>
                  </a:cubicBezTo>
                  <a:cubicBezTo>
                    <a:pt x="1" y="8007"/>
                    <a:pt x="59" y="8137"/>
                    <a:pt x="147" y="8137"/>
                  </a:cubicBezTo>
                  <a:cubicBezTo>
                    <a:pt x="163" y="8137"/>
                    <a:pt x="180" y="8133"/>
                    <a:pt x="198" y="8123"/>
                  </a:cubicBezTo>
                  <a:cubicBezTo>
                    <a:pt x="1777" y="7245"/>
                    <a:pt x="3350" y="6354"/>
                    <a:pt x="4915" y="5448"/>
                  </a:cubicBezTo>
                  <a:cubicBezTo>
                    <a:pt x="6475" y="4543"/>
                    <a:pt x="8031" y="3632"/>
                    <a:pt x="9572" y="2704"/>
                  </a:cubicBezTo>
                  <a:cubicBezTo>
                    <a:pt x="10451" y="2179"/>
                    <a:pt x="12838" y="721"/>
                    <a:pt x="13706" y="188"/>
                  </a:cubicBezTo>
                  <a:cubicBezTo>
                    <a:pt x="13797" y="132"/>
                    <a:pt x="13740" y="1"/>
                    <a:pt x="13656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1" name="Google Shape;2991;p69"/>
            <p:cNvSpPr/>
            <p:nvPr/>
          </p:nvSpPr>
          <p:spPr>
            <a:xfrm>
              <a:off x="3601710" y="563379"/>
              <a:ext cx="658870" cy="731997"/>
            </a:xfrm>
            <a:custGeom>
              <a:rect b="b" l="l" r="r" t="t"/>
              <a:pathLst>
                <a:path extrusionOk="0" h="6016" w="5415">
                  <a:moveTo>
                    <a:pt x="4119" y="0"/>
                  </a:moveTo>
                  <a:lnTo>
                    <a:pt x="3339" y="1041"/>
                  </a:lnTo>
                  <a:lnTo>
                    <a:pt x="2039" y="1844"/>
                  </a:lnTo>
                  <a:lnTo>
                    <a:pt x="2034" y="1844"/>
                  </a:lnTo>
                  <a:cubicBezTo>
                    <a:pt x="2002" y="1798"/>
                    <a:pt x="1556" y="952"/>
                    <a:pt x="1518" y="906"/>
                  </a:cubicBezTo>
                  <a:cubicBezTo>
                    <a:pt x="1342" y="684"/>
                    <a:pt x="1115" y="437"/>
                    <a:pt x="845" y="326"/>
                  </a:cubicBezTo>
                  <a:cubicBezTo>
                    <a:pt x="765" y="293"/>
                    <a:pt x="680" y="276"/>
                    <a:pt x="598" y="276"/>
                  </a:cubicBezTo>
                  <a:cubicBezTo>
                    <a:pt x="415" y="276"/>
                    <a:pt x="242" y="361"/>
                    <a:pt x="149" y="544"/>
                  </a:cubicBezTo>
                  <a:cubicBezTo>
                    <a:pt x="0" y="832"/>
                    <a:pt x="121" y="1171"/>
                    <a:pt x="214" y="1459"/>
                  </a:cubicBezTo>
                  <a:cubicBezTo>
                    <a:pt x="344" y="1872"/>
                    <a:pt x="511" y="2276"/>
                    <a:pt x="706" y="2662"/>
                  </a:cubicBezTo>
                  <a:cubicBezTo>
                    <a:pt x="1082" y="3400"/>
                    <a:pt x="1565" y="4083"/>
                    <a:pt x="2137" y="4677"/>
                  </a:cubicBezTo>
                  <a:lnTo>
                    <a:pt x="2304" y="4844"/>
                  </a:lnTo>
                  <a:cubicBezTo>
                    <a:pt x="2354" y="5007"/>
                    <a:pt x="2405" y="5169"/>
                    <a:pt x="2452" y="5326"/>
                  </a:cubicBezTo>
                  <a:cubicBezTo>
                    <a:pt x="2489" y="5448"/>
                    <a:pt x="2527" y="5564"/>
                    <a:pt x="2564" y="5680"/>
                  </a:cubicBezTo>
                  <a:cubicBezTo>
                    <a:pt x="2591" y="5772"/>
                    <a:pt x="2624" y="5870"/>
                    <a:pt x="2703" y="5935"/>
                  </a:cubicBezTo>
                  <a:cubicBezTo>
                    <a:pt x="2771" y="5997"/>
                    <a:pt x="2860" y="6016"/>
                    <a:pt x="2953" y="6016"/>
                  </a:cubicBezTo>
                  <a:cubicBezTo>
                    <a:pt x="3057" y="6016"/>
                    <a:pt x="3167" y="5992"/>
                    <a:pt x="3260" y="5977"/>
                  </a:cubicBezTo>
                  <a:cubicBezTo>
                    <a:pt x="3469" y="5945"/>
                    <a:pt x="3682" y="5894"/>
                    <a:pt x="3886" y="5823"/>
                  </a:cubicBezTo>
                  <a:cubicBezTo>
                    <a:pt x="4300" y="5689"/>
                    <a:pt x="4690" y="5494"/>
                    <a:pt x="5043" y="5243"/>
                  </a:cubicBezTo>
                  <a:cubicBezTo>
                    <a:pt x="5187" y="5141"/>
                    <a:pt x="5378" y="5020"/>
                    <a:pt x="5397" y="4830"/>
                  </a:cubicBezTo>
                  <a:cubicBezTo>
                    <a:pt x="5414" y="4625"/>
                    <a:pt x="5238" y="4407"/>
                    <a:pt x="5140" y="4235"/>
                  </a:cubicBezTo>
                  <a:cubicBezTo>
                    <a:pt x="4992" y="3967"/>
                    <a:pt x="4839" y="3697"/>
                    <a:pt x="4686" y="3423"/>
                  </a:cubicBezTo>
                  <a:cubicBezTo>
                    <a:pt x="4784" y="2930"/>
                    <a:pt x="4820" y="2420"/>
                    <a:pt x="4797" y="1918"/>
                  </a:cubicBezTo>
                  <a:cubicBezTo>
                    <a:pt x="4778" y="1603"/>
                    <a:pt x="4737" y="1292"/>
                    <a:pt x="4672" y="986"/>
                  </a:cubicBezTo>
                  <a:cubicBezTo>
                    <a:pt x="4616" y="716"/>
                    <a:pt x="4555" y="418"/>
                    <a:pt x="4379" y="195"/>
                  </a:cubicBezTo>
                  <a:cubicBezTo>
                    <a:pt x="4304" y="103"/>
                    <a:pt x="4216" y="38"/>
                    <a:pt x="4119" y="0"/>
                  </a:cubicBezTo>
                  <a:close/>
                </a:path>
              </a:pathLst>
            </a:custGeom>
            <a:solidFill>
              <a:srgbClr val="E1B1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2" name="Google Shape;2992;p69"/>
            <p:cNvSpPr/>
            <p:nvPr/>
          </p:nvSpPr>
          <p:spPr>
            <a:xfrm>
              <a:off x="1790323" y="1572790"/>
              <a:ext cx="716422" cy="823010"/>
            </a:xfrm>
            <a:custGeom>
              <a:rect b="b" l="l" r="r" t="t"/>
              <a:pathLst>
                <a:path extrusionOk="0" h="6764" w="5888">
                  <a:moveTo>
                    <a:pt x="2610" y="1"/>
                  </a:moveTo>
                  <a:cubicBezTo>
                    <a:pt x="2485" y="1"/>
                    <a:pt x="2372" y="49"/>
                    <a:pt x="2289" y="129"/>
                  </a:cubicBezTo>
                  <a:cubicBezTo>
                    <a:pt x="2191" y="212"/>
                    <a:pt x="2122" y="337"/>
                    <a:pt x="2099" y="476"/>
                  </a:cubicBezTo>
                  <a:cubicBezTo>
                    <a:pt x="2052" y="764"/>
                    <a:pt x="2136" y="1085"/>
                    <a:pt x="2234" y="1359"/>
                  </a:cubicBezTo>
                  <a:cubicBezTo>
                    <a:pt x="2243" y="1382"/>
                    <a:pt x="2349" y="1577"/>
                    <a:pt x="2465" y="1786"/>
                  </a:cubicBezTo>
                  <a:lnTo>
                    <a:pt x="2470" y="1790"/>
                  </a:lnTo>
                  <a:cubicBezTo>
                    <a:pt x="2600" y="2023"/>
                    <a:pt x="2735" y="2264"/>
                    <a:pt x="2748" y="2292"/>
                  </a:cubicBezTo>
                  <a:lnTo>
                    <a:pt x="2345" y="2553"/>
                  </a:lnTo>
                  <a:cubicBezTo>
                    <a:pt x="2345" y="2553"/>
                    <a:pt x="1583" y="3047"/>
                    <a:pt x="819" y="3047"/>
                  </a:cubicBezTo>
                  <a:cubicBezTo>
                    <a:pt x="538" y="3047"/>
                    <a:pt x="257" y="2980"/>
                    <a:pt x="14" y="2798"/>
                  </a:cubicBezTo>
                  <a:lnTo>
                    <a:pt x="14" y="2798"/>
                  </a:lnTo>
                  <a:cubicBezTo>
                    <a:pt x="0" y="2900"/>
                    <a:pt x="69" y="3286"/>
                    <a:pt x="106" y="3397"/>
                  </a:cubicBezTo>
                  <a:cubicBezTo>
                    <a:pt x="200" y="3661"/>
                    <a:pt x="423" y="3875"/>
                    <a:pt x="618" y="4066"/>
                  </a:cubicBezTo>
                  <a:cubicBezTo>
                    <a:pt x="841" y="4284"/>
                    <a:pt x="1087" y="4488"/>
                    <a:pt x="1342" y="4670"/>
                  </a:cubicBezTo>
                  <a:cubicBezTo>
                    <a:pt x="1750" y="4958"/>
                    <a:pt x="2201" y="5199"/>
                    <a:pt x="2675" y="5380"/>
                  </a:cubicBezTo>
                  <a:cubicBezTo>
                    <a:pt x="2819" y="5650"/>
                    <a:pt x="2967" y="5924"/>
                    <a:pt x="3115" y="6197"/>
                  </a:cubicBezTo>
                  <a:cubicBezTo>
                    <a:pt x="3209" y="6370"/>
                    <a:pt x="3297" y="6634"/>
                    <a:pt x="3483" y="6732"/>
                  </a:cubicBezTo>
                  <a:cubicBezTo>
                    <a:pt x="3530" y="6755"/>
                    <a:pt x="3579" y="6764"/>
                    <a:pt x="3629" y="6764"/>
                  </a:cubicBezTo>
                  <a:cubicBezTo>
                    <a:pt x="3763" y="6764"/>
                    <a:pt x="3903" y="6698"/>
                    <a:pt x="4021" y="6648"/>
                  </a:cubicBezTo>
                  <a:cubicBezTo>
                    <a:pt x="4420" y="6486"/>
                    <a:pt x="4797" y="6258"/>
                    <a:pt x="5131" y="5984"/>
                  </a:cubicBezTo>
                  <a:cubicBezTo>
                    <a:pt x="5298" y="5845"/>
                    <a:pt x="5451" y="5691"/>
                    <a:pt x="5590" y="5528"/>
                  </a:cubicBezTo>
                  <a:cubicBezTo>
                    <a:pt x="5706" y="5399"/>
                    <a:pt x="5888" y="5232"/>
                    <a:pt x="5860" y="5037"/>
                  </a:cubicBezTo>
                  <a:cubicBezTo>
                    <a:pt x="5841" y="4939"/>
                    <a:pt x="5776" y="4860"/>
                    <a:pt x="5712" y="4786"/>
                  </a:cubicBezTo>
                  <a:cubicBezTo>
                    <a:pt x="5633" y="4692"/>
                    <a:pt x="5554" y="4600"/>
                    <a:pt x="5474" y="4507"/>
                  </a:cubicBezTo>
                  <a:cubicBezTo>
                    <a:pt x="5363" y="4377"/>
                    <a:pt x="5256" y="4247"/>
                    <a:pt x="5145" y="4122"/>
                  </a:cubicBezTo>
                  <a:cubicBezTo>
                    <a:pt x="5127" y="4043"/>
                    <a:pt x="5112" y="3963"/>
                    <a:pt x="5093" y="3890"/>
                  </a:cubicBezTo>
                  <a:cubicBezTo>
                    <a:pt x="4894" y="3086"/>
                    <a:pt x="4574" y="2315"/>
                    <a:pt x="4152" y="1605"/>
                  </a:cubicBezTo>
                  <a:cubicBezTo>
                    <a:pt x="3923" y="1233"/>
                    <a:pt x="3672" y="875"/>
                    <a:pt x="3394" y="547"/>
                  </a:cubicBezTo>
                  <a:cubicBezTo>
                    <a:pt x="3199" y="314"/>
                    <a:pt x="2981" y="31"/>
                    <a:pt x="2656" y="3"/>
                  </a:cubicBezTo>
                  <a:cubicBezTo>
                    <a:pt x="2641" y="1"/>
                    <a:pt x="2625" y="1"/>
                    <a:pt x="2610" y="1"/>
                  </a:cubicBezTo>
                  <a:close/>
                </a:path>
              </a:pathLst>
            </a:custGeom>
            <a:solidFill>
              <a:srgbClr val="E1B1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3" name="Google Shape;2993;p69"/>
            <p:cNvSpPr/>
            <p:nvPr/>
          </p:nvSpPr>
          <p:spPr>
            <a:xfrm>
              <a:off x="2086360" y="1105074"/>
              <a:ext cx="2518916" cy="2997099"/>
            </a:xfrm>
            <a:custGeom>
              <a:rect b="b" l="l" r="r" t="t"/>
              <a:pathLst>
                <a:path extrusionOk="0" h="24632" w="20702">
                  <a:moveTo>
                    <a:pt x="16980" y="1"/>
                  </a:moveTo>
                  <a:cubicBezTo>
                    <a:pt x="16537" y="1"/>
                    <a:pt x="16095" y="110"/>
                    <a:pt x="15723" y="351"/>
                  </a:cubicBezTo>
                  <a:cubicBezTo>
                    <a:pt x="15254" y="657"/>
                    <a:pt x="14938" y="1140"/>
                    <a:pt x="14780" y="1673"/>
                  </a:cubicBezTo>
                  <a:cubicBezTo>
                    <a:pt x="14623" y="2207"/>
                    <a:pt x="14609" y="2779"/>
                    <a:pt x="14697" y="3326"/>
                  </a:cubicBezTo>
                  <a:cubicBezTo>
                    <a:pt x="14808" y="4014"/>
                    <a:pt x="15059" y="4674"/>
                    <a:pt x="15249" y="5342"/>
                  </a:cubicBezTo>
                  <a:cubicBezTo>
                    <a:pt x="15440" y="6020"/>
                    <a:pt x="15551" y="6697"/>
                    <a:pt x="15421" y="7400"/>
                  </a:cubicBezTo>
                  <a:cubicBezTo>
                    <a:pt x="15277" y="8156"/>
                    <a:pt x="15073" y="8904"/>
                    <a:pt x="14897" y="9651"/>
                  </a:cubicBezTo>
                  <a:cubicBezTo>
                    <a:pt x="14818" y="9985"/>
                    <a:pt x="14734" y="10319"/>
                    <a:pt x="14581" y="10626"/>
                  </a:cubicBezTo>
                  <a:cubicBezTo>
                    <a:pt x="14432" y="10932"/>
                    <a:pt x="14214" y="11189"/>
                    <a:pt x="13978" y="11421"/>
                  </a:cubicBezTo>
                  <a:cubicBezTo>
                    <a:pt x="13522" y="11875"/>
                    <a:pt x="12997" y="12284"/>
                    <a:pt x="12724" y="12878"/>
                  </a:cubicBezTo>
                  <a:cubicBezTo>
                    <a:pt x="12630" y="13078"/>
                    <a:pt x="12575" y="13287"/>
                    <a:pt x="12566" y="13501"/>
                  </a:cubicBezTo>
                  <a:cubicBezTo>
                    <a:pt x="12013" y="13125"/>
                    <a:pt x="11387" y="12865"/>
                    <a:pt x="10727" y="12749"/>
                  </a:cubicBezTo>
                  <a:cubicBezTo>
                    <a:pt x="10454" y="12700"/>
                    <a:pt x="10184" y="12680"/>
                    <a:pt x="9914" y="12680"/>
                  </a:cubicBezTo>
                  <a:cubicBezTo>
                    <a:pt x="9724" y="12680"/>
                    <a:pt x="9534" y="12690"/>
                    <a:pt x="9343" y="12707"/>
                  </a:cubicBezTo>
                  <a:cubicBezTo>
                    <a:pt x="9229" y="12719"/>
                    <a:pt x="9111" y="12730"/>
                    <a:pt x="8993" y="12730"/>
                  </a:cubicBezTo>
                  <a:cubicBezTo>
                    <a:pt x="8840" y="12730"/>
                    <a:pt x="8688" y="12711"/>
                    <a:pt x="8549" y="12651"/>
                  </a:cubicBezTo>
                  <a:cubicBezTo>
                    <a:pt x="8378" y="12572"/>
                    <a:pt x="8243" y="12437"/>
                    <a:pt x="8145" y="12284"/>
                  </a:cubicBezTo>
                  <a:cubicBezTo>
                    <a:pt x="7932" y="11950"/>
                    <a:pt x="7834" y="11560"/>
                    <a:pt x="7671" y="11202"/>
                  </a:cubicBezTo>
                  <a:cubicBezTo>
                    <a:pt x="7495" y="10817"/>
                    <a:pt x="7221" y="10478"/>
                    <a:pt x="6891" y="10214"/>
                  </a:cubicBezTo>
                  <a:cubicBezTo>
                    <a:pt x="6548" y="9944"/>
                    <a:pt x="6153" y="9753"/>
                    <a:pt x="5725" y="9670"/>
                  </a:cubicBezTo>
                  <a:cubicBezTo>
                    <a:pt x="5247" y="9567"/>
                    <a:pt x="4737" y="9563"/>
                    <a:pt x="4310" y="9299"/>
                  </a:cubicBezTo>
                  <a:cubicBezTo>
                    <a:pt x="3627" y="8876"/>
                    <a:pt x="3223" y="8026"/>
                    <a:pt x="2373" y="7887"/>
                  </a:cubicBezTo>
                  <a:cubicBezTo>
                    <a:pt x="2286" y="7872"/>
                    <a:pt x="2200" y="7865"/>
                    <a:pt x="2113" y="7865"/>
                  </a:cubicBezTo>
                  <a:cubicBezTo>
                    <a:pt x="1428" y="7865"/>
                    <a:pt x="764" y="8306"/>
                    <a:pt x="446" y="8909"/>
                  </a:cubicBezTo>
                  <a:cubicBezTo>
                    <a:pt x="0" y="9749"/>
                    <a:pt x="158" y="10784"/>
                    <a:pt x="566" y="11611"/>
                  </a:cubicBezTo>
                  <a:cubicBezTo>
                    <a:pt x="1022" y="12531"/>
                    <a:pt x="1764" y="13278"/>
                    <a:pt x="2443" y="14035"/>
                  </a:cubicBezTo>
                  <a:cubicBezTo>
                    <a:pt x="3195" y="14871"/>
                    <a:pt x="3933" y="15725"/>
                    <a:pt x="4713" y="16538"/>
                  </a:cubicBezTo>
                  <a:cubicBezTo>
                    <a:pt x="5446" y="17295"/>
                    <a:pt x="6250" y="17973"/>
                    <a:pt x="7133" y="18549"/>
                  </a:cubicBezTo>
                  <a:cubicBezTo>
                    <a:pt x="7225" y="18609"/>
                    <a:pt x="7319" y="18665"/>
                    <a:pt x="7416" y="18725"/>
                  </a:cubicBezTo>
                  <a:cubicBezTo>
                    <a:pt x="7392" y="18823"/>
                    <a:pt x="7375" y="18915"/>
                    <a:pt x="7351" y="19012"/>
                  </a:cubicBezTo>
                  <a:cubicBezTo>
                    <a:pt x="7216" y="19631"/>
                    <a:pt x="7114" y="20257"/>
                    <a:pt x="7035" y="20885"/>
                  </a:cubicBezTo>
                  <a:cubicBezTo>
                    <a:pt x="7002" y="21149"/>
                    <a:pt x="6974" y="21418"/>
                    <a:pt x="6951" y="21687"/>
                  </a:cubicBezTo>
                  <a:cubicBezTo>
                    <a:pt x="6919" y="22077"/>
                    <a:pt x="6895" y="22477"/>
                    <a:pt x="6882" y="22872"/>
                  </a:cubicBezTo>
                  <a:cubicBezTo>
                    <a:pt x="6882" y="22955"/>
                    <a:pt x="6877" y="23043"/>
                    <a:pt x="6877" y="23131"/>
                  </a:cubicBezTo>
                  <a:cubicBezTo>
                    <a:pt x="6873" y="23247"/>
                    <a:pt x="6873" y="23364"/>
                    <a:pt x="6873" y="23485"/>
                  </a:cubicBezTo>
                  <a:cubicBezTo>
                    <a:pt x="6873" y="23782"/>
                    <a:pt x="6882" y="24079"/>
                    <a:pt x="6891" y="24376"/>
                  </a:cubicBezTo>
                  <a:cubicBezTo>
                    <a:pt x="6895" y="24455"/>
                    <a:pt x="6901" y="24539"/>
                    <a:pt x="6905" y="24623"/>
                  </a:cubicBezTo>
                  <a:lnTo>
                    <a:pt x="6905" y="24631"/>
                  </a:lnTo>
                  <a:lnTo>
                    <a:pt x="20701" y="24631"/>
                  </a:lnTo>
                  <a:cubicBezTo>
                    <a:pt x="20655" y="24357"/>
                    <a:pt x="20609" y="24089"/>
                    <a:pt x="20562" y="23815"/>
                  </a:cubicBezTo>
                  <a:cubicBezTo>
                    <a:pt x="20474" y="23303"/>
                    <a:pt x="20390" y="22797"/>
                    <a:pt x="20302" y="22287"/>
                  </a:cubicBezTo>
                  <a:cubicBezTo>
                    <a:pt x="20256" y="22008"/>
                    <a:pt x="20204" y="21725"/>
                    <a:pt x="20157" y="21442"/>
                  </a:cubicBezTo>
                  <a:cubicBezTo>
                    <a:pt x="20093" y="21074"/>
                    <a:pt x="20028" y="20703"/>
                    <a:pt x="19968" y="20332"/>
                  </a:cubicBezTo>
                  <a:cubicBezTo>
                    <a:pt x="19940" y="20178"/>
                    <a:pt x="19912" y="20021"/>
                    <a:pt x="19884" y="19863"/>
                  </a:cubicBezTo>
                  <a:cubicBezTo>
                    <a:pt x="19833" y="19575"/>
                    <a:pt x="19782" y="19286"/>
                    <a:pt x="19735" y="18999"/>
                  </a:cubicBezTo>
                  <a:cubicBezTo>
                    <a:pt x="19679" y="18669"/>
                    <a:pt x="19634" y="18339"/>
                    <a:pt x="19596" y="18009"/>
                  </a:cubicBezTo>
                  <a:cubicBezTo>
                    <a:pt x="19596" y="17987"/>
                    <a:pt x="19591" y="17964"/>
                    <a:pt x="19591" y="17945"/>
                  </a:cubicBezTo>
                  <a:cubicBezTo>
                    <a:pt x="19517" y="17197"/>
                    <a:pt x="19555" y="16455"/>
                    <a:pt x="19656" y="15711"/>
                  </a:cubicBezTo>
                  <a:cubicBezTo>
                    <a:pt x="19861" y="14188"/>
                    <a:pt x="20065" y="12665"/>
                    <a:pt x="20185" y="11133"/>
                  </a:cubicBezTo>
                  <a:cubicBezTo>
                    <a:pt x="20311" y="9591"/>
                    <a:pt x="20376" y="8040"/>
                    <a:pt x="20380" y="6489"/>
                  </a:cubicBezTo>
                  <a:cubicBezTo>
                    <a:pt x="20390" y="5073"/>
                    <a:pt x="20436" y="3564"/>
                    <a:pt x="19884" y="2231"/>
                  </a:cubicBezTo>
                  <a:cubicBezTo>
                    <a:pt x="19433" y="1144"/>
                    <a:pt x="18556" y="192"/>
                    <a:pt x="17343" y="25"/>
                  </a:cubicBezTo>
                  <a:cubicBezTo>
                    <a:pt x="17223" y="9"/>
                    <a:pt x="17102" y="1"/>
                    <a:pt x="16980" y="1"/>
                  </a:cubicBezTo>
                  <a:close/>
                </a:path>
              </a:pathLst>
            </a:custGeom>
            <a:solidFill>
              <a:srgbClr val="60B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4" name="Google Shape;2994;p69"/>
            <p:cNvSpPr/>
            <p:nvPr/>
          </p:nvSpPr>
          <p:spPr>
            <a:xfrm>
              <a:off x="3507898" y="2642673"/>
              <a:ext cx="411505" cy="269145"/>
            </a:xfrm>
            <a:custGeom>
              <a:rect b="b" l="l" r="r" t="t"/>
              <a:pathLst>
                <a:path extrusionOk="0" h="2212" w="3382">
                  <a:moveTo>
                    <a:pt x="2768" y="1"/>
                  </a:moveTo>
                  <a:lnTo>
                    <a:pt x="1333" y="423"/>
                  </a:lnTo>
                  <a:lnTo>
                    <a:pt x="0" y="817"/>
                  </a:lnTo>
                  <a:cubicBezTo>
                    <a:pt x="0" y="817"/>
                    <a:pt x="239" y="2211"/>
                    <a:pt x="1397" y="2211"/>
                  </a:cubicBezTo>
                  <a:cubicBezTo>
                    <a:pt x="1532" y="2211"/>
                    <a:pt x="1679" y="2192"/>
                    <a:pt x="1839" y="2150"/>
                  </a:cubicBezTo>
                  <a:cubicBezTo>
                    <a:pt x="3381" y="1746"/>
                    <a:pt x="2768" y="1"/>
                    <a:pt x="2768" y="1"/>
                  </a:cubicBezTo>
                  <a:close/>
                </a:path>
              </a:pathLst>
            </a:custGeom>
            <a:solidFill>
              <a:srgbClr val="E1B1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5" name="Google Shape;2995;p69"/>
            <p:cNvSpPr/>
            <p:nvPr/>
          </p:nvSpPr>
          <p:spPr>
            <a:xfrm>
              <a:off x="2477304" y="1368255"/>
              <a:ext cx="1971500" cy="1451826"/>
            </a:xfrm>
            <a:custGeom>
              <a:rect b="b" l="l" r="r" t="t"/>
              <a:pathLst>
                <a:path extrusionOk="0" h="11932" w="16203">
                  <a:moveTo>
                    <a:pt x="8413" y="0"/>
                  </a:moveTo>
                  <a:cubicBezTo>
                    <a:pt x="7804" y="0"/>
                    <a:pt x="7185" y="86"/>
                    <a:pt x="6571" y="267"/>
                  </a:cubicBezTo>
                  <a:cubicBezTo>
                    <a:pt x="3896" y="1052"/>
                    <a:pt x="2113" y="3411"/>
                    <a:pt x="1923" y="6039"/>
                  </a:cubicBezTo>
                  <a:cubicBezTo>
                    <a:pt x="1626" y="6049"/>
                    <a:pt x="1333" y="6133"/>
                    <a:pt x="1073" y="6300"/>
                  </a:cubicBezTo>
                  <a:cubicBezTo>
                    <a:pt x="177" y="6866"/>
                    <a:pt x="0" y="8194"/>
                    <a:pt x="679" y="9262"/>
                  </a:cubicBezTo>
                  <a:cubicBezTo>
                    <a:pt x="1148" y="10005"/>
                    <a:pt x="1906" y="10427"/>
                    <a:pt x="2626" y="10427"/>
                  </a:cubicBezTo>
                  <a:cubicBezTo>
                    <a:pt x="2832" y="10427"/>
                    <a:pt x="3035" y="10392"/>
                    <a:pt x="3228" y="10321"/>
                  </a:cubicBezTo>
                  <a:cubicBezTo>
                    <a:pt x="4196" y="11434"/>
                    <a:pt x="5600" y="11932"/>
                    <a:pt x="7188" y="11932"/>
                  </a:cubicBezTo>
                  <a:cubicBezTo>
                    <a:pt x="8046" y="11932"/>
                    <a:pt x="8957" y="11786"/>
                    <a:pt x="9882" y="11514"/>
                  </a:cubicBezTo>
                  <a:cubicBezTo>
                    <a:pt x="12821" y="10651"/>
                    <a:pt x="14948" y="8784"/>
                    <a:pt x="14878" y="6118"/>
                  </a:cubicBezTo>
                  <a:cubicBezTo>
                    <a:pt x="15649" y="5812"/>
                    <a:pt x="16202" y="4948"/>
                    <a:pt x="16192" y="3927"/>
                  </a:cubicBezTo>
                  <a:cubicBezTo>
                    <a:pt x="16188" y="2666"/>
                    <a:pt x="15323" y="1647"/>
                    <a:pt x="14263" y="1647"/>
                  </a:cubicBezTo>
                  <a:cubicBezTo>
                    <a:pt x="14261" y="1647"/>
                    <a:pt x="14259" y="1647"/>
                    <a:pt x="14256" y="1647"/>
                  </a:cubicBezTo>
                  <a:cubicBezTo>
                    <a:pt x="13847" y="1647"/>
                    <a:pt x="13467" y="1804"/>
                    <a:pt x="13161" y="2065"/>
                  </a:cubicBezTo>
                  <a:cubicBezTo>
                    <a:pt x="11944" y="764"/>
                    <a:pt x="10225" y="0"/>
                    <a:pt x="8413" y="0"/>
                  </a:cubicBezTo>
                  <a:close/>
                </a:path>
              </a:pathLst>
            </a:custGeom>
            <a:solidFill>
              <a:srgbClr val="E1B1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6" name="Google Shape;2996;p69"/>
            <p:cNvSpPr/>
            <p:nvPr/>
          </p:nvSpPr>
          <p:spPr>
            <a:xfrm>
              <a:off x="2717614" y="2296631"/>
              <a:ext cx="348842" cy="477939"/>
            </a:xfrm>
            <a:custGeom>
              <a:rect b="b" l="l" r="r" t="t"/>
              <a:pathLst>
                <a:path extrusionOk="0" h="3928" w="2867">
                  <a:moveTo>
                    <a:pt x="123" y="0"/>
                  </a:moveTo>
                  <a:cubicBezTo>
                    <a:pt x="65" y="0"/>
                    <a:pt x="1" y="50"/>
                    <a:pt x="18" y="123"/>
                  </a:cubicBezTo>
                  <a:cubicBezTo>
                    <a:pt x="342" y="1692"/>
                    <a:pt x="1118" y="3327"/>
                    <a:pt x="2716" y="3921"/>
                  </a:cubicBezTo>
                  <a:cubicBezTo>
                    <a:pt x="2727" y="3925"/>
                    <a:pt x="2738" y="3927"/>
                    <a:pt x="2748" y="3927"/>
                  </a:cubicBezTo>
                  <a:cubicBezTo>
                    <a:pt x="2839" y="3927"/>
                    <a:pt x="2866" y="3769"/>
                    <a:pt x="2762" y="3731"/>
                  </a:cubicBezTo>
                  <a:cubicBezTo>
                    <a:pt x="1234" y="3160"/>
                    <a:pt x="515" y="1557"/>
                    <a:pt x="203" y="67"/>
                  </a:cubicBezTo>
                  <a:cubicBezTo>
                    <a:pt x="194" y="20"/>
                    <a:pt x="160" y="0"/>
                    <a:pt x="123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7" name="Google Shape;2997;p69"/>
            <p:cNvSpPr/>
            <p:nvPr/>
          </p:nvSpPr>
          <p:spPr>
            <a:xfrm>
              <a:off x="2543982" y="2262197"/>
              <a:ext cx="191030" cy="280583"/>
            </a:xfrm>
            <a:custGeom>
              <a:rect b="b" l="l" r="r" t="t"/>
              <a:pathLst>
                <a:path extrusionOk="0" h="2306" w="1570">
                  <a:moveTo>
                    <a:pt x="527" y="0"/>
                  </a:moveTo>
                  <a:cubicBezTo>
                    <a:pt x="516" y="0"/>
                    <a:pt x="504" y="1"/>
                    <a:pt x="493" y="2"/>
                  </a:cubicBezTo>
                  <a:cubicBezTo>
                    <a:pt x="163" y="25"/>
                    <a:pt x="0" y="369"/>
                    <a:pt x="140" y="652"/>
                  </a:cubicBezTo>
                  <a:cubicBezTo>
                    <a:pt x="157" y="688"/>
                    <a:pt x="184" y="702"/>
                    <a:pt x="213" y="702"/>
                  </a:cubicBezTo>
                  <a:cubicBezTo>
                    <a:pt x="277" y="702"/>
                    <a:pt x="346" y="627"/>
                    <a:pt x="307" y="550"/>
                  </a:cubicBezTo>
                  <a:cubicBezTo>
                    <a:pt x="251" y="429"/>
                    <a:pt x="292" y="286"/>
                    <a:pt x="414" y="224"/>
                  </a:cubicBezTo>
                  <a:cubicBezTo>
                    <a:pt x="451" y="206"/>
                    <a:pt x="488" y="197"/>
                    <a:pt x="524" y="197"/>
                  </a:cubicBezTo>
                  <a:cubicBezTo>
                    <a:pt x="604" y="197"/>
                    <a:pt x="679" y="238"/>
                    <a:pt x="744" y="299"/>
                  </a:cubicBezTo>
                  <a:cubicBezTo>
                    <a:pt x="929" y="481"/>
                    <a:pt x="1068" y="749"/>
                    <a:pt x="1166" y="991"/>
                  </a:cubicBezTo>
                  <a:cubicBezTo>
                    <a:pt x="1268" y="1246"/>
                    <a:pt x="1338" y="1516"/>
                    <a:pt x="1361" y="1790"/>
                  </a:cubicBezTo>
                  <a:cubicBezTo>
                    <a:pt x="1370" y="1887"/>
                    <a:pt x="1398" y="2063"/>
                    <a:pt x="1278" y="2101"/>
                  </a:cubicBezTo>
                  <a:cubicBezTo>
                    <a:pt x="1262" y="2105"/>
                    <a:pt x="1247" y="2107"/>
                    <a:pt x="1231" y="2107"/>
                  </a:cubicBezTo>
                  <a:cubicBezTo>
                    <a:pt x="1115" y="2107"/>
                    <a:pt x="1013" y="1993"/>
                    <a:pt x="943" y="1919"/>
                  </a:cubicBezTo>
                  <a:cubicBezTo>
                    <a:pt x="924" y="1900"/>
                    <a:pt x="902" y="1892"/>
                    <a:pt x="881" y="1892"/>
                  </a:cubicBezTo>
                  <a:cubicBezTo>
                    <a:pt x="807" y="1892"/>
                    <a:pt x="740" y="1995"/>
                    <a:pt x="808" y="2063"/>
                  </a:cubicBezTo>
                  <a:cubicBezTo>
                    <a:pt x="919" y="2177"/>
                    <a:pt x="1092" y="2305"/>
                    <a:pt x="1254" y="2305"/>
                  </a:cubicBezTo>
                  <a:cubicBezTo>
                    <a:pt x="1338" y="2305"/>
                    <a:pt x="1418" y="2271"/>
                    <a:pt x="1486" y="2185"/>
                  </a:cubicBezTo>
                  <a:cubicBezTo>
                    <a:pt x="1565" y="2091"/>
                    <a:pt x="1570" y="1962"/>
                    <a:pt x="1565" y="1846"/>
                  </a:cubicBezTo>
                  <a:cubicBezTo>
                    <a:pt x="1556" y="1688"/>
                    <a:pt x="1528" y="1525"/>
                    <a:pt x="1490" y="1367"/>
                  </a:cubicBezTo>
                  <a:cubicBezTo>
                    <a:pt x="1417" y="1047"/>
                    <a:pt x="1287" y="736"/>
                    <a:pt x="1106" y="457"/>
                  </a:cubicBezTo>
                  <a:cubicBezTo>
                    <a:pt x="976" y="252"/>
                    <a:pt x="796" y="0"/>
                    <a:pt x="527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8" name="Google Shape;2998;p69"/>
            <p:cNvSpPr/>
            <p:nvPr/>
          </p:nvSpPr>
          <p:spPr>
            <a:xfrm>
              <a:off x="4195488" y="1854466"/>
              <a:ext cx="148687" cy="578565"/>
            </a:xfrm>
            <a:custGeom>
              <a:rect b="b" l="l" r="r" t="t"/>
              <a:pathLst>
                <a:path extrusionOk="0" h="4755" w="1222">
                  <a:moveTo>
                    <a:pt x="316" y="1"/>
                  </a:moveTo>
                  <a:cubicBezTo>
                    <a:pt x="255" y="1"/>
                    <a:pt x="195" y="49"/>
                    <a:pt x="223" y="121"/>
                  </a:cubicBezTo>
                  <a:cubicBezTo>
                    <a:pt x="767" y="1542"/>
                    <a:pt x="1031" y="3279"/>
                    <a:pt x="56" y="4584"/>
                  </a:cubicBezTo>
                  <a:cubicBezTo>
                    <a:pt x="0" y="4660"/>
                    <a:pt x="64" y="4754"/>
                    <a:pt x="133" y="4754"/>
                  </a:cubicBezTo>
                  <a:cubicBezTo>
                    <a:pt x="156" y="4754"/>
                    <a:pt x="180" y="4744"/>
                    <a:pt x="200" y="4718"/>
                  </a:cubicBezTo>
                  <a:cubicBezTo>
                    <a:pt x="1222" y="3358"/>
                    <a:pt x="985" y="1560"/>
                    <a:pt x="410" y="65"/>
                  </a:cubicBezTo>
                  <a:cubicBezTo>
                    <a:pt x="393" y="20"/>
                    <a:pt x="355" y="1"/>
                    <a:pt x="316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9" name="Google Shape;2999;p69"/>
            <p:cNvSpPr/>
            <p:nvPr/>
          </p:nvSpPr>
          <p:spPr>
            <a:xfrm>
              <a:off x="4260463" y="1675970"/>
              <a:ext cx="138953" cy="297982"/>
            </a:xfrm>
            <a:custGeom>
              <a:rect b="b" l="l" r="r" t="t"/>
              <a:pathLst>
                <a:path extrusionOk="0" h="2449" w="1142">
                  <a:moveTo>
                    <a:pt x="481" y="0"/>
                  </a:moveTo>
                  <a:cubicBezTo>
                    <a:pt x="412" y="0"/>
                    <a:pt x="340" y="18"/>
                    <a:pt x="270" y="55"/>
                  </a:cubicBezTo>
                  <a:cubicBezTo>
                    <a:pt x="19" y="190"/>
                    <a:pt x="0" y="515"/>
                    <a:pt x="0" y="771"/>
                  </a:cubicBezTo>
                  <a:cubicBezTo>
                    <a:pt x="0" y="1101"/>
                    <a:pt x="61" y="1435"/>
                    <a:pt x="172" y="1746"/>
                  </a:cubicBezTo>
                  <a:cubicBezTo>
                    <a:pt x="228" y="1900"/>
                    <a:pt x="293" y="2048"/>
                    <a:pt x="373" y="2187"/>
                  </a:cubicBezTo>
                  <a:cubicBezTo>
                    <a:pt x="428" y="2290"/>
                    <a:pt x="502" y="2391"/>
                    <a:pt x="618" y="2429"/>
                  </a:cubicBezTo>
                  <a:cubicBezTo>
                    <a:pt x="657" y="2443"/>
                    <a:pt x="695" y="2449"/>
                    <a:pt x="729" y="2449"/>
                  </a:cubicBezTo>
                  <a:cubicBezTo>
                    <a:pt x="962" y="2449"/>
                    <a:pt x="1084" y="2166"/>
                    <a:pt x="1125" y="1960"/>
                  </a:cubicBezTo>
                  <a:cubicBezTo>
                    <a:pt x="1141" y="1886"/>
                    <a:pt x="1080" y="1839"/>
                    <a:pt x="1023" y="1839"/>
                  </a:cubicBezTo>
                  <a:cubicBezTo>
                    <a:pt x="982" y="1839"/>
                    <a:pt x="944" y="1862"/>
                    <a:pt x="934" y="1913"/>
                  </a:cubicBezTo>
                  <a:cubicBezTo>
                    <a:pt x="911" y="2024"/>
                    <a:pt x="883" y="2206"/>
                    <a:pt x="753" y="2243"/>
                  </a:cubicBezTo>
                  <a:cubicBezTo>
                    <a:pt x="741" y="2246"/>
                    <a:pt x="729" y="2248"/>
                    <a:pt x="718" y="2248"/>
                  </a:cubicBezTo>
                  <a:cubicBezTo>
                    <a:pt x="614" y="2248"/>
                    <a:pt x="549" y="2104"/>
                    <a:pt x="512" y="2029"/>
                  </a:cubicBezTo>
                  <a:cubicBezTo>
                    <a:pt x="382" y="1788"/>
                    <a:pt x="293" y="1523"/>
                    <a:pt x="242" y="1253"/>
                  </a:cubicBezTo>
                  <a:cubicBezTo>
                    <a:pt x="195" y="998"/>
                    <a:pt x="163" y="696"/>
                    <a:pt x="223" y="441"/>
                  </a:cubicBezTo>
                  <a:cubicBezTo>
                    <a:pt x="256" y="320"/>
                    <a:pt x="326" y="213"/>
                    <a:pt x="461" y="200"/>
                  </a:cubicBezTo>
                  <a:cubicBezTo>
                    <a:pt x="471" y="199"/>
                    <a:pt x="482" y="198"/>
                    <a:pt x="493" y="198"/>
                  </a:cubicBezTo>
                  <a:cubicBezTo>
                    <a:pt x="613" y="198"/>
                    <a:pt x="712" y="294"/>
                    <a:pt x="725" y="417"/>
                  </a:cubicBezTo>
                  <a:cubicBezTo>
                    <a:pt x="732" y="478"/>
                    <a:pt x="785" y="508"/>
                    <a:pt x="833" y="508"/>
                  </a:cubicBezTo>
                  <a:cubicBezTo>
                    <a:pt x="883" y="508"/>
                    <a:pt x="929" y="476"/>
                    <a:pt x="920" y="413"/>
                  </a:cubicBezTo>
                  <a:cubicBezTo>
                    <a:pt x="892" y="173"/>
                    <a:pt x="700" y="0"/>
                    <a:pt x="481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0" name="Google Shape;3000;p69"/>
            <p:cNvSpPr/>
            <p:nvPr/>
          </p:nvSpPr>
          <p:spPr>
            <a:xfrm>
              <a:off x="2247945" y="1087187"/>
              <a:ext cx="1876959" cy="1028397"/>
            </a:xfrm>
            <a:custGeom>
              <a:rect b="b" l="l" r="r" t="t"/>
              <a:pathLst>
                <a:path extrusionOk="0" h="8452" w="15426">
                  <a:moveTo>
                    <a:pt x="9646" y="982"/>
                  </a:moveTo>
                  <a:cubicBezTo>
                    <a:pt x="9788" y="982"/>
                    <a:pt x="9930" y="987"/>
                    <a:pt x="10072" y="999"/>
                  </a:cubicBezTo>
                  <a:cubicBezTo>
                    <a:pt x="8261" y="1180"/>
                    <a:pt x="6446" y="1398"/>
                    <a:pt x="4681" y="1853"/>
                  </a:cubicBezTo>
                  <a:cubicBezTo>
                    <a:pt x="3655" y="2118"/>
                    <a:pt x="2633" y="2452"/>
                    <a:pt x="1686" y="2926"/>
                  </a:cubicBezTo>
                  <a:cubicBezTo>
                    <a:pt x="1277" y="3126"/>
                    <a:pt x="892" y="3385"/>
                    <a:pt x="636" y="3766"/>
                  </a:cubicBezTo>
                  <a:cubicBezTo>
                    <a:pt x="400" y="4114"/>
                    <a:pt x="329" y="4538"/>
                    <a:pt x="441" y="4945"/>
                  </a:cubicBezTo>
                  <a:cubicBezTo>
                    <a:pt x="603" y="5541"/>
                    <a:pt x="1026" y="5935"/>
                    <a:pt x="1537" y="6209"/>
                  </a:cubicBezTo>
                  <a:cubicBezTo>
                    <a:pt x="1115" y="6055"/>
                    <a:pt x="738" y="5786"/>
                    <a:pt x="502" y="5378"/>
                  </a:cubicBezTo>
                  <a:cubicBezTo>
                    <a:pt x="288" y="5011"/>
                    <a:pt x="196" y="4560"/>
                    <a:pt x="293" y="4142"/>
                  </a:cubicBezTo>
                  <a:cubicBezTo>
                    <a:pt x="400" y="3696"/>
                    <a:pt x="719" y="3353"/>
                    <a:pt x="1092" y="3102"/>
                  </a:cubicBezTo>
                  <a:cubicBezTo>
                    <a:pt x="1518" y="2810"/>
                    <a:pt x="2007" y="2601"/>
                    <a:pt x="2485" y="2410"/>
                  </a:cubicBezTo>
                  <a:cubicBezTo>
                    <a:pt x="3010" y="2197"/>
                    <a:pt x="3548" y="2024"/>
                    <a:pt x="4096" y="1881"/>
                  </a:cubicBezTo>
                  <a:cubicBezTo>
                    <a:pt x="5196" y="1584"/>
                    <a:pt x="6320" y="1398"/>
                    <a:pt x="7449" y="1231"/>
                  </a:cubicBezTo>
                  <a:cubicBezTo>
                    <a:pt x="8165" y="1125"/>
                    <a:pt x="8910" y="982"/>
                    <a:pt x="9646" y="982"/>
                  </a:cubicBezTo>
                  <a:close/>
                  <a:moveTo>
                    <a:pt x="10871" y="5145"/>
                  </a:moveTo>
                  <a:lnTo>
                    <a:pt x="10871" y="5145"/>
                  </a:lnTo>
                  <a:cubicBezTo>
                    <a:pt x="10560" y="5507"/>
                    <a:pt x="10248" y="5879"/>
                    <a:pt x="9909" y="6209"/>
                  </a:cubicBezTo>
                  <a:cubicBezTo>
                    <a:pt x="9678" y="6434"/>
                    <a:pt x="9388" y="6620"/>
                    <a:pt x="9081" y="6620"/>
                  </a:cubicBezTo>
                  <a:cubicBezTo>
                    <a:pt x="8963" y="6620"/>
                    <a:pt x="8842" y="6592"/>
                    <a:pt x="8721" y="6529"/>
                  </a:cubicBezTo>
                  <a:cubicBezTo>
                    <a:pt x="8666" y="6501"/>
                    <a:pt x="8614" y="6464"/>
                    <a:pt x="8572" y="6427"/>
                  </a:cubicBezTo>
                  <a:lnTo>
                    <a:pt x="8572" y="6427"/>
                  </a:lnTo>
                  <a:cubicBezTo>
                    <a:pt x="8655" y="6460"/>
                    <a:pt x="8745" y="6476"/>
                    <a:pt x="8837" y="6476"/>
                  </a:cubicBezTo>
                  <a:cubicBezTo>
                    <a:pt x="8964" y="6476"/>
                    <a:pt x="9094" y="6446"/>
                    <a:pt x="9217" y="6390"/>
                  </a:cubicBezTo>
                  <a:cubicBezTo>
                    <a:pt x="9463" y="6278"/>
                    <a:pt x="9686" y="6092"/>
                    <a:pt x="9905" y="5931"/>
                  </a:cubicBezTo>
                  <a:cubicBezTo>
                    <a:pt x="10128" y="5763"/>
                    <a:pt x="10342" y="5591"/>
                    <a:pt x="10550" y="5415"/>
                  </a:cubicBezTo>
                  <a:cubicBezTo>
                    <a:pt x="10657" y="5327"/>
                    <a:pt x="10764" y="5239"/>
                    <a:pt x="10871" y="5145"/>
                  </a:cubicBezTo>
                  <a:close/>
                  <a:moveTo>
                    <a:pt x="12360" y="0"/>
                  </a:moveTo>
                  <a:cubicBezTo>
                    <a:pt x="12327" y="0"/>
                    <a:pt x="12294" y="2"/>
                    <a:pt x="12260" y="5"/>
                  </a:cubicBezTo>
                  <a:cubicBezTo>
                    <a:pt x="11651" y="61"/>
                    <a:pt x="11205" y="498"/>
                    <a:pt x="10805" y="910"/>
                  </a:cubicBezTo>
                  <a:cubicBezTo>
                    <a:pt x="10801" y="916"/>
                    <a:pt x="10801" y="920"/>
                    <a:pt x="10796" y="920"/>
                  </a:cubicBezTo>
                  <a:cubicBezTo>
                    <a:pt x="10429" y="824"/>
                    <a:pt x="10055" y="788"/>
                    <a:pt x="9679" y="788"/>
                  </a:cubicBezTo>
                  <a:cubicBezTo>
                    <a:pt x="9019" y="788"/>
                    <a:pt x="8352" y="899"/>
                    <a:pt x="7704" y="994"/>
                  </a:cubicBezTo>
                  <a:cubicBezTo>
                    <a:pt x="6515" y="1171"/>
                    <a:pt x="5322" y="1356"/>
                    <a:pt x="4156" y="1658"/>
                  </a:cubicBezTo>
                  <a:cubicBezTo>
                    <a:pt x="3576" y="1812"/>
                    <a:pt x="3004" y="1988"/>
                    <a:pt x="2447" y="2211"/>
                  </a:cubicBezTo>
                  <a:cubicBezTo>
                    <a:pt x="1945" y="2410"/>
                    <a:pt x="1435" y="2628"/>
                    <a:pt x="989" y="2935"/>
                  </a:cubicBezTo>
                  <a:cubicBezTo>
                    <a:pt x="603" y="3195"/>
                    <a:pt x="269" y="3543"/>
                    <a:pt x="130" y="3994"/>
                  </a:cubicBezTo>
                  <a:cubicBezTo>
                    <a:pt x="1" y="4421"/>
                    <a:pt x="56" y="4890"/>
                    <a:pt x="237" y="5290"/>
                  </a:cubicBezTo>
                  <a:cubicBezTo>
                    <a:pt x="608" y="6116"/>
                    <a:pt x="1472" y="6529"/>
                    <a:pt x="2345" y="6553"/>
                  </a:cubicBezTo>
                  <a:cubicBezTo>
                    <a:pt x="1927" y="6878"/>
                    <a:pt x="1537" y="7300"/>
                    <a:pt x="1667" y="7871"/>
                  </a:cubicBezTo>
                  <a:cubicBezTo>
                    <a:pt x="1776" y="8333"/>
                    <a:pt x="2182" y="8451"/>
                    <a:pt x="2596" y="8451"/>
                  </a:cubicBezTo>
                  <a:cubicBezTo>
                    <a:pt x="2781" y="8451"/>
                    <a:pt x="2968" y="8428"/>
                    <a:pt x="3130" y="8400"/>
                  </a:cubicBezTo>
                  <a:cubicBezTo>
                    <a:pt x="4653" y="8145"/>
                    <a:pt x="6023" y="7342"/>
                    <a:pt x="7221" y="6404"/>
                  </a:cubicBezTo>
                  <a:cubicBezTo>
                    <a:pt x="7528" y="6167"/>
                    <a:pt x="7820" y="5916"/>
                    <a:pt x="8108" y="5665"/>
                  </a:cubicBezTo>
                  <a:lnTo>
                    <a:pt x="8108" y="5665"/>
                  </a:lnTo>
                  <a:cubicBezTo>
                    <a:pt x="8066" y="5944"/>
                    <a:pt x="8136" y="6237"/>
                    <a:pt x="8321" y="6460"/>
                  </a:cubicBezTo>
                  <a:cubicBezTo>
                    <a:pt x="8518" y="6691"/>
                    <a:pt x="8807" y="6816"/>
                    <a:pt x="9101" y="6816"/>
                  </a:cubicBezTo>
                  <a:cubicBezTo>
                    <a:pt x="9238" y="6816"/>
                    <a:pt x="9376" y="6789"/>
                    <a:pt x="9506" y="6733"/>
                  </a:cubicBezTo>
                  <a:cubicBezTo>
                    <a:pt x="9979" y="6529"/>
                    <a:pt x="10327" y="6060"/>
                    <a:pt x="10662" y="5684"/>
                  </a:cubicBezTo>
                  <a:cubicBezTo>
                    <a:pt x="11034" y="5271"/>
                    <a:pt x="11386" y="4844"/>
                    <a:pt x="11730" y="4407"/>
                  </a:cubicBezTo>
                  <a:cubicBezTo>
                    <a:pt x="11795" y="4324"/>
                    <a:pt x="11860" y="4236"/>
                    <a:pt x="11920" y="4152"/>
                  </a:cubicBezTo>
                  <a:cubicBezTo>
                    <a:pt x="12189" y="3878"/>
                    <a:pt x="12445" y="3599"/>
                    <a:pt x="12695" y="3306"/>
                  </a:cubicBezTo>
                  <a:cubicBezTo>
                    <a:pt x="13503" y="3904"/>
                    <a:pt x="15266" y="5160"/>
                    <a:pt x="15391" y="5160"/>
                  </a:cubicBezTo>
                  <a:cubicBezTo>
                    <a:pt x="15395" y="5160"/>
                    <a:pt x="15398" y="5158"/>
                    <a:pt x="15398" y="5155"/>
                  </a:cubicBezTo>
                  <a:cubicBezTo>
                    <a:pt x="15426" y="5123"/>
                    <a:pt x="14883" y="2935"/>
                    <a:pt x="14363" y="1983"/>
                  </a:cubicBezTo>
                  <a:cubicBezTo>
                    <a:pt x="14107" y="1514"/>
                    <a:pt x="13810" y="1055"/>
                    <a:pt x="13471" y="641"/>
                  </a:cubicBezTo>
                  <a:cubicBezTo>
                    <a:pt x="13185" y="294"/>
                    <a:pt x="12819" y="0"/>
                    <a:pt x="12360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1" name="Google Shape;3001;p69"/>
            <p:cNvSpPr/>
            <p:nvPr/>
          </p:nvSpPr>
          <p:spPr>
            <a:xfrm>
              <a:off x="3038351" y="1975411"/>
              <a:ext cx="221570" cy="217312"/>
            </a:xfrm>
            <a:custGeom>
              <a:rect b="b" l="l" r="r" t="t"/>
              <a:pathLst>
                <a:path extrusionOk="0" h="1786" w="1821">
                  <a:moveTo>
                    <a:pt x="856" y="0"/>
                  </a:moveTo>
                  <a:cubicBezTo>
                    <a:pt x="789" y="0"/>
                    <a:pt x="722" y="9"/>
                    <a:pt x="655" y="28"/>
                  </a:cubicBezTo>
                  <a:cubicBezTo>
                    <a:pt x="228" y="153"/>
                    <a:pt x="1" y="646"/>
                    <a:pt x="140" y="1119"/>
                  </a:cubicBezTo>
                  <a:cubicBezTo>
                    <a:pt x="257" y="1521"/>
                    <a:pt x="600" y="1785"/>
                    <a:pt x="957" y="1785"/>
                  </a:cubicBezTo>
                  <a:cubicBezTo>
                    <a:pt x="1025" y="1785"/>
                    <a:pt x="1094" y="1776"/>
                    <a:pt x="1161" y="1756"/>
                  </a:cubicBezTo>
                  <a:cubicBezTo>
                    <a:pt x="1589" y="1630"/>
                    <a:pt x="1821" y="1143"/>
                    <a:pt x="1681" y="669"/>
                  </a:cubicBezTo>
                  <a:cubicBezTo>
                    <a:pt x="1560" y="266"/>
                    <a:pt x="1217" y="0"/>
                    <a:pt x="856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2" name="Google Shape;3002;p69"/>
            <p:cNvSpPr/>
            <p:nvPr/>
          </p:nvSpPr>
          <p:spPr>
            <a:xfrm>
              <a:off x="3592098" y="1812367"/>
              <a:ext cx="221570" cy="217555"/>
            </a:xfrm>
            <a:custGeom>
              <a:rect b="b" l="l" r="r" t="t"/>
              <a:pathLst>
                <a:path extrusionOk="0" h="1788" w="1821">
                  <a:moveTo>
                    <a:pt x="862" y="1"/>
                  </a:moveTo>
                  <a:cubicBezTo>
                    <a:pt x="793" y="1"/>
                    <a:pt x="724" y="11"/>
                    <a:pt x="655" y="31"/>
                  </a:cubicBezTo>
                  <a:cubicBezTo>
                    <a:pt x="232" y="156"/>
                    <a:pt x="0" y="644"/>
                    <a:pt x="139" y="1122"/>
                  </a:cubicBezTo>
                  <a:cubicBezTo>
                    <a:pt x="257" y="1521"/>
                    <a:pt x="601" y="1787"/>
                    <a:pt x="962" y="1787"/>
                  </a:cubicBezTo>
                  <a:cubicBezTo>
                    <a:pt x="1030" y="1787"/>
                    <a:pt x="1098" y="1778"/>
                    <a:pt x="1166" y="1758"/>
                  </a:cubicBezTo>
                  <a:cubicBezTo>
                    <a:pt x="1588" y="1632"/>
                    <a:pt x="1820" y="1145"/>
                    <a:pt x="1681" y="667"/>
                  </a:cubicBezTo>
                  <a:cubicBezTo>
                    <a:pt x="1564" y="265"/>
                    <a:pt x="1222" y="1"/>
                    <a:pt x="862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3" name="Google Shape;3003;p69"/>
            <p:cNvSpPr/>
            <p:nvPr/>
          </p:nvSpPr>
          <p:spPr>
            <a:xfrm>
              <a:off x="2860826" y="2209634"/>
              <a:ext cx="379261" cy="339595"/>
            </a:xfrm>
            <a:custGeom>
              <a:rect b="b" l="l" r="r" t="t"/>
              <a:pathLst>
                <a:path extrusionOk="0" h="2791" w="3117">
                  <a:moveTo>
                    <a:pt x="1562" y="0"/>
                  </a:moveTo>
                  <a:cubicBezTo>
                    <a:pt x="1432" y="0"/>
                    <a:pt x="1299" y="19"/>
                    <a:pt x="1167" y="58"/>
                  </a:cubicBezTo>
                  <a:cubicBezTo>
                    <a:pt x="424" y="272"/>
                    <a:pt x="1" y="1052"/>
                    <a:pt x="219" y="1790"/>
                  </a:cubicBezTo>
                  <a:cubicBezTo>
                    <a:pt x="399" y="2397"/>
                    <a:pt x="954" y="2790"/>
                    <a:pt x="1559" y="2790"/>
                  </a:cubicBezTo>
                  <a:cubicBezTo>
                    <a:pt x="1690" y="2790"/>
                    <a:pt x="1824" y="2772"/>
                    <a:pt x="1957" y="2733"/>
                  </a:cubicBezTo>
                  <a:cubicBezTo>
                    <a:pt x="2695" y="2519"/>
                    <a:pt x="3117" y="1739"/>
                    <a:pt x="2899" y="1001"/>
                  </a:cubicBezTo>
                  <a:cubicBezTo>
                    <a:pt x="2720" y="394"/>
                    <a:pt x="2165" y="0"/>
                    <a:pt x="1562" y="0"/>
                  </a:cubicBezTo>
                  <a:close/>
                </a:path>
              </a:pathLst>
            </a:custGeom>
            <a:solidFill>
              <a:srgbClr val="FF7550">
                <a:alpha val="488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4" name="Google Shape;3004;p69"/>
            <p:cNvSpPr/>
            <p:nvPr/>
          </p:nvSpPr>
          <p:spPr>
            <a:xfrm>
              <a:off x="3833868" y="1892064"/>
              <a:ext cx="379261" cy="340082"/>
            </a:xfrm>
            <a:custGeom>
              <a:rect b="b" l="l" r="r" t="t"/>
              <a:pathLst>
                <a:path extrusionOk="0" h="2795" w="3117">
                  <a:moveTo>
                    <a:pt x="1558" y="0"/>
                  </a:moveTo>
                  <a:cubicBezTo>
                    <a:pt x="1427" y="0"/>
                    <a:pt x="1294" y="19"/>
                    <a:pt x="1162" y="58"/>
                  </a:cubicBezTo>
                  <a:cubicBezTo>
                    <a:pt x="424" y="276"/>
                    <a:pt x="0" y="1052"/>
                    <a:pt x="219" y="1795"/>
                  </a:cubicBezTo>
                  <a:cubicBezTo>
                    <a:pt x="398" y="2401"/>
                    <a:pt x="954" y="2795"/>
                    <a:pt x="1555" y="2795"/>
                  </a:cubicBezTo>
                  <a:cubicBezTo>
                    <a:pt x="1686" y="2795"/>
                    <a:pt x="1819" y="2776"/>
                    <a:pt x="1951" y="2737"/>
                  </a:cubicBezTo>
                  <a:cubicBezTo>
                    <a:pt x="2689" y="2520"/>
                    <a:pt x="3116" y="1744"/>
                    <a:pt x="2898" y="1005"/>
                  </a:cubicBezTo>
                  <a:cubicBezTo>
                    <a:pt x="2719" y="395"/>
                    <a:pt x="2164" y="0"/>
                    <a:pt x="1558" y="0"/>
                  </a:cubicBezTo>
                  <a:close/>
                </a:path>
              </a:pathLst>
            </a:custGeom>
            <a:solidFill>
              <a:srgbClr val="FF7550">
                <a:alpha val="488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5" name="Google Shape;3005;p69"/>
            <p:cNvSpPr/>
            <p:nvPr/>
          </p:nvSpPr>
          <p:spPr>
            <a:xfrm>
              <a:off x="3667172" y="2194668"/>
              <a:ext cx="130679" cy="205752"/>
            </a:xfrm>
            <a:custGeom>
              <a:rect b="b" l="l" r="r" t="t"/>
              <a:pathLst>
                <a:path extrusionOk="0" h="1691" w="1074">
                  <a:moveTo>
                    <a:pt x="863" y="0"/>
                  </a:moveTo>
                  <a:cubicBezTo>
                    <a:pt x="851" y="0"/>
                    <a:pt x="839" y="2"/>
                    <a:pt x="828" y="5"/>
                  </a:cubicBezTo>
                  <a:cubicBezTo>
                    <a:pt x="744" y="33"/>
                    <a:pt x="707" y="111"/>
                    <a:pt x="725" y="190"/>
                  </a:cubicBezTo>
                  <a:cubicBezTo>
                    <a:pt x="776" y="427"/>
                    <a:pt x="739" y="696"/>
                    <a:pt x="624" y="914"/>
                  </a:cubicBezTo>
                  <a:cubicBezTo>
                    <a:pt x="507" y="1142"/>
                    <a:pt x="317" y="1314"/>
                    <a:pt x="89" y="1420"/>
                  </a:cubicBezTo>
                  <a:cubicBezTo>
                    <a:pt x="15" y="1454"/>
                    <a:pt x="1" y="1560"/>
                    <a:pt x="38" y="1625"/>
                  </a:cubicBezTo>
                  <a:cubicBezTo>
                    <a:pt x="67" y="1671"/>
                    <a:pt x="110" y="1691"/>
                    <a:pt x="157" y="1691"/>
                  </a:cubicBezTo>
                  <a:cubicBezTo>
                    <a:pt x="185" y="1691"/>
                    <a:pt x="214" y="1684"/>
                    <a:pt x="242" y="1671"/>
                  </a:cubicBezTo>
                  <a:cubicBezTo>
                    <a:pt x="521" y="1542"/>
                    <a:pt x="753" y="1314"/>
                    <a:pt x="892" y="1040"/>
                  </a:cubicBezTo>
                  <a:cubicBezTo>
                    <a:pt x="1036" y="752"/>
                    <a:pt x="1074" y="423"/>
                    <a:pt x="1008" y="106"/>
                  </a:cubicBezTo>
                  <a:cubicBezTo>
                    <a:pt x="993" y="40"/>
                    <a:pt x="925" y="0"/>
                    <a:pt x="863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6" name="Google Shape;3006;p69"/>
            <p:cNvSpPr/>
            <p:nvPr/>
          </p:nvSpPr>
          <p:spPr>
            <a:xfrm>
              <a:off x="3635049" y="597204"/>
              <a:ext cx="437178" cy="279731"/>
            </a:xfrm>
            <a:custGeom>
              <a:rect b="b" l="l" r="r" t="t"/>
              <a:pathLst>
                <a:path extrusionOk="0" h="2299" w="3593">
                  <a:moveTo>
                    <a:pt x="132" y="1"/>
                  </a:moveTo>
                  <a:cubicBezTo>
                    <a:pt x="130" y="1"/>
                    <a:pt x="128" y="1"/>
                    <a:pt x="125" y="1"/>
                  </a:cubicBezTo>
                  <a:cubicBezTo>
                    <a:pt x="0" y="1"/>
                    <a:pt x="0" y="201"/>
                    <a:pt x="125" y="201"/>
                  </a:cubicBezTo>
                  <a:cubicBezTo>
                    <a:pt x="130" y="200"/>
                    <a:pt x="134" y="200"/>
                    <a:pt x="138" y="200"/>
                  </a:cubicBezTo>
                  <a:cubicBezTo>
                    <a:pt x="947" y="200"/>
                    <a:pt x="1344" y="1045"/>
                    <a:pt x="1616" y="1677"/>
                  </a:cubicBezTo>
                  <a:cubicBezTo>
                    <a:pt x="1631" y="1711"/>
                    <a:pt x="1667" y="1727"/>
                    <a:pt x="1702" y="1727"/>
                  </a:cubicBezTo>
                  <a:cubicBezTo>
                    <a:pt x="1711" y="1727"/>
                    <a:pt x="1720" y="1726"/>
                    <a:pt x="1728" y="1724"/>
                  </a:cubicBezTo>
                  <a:cubicBezTo>
                    <a:pt x="1847" y="1697"/>
                    <a:pt x="1967" y="1685"/>
                    <a:pt x="2087" y="1685"/>
                  </a:cubicBezTo>
                  <a:cubicBezTo>
                    <a:pt x="2576" y="1685"/>
                    <a:pt x="3058" y="1898"/>
                    <a:pt x="3390" y="2268"/>
                  </a:cubicBezTo>
                  <a:cubicBezTo>
                    <a:pt x="3409" y="2289"/>
                    <a:pt x="3431" y="2298"/>
                    <a:pt x="3453" y="2298"/>
                  </a:cubicBezTo>
                  <a:cubicBezTo>
                    <a:pt x="3525" y="2298"/>
                    <a:pt x="3592" y="2200"/>
                    <a:pt x="3524" y="2129"/>
                  </a:cubicBezTo>
                  <a:cubicBezTo>
                    <a:pt x="3157" y="1718"/>
                    <a:pt x="2626" y="1492"/>
                    <a:pt x="2086" y="1492"/>
                  </a:cubicBezTo>
                  <a:cubicBezTo>
                    <a:pt x="1977" y="1492"/>
                    <a:pt x="1868" y="1501"/>
                    <a:pt x="1760" y="1520"/>
                  </a:cubicBezTo>
                  <a:cubicBezTo>
                    <a:pt x="1455" y="821"/>
                    <a:pt x="1001" y="1"/>
                    <a:pt x="132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7" name="Google Shape;3007;p69"/>
            <p:cNvSpPr/>
            <p:nvPr/>
          </p:nvSpPr>
          <p:spPr>
            <a:xfrm>
              <a:off x="2036594" y="1637521"/>
              <a:ext cx="100139" cy="414303"/>
            </a:xfrm>
            <a:custGeom>
              <a:rect b="b" l="l" r="r" t="t"/>
              <a:pathLst>
                <a:path extrusionOk="0" h="3405" w="823">
                  <a:moveTo>
                    <a:pt x="98" y="0"/>
                  </a:moveTo>
                  <a:cubicBezTo>
                    <a:pt x="49" y="0"/>
                    <a:pt x="0" y="33"/>
                    <a:pt x="0" y="98"/>
                  </a:cubicBezTo>
                  <a:cubicBezTo>
                    <a:pt x="0" y="377"/>
                    <a:pt x="51" y="655"/>
                    <a:pt x="149" y="915"/>
                  </a:cubicBezTo>
                  <a:cubicBezTo>
                    <a:pt x="195" y="1045"/>
                    <a:pt x="255" y="1166"/>
                    <a:pt x="325" y="1286"/>
                  </a:cubicBezTo>
                  <a:cubicBezTo>
                    <a:pt x="395" y="1402"/>
                    <a:pt x="497" y="1509"/>
                    <a:pt x="548" y="1639"/>
                  </a:cubicBezTo>
                  <a:cubicBezTo>
                    <a:pt x="604" y="1798"/>
                    <a:pt x="529" y="1950"/>
                    <a:pt x="469" y="2090"/>
                  </a:cubicBezTo>
                  <a:cubicBezTo>
                    <a:pt x="418" y="2216"/>
                    <a:pt x="372" y="2340"/>
                    <a:pt x="344" y="2471"/>
                  </a:cubicBezTo>
                  <a:cubicBezTo>
                    <a:pt x="279" y="2754"/>
                    <a:pt x="274" y="3046"/>
                    <a:pt x="321" y="3335"/>
                  </a:cubicBezTo>
                  <a:cubicBezTo>
                    <a:pt x="328" y="3384"/>
                    <a:pt x="362" y="3405"/>
                    <a:pt x="399" y="3405"/>
                  </a:cubicBezTo>
                  <a:cubicBezTo>
                    <a:pt x="457" y="3405"/>
                    <a:pt x="522" y="3355"/>
                    <a:pt x="512" y="3279"/>
                  </a:cubicBezTo>
                  <a:cubicBezTo>
                    <a:pt x="460" y="2986"/>
                    <a:pt x="484" y="2679"/>
                    <a:pt x="567" y="2396"/>
                  </a:cubicBezTo>
                  <a:cubicBezTo>
                    <a:pt x="641" y="2145"/>
                    <a:pt x="823" y="1895"/>
                    <a:pt x="748" y="1625"/>
                  </a:cubicBezTo>
                  <a:cubicBezTo>
                    <a:pt x="716" y="1509"/>
                    <a:pt x="645" y="1408"/>
                    <a:pt x="576" y="1310"/>
                  </a:cubicBezTo>
                  <a:cubicBezTo>
                    <a:pt x="502" y="1198"/>
                    <a:pt x="432" y="1082"/>
                    <a:pt x="377" y="956"/>
                  </a:cubicBezTo>
                  <a:cubicBezTo>
                    <a:pt x="255" y="688"/>
                    <a:pt x="200" y="390"/>
                    <a:pt x="195" y="98"/>
                  </a:cubicBezTo>
                  <a:cubicBezTo>
                    <a:pt x="195" y="33"/>
                    <a:pt x="146" y="0"/>
                    <a:pt x="98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8" name="Google Shape;3008;p69"/>
            <p:cNvSpPr/>
            <p:nvPr/>
          </p:nvSpPr>
          <p:spPr>
            <a:xfrm>
              <a:off x="2983354" y="2967666"/>
              <a:ext cx="63879" cy="303579"/>
            </a:xfrm>
            <a:custGeom>
              <a:rect b="b" l="l" r="r" t="t"/>
              <a:pathLst>
                <a:path extrusionOk="0" h="2495" w="525">
                  <a:moveTo>
                    <a:pt x="402" y="0"/>
                  </a:moveTo>
                  <a:cubicBezTo>
                    <a:pt x="364" y="0"/>
                    <a:pt x="330" y="21"/>
                    <a:pt x="322" y="69"/>
                  </a:cubicBezTo>
                  <a:cubicBezTo>
                    <a:pt x="220" y="840"/>
                    <a:pt x="114" y="1606"/>
                    <a:pt x="11" y="2373"/>
                  </a:cubicBezTo>
                  <a:cubicBezTo>
                    <a:pt x="0" y="2445"/>
                    <a:pt x="65" y="2494"/>
                    <a:pt x="122" y="2494"/>
                  </a:cubicBezTo>
                  <a:cubicBezTo>
                    <a:pt x="160" y="2494"/>
                    <a:pt x="194" y="2473"/>
                    <a:pt x="202" y="2423"/>
                  </a:cubicBezTo>
                  <a:cubicBezTo>
                    <a:pt x="303" y="1657"/>
                    <a:pt x="410" y="890"/>
                    <a:pt x="513" y="125"/>
                  </a:cubicBezTo>
                  <a:cubicBezTo>
                    <a:pt x="524" y="49"/>
                    <a:pt x="460" y="0"/>
                    <a:pt x="402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9" name="Google Shape;3009;p69"/>
            <p:cNvSpPr/>
            <p:nvPr/>
          </p:nvSpPr>
          <p:spPr>
            <a:xfrm>
              <a:off x="2888812" y="3045172"/>
              <a:ext cx="53902" cy="139196"/>
            </a:xfrm>
            <a:custGeom>
              <a:rect b="b" l="l" r="r" t="t"/>
              <a:pathLst>
                <a:path extrusionOk="0" h="1144" w="443">
                  <a:moveTo>
                    <a:pt x="120" y="0"/>
                  </a:moveTo>
                  <a:cubicBezTo>
                    <a:pt x="62" y="0"/>
                    <a:pt x="1" y="49"/>
                    <a:pt x="17" y="124"/>
                  </a:cubicBezTo>
                  <a:cubicBezTo>
                    <a:pt x="92" y="439"/>
                    <a:pt x="161" y="755"/>
                    <a:pt x="236" y="1071"/>
                  </a:cubicBezTo>
                  <a:cubicBezTo>
                    <a:pt x="247" y="1121"/>
                    <a:pt x="284" y="1143"/>
                    <a:pt x="323" y="1143"/>
                  </a:cubicBezTo>
                  <a:cubicBezTo>
                    <a:pt x="381" y="1143"/>
                    <a:pt x="443" y="1095"/>
                    <a:pt x="426" y="1020"/>
                  </a:cubicBezTo>
                  <a:cubicBezTo>
                    <a:pt x="352" y="705"/>
                    <a:pt x="278" y="388"/>
                    <a:pt x="208" y="73"/>
                  </a:cubicBezTo>
                  <a:cubicBezTo>
                    <a:pt x="197" y="22"/>
                    <a:pt x="159" y="0"/>
                    <a:pt x="120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0" name="Google Shape;3010;p69"/>
            <p:cNvSpPr/>
            <p:nvPr/>
          </p:nvSpPr>
          <p:spPr>
            <a:xfrm>
              <a:off x="4203275" y="2754492"/>
              <a:ext cx="245662" cy="469544"/>
            </a:xfrm>
            <a:custGeom>
              <a:rect b="b" l="l" r="r" t="t"/>
              <a:pathLst>
                <a:path extrusionOk="0" h="3859" w="2019">
                  <a:moveTo>
                    <a:pt x="137" y="0"/>
                  </a:moveTo>
                  <a:cubicBezTo>
                    <a:pt x="68" y="0"/>
                    <a:pt x="0" y="70"/>
                    <a:pt x="48" y="145"/>
                  </a:cubicBezTo>
                  <a:cubicBezTo>
                    <a:pt x="796" y="1277"/>
                    <a:pt x="1385" y="2503"/>
                    <a:pt x="1803" y="3790"/>
                  </a:cubicBezTo>
                  <a:cubicBezTo>
                    <a:pt x="1820" y="3838"/>
                    <a:pt x="1860" y="3859"/>
                    <a:pt x="1900" y="3859"/>
                  </a:cubicBezTo>
                  <a:cubicBezTo>
                    <a:pt x="1960" y="3859"/>
                    <a:pt x="2019" y="3811"/>
                    <a:pt x="1994" y="3739"/>
                  </a:cubicBezTo>
                  <a:cubicBezTo>
                    <a:pt x="1571" y="2434"/>
                    <a:pt x="972" y="1189"/>
                    <a:pt x="220" y="47"/>
                  </a:cubicBezTo>
                  <a:cubicBezTo>
                    <a:pt x="199" y="14"/>
                    <a:pt x="168" y="0"/>
                    <a:pt x="137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1" name="Google Shape;3011;p69"/>
            <p:cNvSpPr/>
            <p:nvPr/>
          </p:nvSpPr>
          <p:spPr>
            <a:xfrm>
              <a:off x="3474924" y="2688545"/>
              <a:ext cx="451293" cy="290925"/>
            </a:xfrm>
            <a:custGeom>
              <a:rect b="b" l="l" r="r" t="t"/>
              <a:pathLst>
                <a:path extrusionOk="0" h="2391" w="3709">
                  <a:moveTo>
                    <a:pt x="3542" y="0"/>
                  </a:moveTo>
                  <a:cubicBezTo>
                    <a:pt x="3484" y="0"/>
                    <a:pt x="3420" y="49"/>
                    <a:pt x="3434" y="125"/>
                  </a:cubicBezTo>
                  <a:cubicBezTo>
                    <a:pt x="3563" y="770"/>
                    <a:pt x="3308" y="1467"/>
                    <a:pt x="2774" y="1857"/>
                  </a:cubicBezTo>
                  <a:cubicBezTo>
                    <a:pt x="2469" y="2077"/>
                    <a:pt x="2104" y="2193"/>
                    <a:pt x="1739" y="2193"/>
                  </a:cubicBezTo>
                  <a:cubicBezTo>
                    <a:pt x="1464" y="2193"/>
                    <a:pt x="1189" y="2127"/>
                    <a:pt x="940" y="1992"/>
                  </a:cubicBezTo>
                  <a:cubicBezTo>
                    <a:pt x="629" y="1819"/>
                    <a:pt x="374" y="1564"/>
                    <a:pt x="211" y="1248"/>
                  </a:cubicBezTo>
                  <a:cubicBezTo>
                    <a:pt x="192" y="1214"/>
                    <a:pt x="163" y="1199"/>
                    <a:pt x="133" y="1199"/>
                  </a:cubicBezTo>
                  <a:cubicBezTo>
                    <a:pt x="68" y="1199"/>
                    <a:pt x="1" y="1269"/>
                    <a:pt x="39" y="1345"/>
                  </a:cubicBezTo>
                  <a:cubicBezTo>
                    <a:pt x="366" y="1971"/>
                    <a:pt x="1028" y="2391"/>
                    <a:pt x="1736" y="2391"/>
                  </a:cubicBezTo>
                  <a:cubicBezTo>
                    <a:pt x="1743" y="2391"/>
                    <a:pt x="1750" y="2391"/>
                    <a:pt x="1758" y="2391"/>
                  </a:cubicBezTo>
                  <a:cubicBezTo>
                    <a:pt x="2491" y="2382"/>
                    <a:pt x="3183" y="1949"/>
                    <a:pt x="3485" y="1281"/>
                  </a:cubicBezTo>
                  <a:cubicBezTo>
                    <a:pt x="3657" y="900"/>
                    <a:pt x="3708" y="482"/>
                    <a:pt x="3625" y="69"/>
                  </a:cubicBezTo>
                  <a:cubicBezTo>
                    <a:pt x="3615" y="21"/>
                    <a:pt x="3580" y="0"/>
                    <a:pt x="3542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2" name="Google Shape;3012;p69"/>
            <p:cNvSpPr/>
            <p:nvPr/>
          </p:nvSpPr>
          <p:spPr>
            <a:xfrm>
              <a:off x="3944106" y="1188299"/>
              <a:ext cx="33947" cy="46480"/>
            </a:xfrm>
            <a:custGeom>
              <a:rect b="b" l="l" r="r" t="t"/>
              <a:pathLst>
                <a:path extrusionOk="0" h="382" w="279">
                  <a:moveTo>
                    <a:pt x="99" y="0"/>
                  </a:moveTo>
                  <a:cubicBezTo>
                    <a:pt x="81" y="0"/>
                    <a:pt x="63" y="6"/>
                    <a:pt x="52" y="14"/>
                  </a:cubicBezTo>
                  <a:cubicBezTo>
                    <a:pt x="28" y="29"/>
                    <a:pt x="9" y="47"/>
                    <a:pt x="5" y="70"/>
                  </a:cubicBezTo>
                  <a:lnTo>
                    <a:pt x="0" y="98"/>
                  </a:lnTo>
                  <a:cubicBezTo>
                    <a:pt x="0" y="117"/>
                    <a:pt x="5" y="130"/>
                    <a:pt x="14" y="149"/>
                  </a:cubicBezTo>
                  <a:cubicBezTo>
                    <a:pt x="42" y="209"/>
                    <a:pt x="69" y="270"/>
                    <a:pt x="97" y="330"/>
                  </a:cubicBezTo>
                  <a:cubicBezTo>
                    <a:pt x="107" y="353"/>
                    <a:pt x="135" y="372"/>
                    <a:pt x="159" y="377"/>
                  </a:cubicBezTo>
                  <a:cubicBezTo>
                    <a:pt x="166" y="380"/>
                    <a:pt x="175" y="381"/>
                    <a:pt x="184" y="381"/>
                  </a:cubicBezTo>
                  <a:cubicBezTo>
                    <a:pt x="200" y="381"/>
                    <a:pt x="217" y="376"/>
                    <a:pt x="232" y="368"/>
                  </a:cubicBezTo>
                  <a:cubicBezTo>
                    <a:pt x="256" y="353"/>
                    <a:pt x="274" y="335"/>
                    <a:pt x="279" y="307"/>
                  </a:cubicBezTo>
                  <a:lnTo>
                    <a:pt x="279" y="284"/>
                  </a:lnTo>
                  <a:cubicBezTo>
                    <a:pt x="279" y="265"/>
                    <a:pt x="279" y="246"/>
                    <a:pt x="270" y="233"/>
                  </a:cubicBezTo>
                  <a:cubicBezTo>
                    <a:pt x="242" y="173"/>
                    <a:pt x="214" y="112"/>
                    <a:pt x="186" y="47"/>
                  </a:cubicBezTo>
                  <a:cubicBezTo>
                    <a:pt x="176" y="29"/>
                    <a:pt x="149" y="10"/>
                    <a:pt x="125" y="5"/>
                  </a:cubicBezTo>
                  <a:cubicBezTo>
                    <a:pt x="117" y="2"/>
                    <a:pt x="108" y="0"/>
                    <a:pt x="99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3" name="Google Shape;3013;p69"/>
            <p:cNvSpPr/>
            <p:nvPr/>
          </p:nvSpPr>
          <p:spPr>
            <a:xfrm>
              <a:off x="4003362" y="1147051"/>
              <a:ext cx="51590" cy="86024"/>
            </a:xfrm>
            <a:custGeom>
              <a:rect b="b" l="l" r="r" t="t"/>
              <a:pathLst>
                <a:path extrusionOk="0" h="707" w="424">
                  <a:moveTo>
                    <a:pt x="119" y="1"/>
                  </a:moveTo>
                  <a:cubicBezTo>
                    <a:pt x="110" y="1"/>
                    <a:pt x="100" y="2"/>
                    <a:pt x="89" y="6"/>
                  </a:cubicBezTo>
                  <a:cubicBezTo>
                    <a:pt x="43" y="19"/>
                    <a:pt x="0" y="75"/>
                    <a:pt x="24" y="126"/>
                  </a:cubicBezTo>
                  <a:cubicBezTo>
                    <a:pt x="84" y="293"/>
                    <a:pt x="150" y="465"/>
                    <a:pt x="214" y="632"/>
                  </a:cubicBezTo>
                  <a:cubicBezTo>
                    <a:pt x="230" y="671"/>
                    <a:pt x="269" y="706"/>
                    <a:pt x="310" y="706"/>
                  </a:cubicBezTo>
                  <a:cubicBezTo>
                    <a:pt x="318" y="706"/>
                    <a:pt x="327" y="705"/>
                    <a:pt x="335" y="702"/>
                  </a:cubicBezTo>
                  <a:cubicBezTo>
                    <a:pt x="381" y="688"/>
                    <a:pt x="424" y="632"/>
                    <a:pt x="405" y="581"/>
                  </a:cubicBezTo>
                  <a:cubicBezTo>
                    <a:pt x="340" y="409"/>
                    <a:pt x="274" y="242"/>
                    <a:pt x="210" y="75"/>
                  </a:cubicBezTo>
                  <a:cubicBezTo>
                    <a:pt x="198" y="33"/>
                    <a:pt x="162" y="1"/>
                    <a:pt x="119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4" name="Google Shape;3014;p69"/>
            <p:cNvSpPr/>
            <p:nvPr/>
          </p:nvSpPr>
          <p:spPr>
            <a:xfrm>
              <a:off x="4076246" y="1133180"/>
              <a:ext cx="35164" cy="52442"/>
            </a:xfrm>
            <a:custGeom>
              <a:rect b="b" l="l" r="r" t="t"/>
              <a:pathLst>
                <a:path extrusionOk="0" h="431" w="289">
                  <a:moveTo>
                    <a:pt x="95" y="1"/>
                  </a:moveTo>
                  <a:cubicBezTo>
                    <a:pt x="88" y="1"/>
                    <a:pt x="81" y="1"/>
                    <a:pt x="76" y="3"/>
                  </a:cubicBezTo>
                  <a:cubicBezTo>
                    <a:pt x="52" y="13"/>
                    <a:pt x="29" y="26"/>
                    <a:pt x="20" y="49"/>
                  </a:cubicBezTo>
                  <a:cubicBezTo>
                    <a:pt x="5" y="73"/>
                    <a:pt x="1" y="101"/>
                    <a:pt x="10" y="124"/>
                  </a:cubicBezTo>
                  <a:cubicBezTo>
                    <a:pt x="33" y="203"/>
                    <a:pt x="61" y="281"/>
                    <a:pt x="89" y="356"/>
                  </a:cubicBezTo>
                  <a:cubicBezTo>
                    <a:pt x="98" y="384"/>
                    <a:pt x="112" y="403"/>
                    <a:pt x="136" y="416"/>
                  </a:cubicBezTo>
                  <a:cubicBezTo>
                    <a:pt x="147" y="426"/>
                    <a:pt x="166" y="431"/>
                    <a:pt x="183" y="431"/>
                  </a:cubicBezTo>
                  <a:cubicBezTo>
                    <a:pt x="192" y="431"/>
                    <a:pt x="202" y="429"/>
                    <a:pt x="209" y="426"/>
                  </a:cubicBezTo>
                  <a:cubicBezTo>
                    <a:pt x="233" y="421"/>
                    <a:pt x="256" y="403"/>
                    <a:pt x="271" y="384"/>
                  </a:cubicBezTo>
                  <a:cubicBezTo>
                    <a:pt x="284" y="360"/>
                    <a:pt x="288" y="332"/>
                    <a:pt x="280" y="305"/>
                  </a:cubicBezTo>
                  <a:cubicBezTo>
                    <a:pt x="252" y="225"/>
                    <a:pt x="224" y="152"/>
                    <a:pt x="196" y="73"/>
                  </a:cubicBezTo>
                  <a:cubicBezTo>
                    <a:pt x="191" y="49"/>
                    <a:pt x="177" y="26"/>
                    <a:pt x="154" y="13"/>
                  </a:cubicBezTo>
                  <a:cubicBezTo>
                    <a:pt x="137" y="5"/>
                    <a:pt x="115" y="1"/>
                    <a:pt x="95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5" name="Google Shape;3015;p69"/>
            <p:cNvSpPr/>
            <p:nvPr/>
          </p:nvSpPr>
          <p:spPr>
            <a:xfrm>
              <a:off x="4151441" y="1113104"/>
              <a:ext cx="50373" cy="77507"/>
            </a:xfrm>
            <a:custGeom>
              <a:rect b="b" l="l" r="r" t="t"/>
              <a:pathLst>
                <a:path extrusionOk="0" h="637" w="414">
                  <a:moveTo>
                    <a:pt x="112" y="0"/>
                  </a:moveTo>
                  <a:cubicBezTo>
                    <a:pt x="93" y="0"/>
                    <a:pt x="75" y="5"/>
                    <a:pt x="61" y="15"/>
                  </a:cubicBezTo>
                  <a:cubicBezTo>
                    <a:pt x="9" y="47"/>
                    <a:pt x="0" y="99"/>
                    <a:pt x="24" y="150"/>
                  </a:cubicBezTo>
                  <a:cubicBezTo>
                    <a:pt x="88" y="294"/>
                    <a:pt x="159" y="442"/>
                    <a:pt x="223" y="586"/>
                  </a:cubicBezTo>
                  <a:cubicBezTo>
                    <a:pt x="236" y="617"/>
                    <a:pt x="274" y="636"/>
                    <a:pt x="311" y="636"/>
                  </a:cubicBezTo>
                  <a:cubicBezTo>
                    <a:pt x="328" y="636"/>
                    <a:pt x="345" y="632"/>
                    <a:pt x="358" y="623"/>
                  </a:cubicBezTo>
                  <a:cubicBezTo>
                    <a:pt x="405" y="591"/>
                    <a:pt x="414" y="540"/>
                    <a:pt x="395" y="489"/>
                  </a:cubicBezTo>
                  <a:lnTo>
                    <a:pt x="195" y="47"/>
                  </a:lnTo>
                  <a:cubicBezTo>
                    <a:pt x="180" y="17"/>
                    <a:pt x="146" y="0"/>
                    <a:pt x="112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6" name="Google Shape;3016;p69"/>
            <p:cNvSpPr/>
            <p:nvPr/>
          </p:nvSpPr>
          <p:spPr>
            <a:xfrm>
              <a:off x="2197085" y="2110956"/>
              <a:ext cx="88214" cy="111698"/>
            </a:xfrm>
            <a:custGeom>
              <a:rect b="b" l="l" r="r" t="t"/>
              <a:pathLst>
                <a:path extrusionOk="0" h="918" w="725">
                  <a:moveTo>
                    <a:pt x="113" y="1"/>
                  </a:moveTo>
                  <a:cubicBezTo>
                    <a:pt x="97" y="1"/>
                    <a:pt x="80" y="5"/>
                    <a:pt x="65" y="14"/>
                  </a:cubicBezTo>
                  <a:cubicBezTo>
                    <a:pt x="18" y="38"/>
                    <a:pt x="1" y="102"/>
                    <a:pt x="28" y="149"/>
                  </a:cubicBezTo>
                  <a:cubicBezTo>
                    <a:pt x="190" y="391"/>
                    <a:pt x="357" y="627"/>
                    <a:pt x="520" y="869"/>
                  </a:cubicBezTo>
                  <a:cubicBezTo>
                    <a:pt x="543" y="898"/>
                    <a:pt x="577" y="918"/>
                    <a:pt x="611" y="918"/>
                  </a:cubicBezTo>
                  <a:cubicBezTo>
                    <a:pt x="626" y="918"/>
                    <a:pt x="641" y="914"/>
                    <a:pt x="655" y="906"/>
                  </a:cubicBezTo>
                  <a:cubicBezTo>
                    <a:pt x="702" y="878"/>
                    <a:pt x="725" y="813"/>
                    <a:pt x="692" y="771"/>
                  </a:cubicBezTo>
                  <a:cubicBezTo>
                    <a:pt x="530" y="530"/>
                    <a:pt x="363" y="288"/>
                    <a:pt x="200" y="46"/>
                  </a:cubicBezTo>
                  <a:cubicBezTo>
                    <a:pt x="178" y="19"/>
                    <a:pt x="146" y="1"/>
                    <a:pt x="113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7" name="Google Shape;3017;p69"/>
            <p:cNvSpPr/>
            <p:nvPr/>
          </p:nvSpPr>
          <p:spPr>
            <a:xfrm>
              <a:off x="2143912" y="2206714"/>
              <a:ext cx="62298" cy="69598"/>
            </a:xfrm>
            <a:custGeom>
              <a:rect b="b" l="l" r="r" t="t"/>
              <a:pathLst>
                <a:path extrusionOk="0" h="572" w="512">
                  <a:moveTo>
                    <a:pt x="116" y="0"/>
                  </a:moveTo>
                  <a:cubicBezTo>
                    <a:pt x="99" y="0"/>
                    <a:pt x="82" y="3"/>
                    <a:pt x="70" y="12"/>
                  </a:cubicBezTo>
                  <a:cubicBezTo>
                    <a:pt x="29" y="40"/>
                    <a:pt x="1" y="105"/>
                    <a:pt x="33" y="147"/>
                  </a:cubicBezTo>
                  <a:cubicBezTo>
                    <a:pt x="126" y="273"/>
                    <a:pt x="215" y="397"/>
                    <a:pt x="307" y="523"/>
                  </a:cubicBezTo>
                  <a:cubicBezTo>
                    <a:pt x="321" y="541"/>
                    <a:pt x="340" y="560"/>
                    <a:pt x="367" y="569"/>
                  </a:cubicBezTo>
                  <a:cubicBezTo>
                    <a:pt x="373" y="570"/>
                    <a:pt x="380" y="571"/>
                    <a:pt x="387" y="571"/>
                  </a:cubicBezTo>
                  <a:cubicBezTo>
                    <a:pt x="407" y="571"/>
                    <a:pt x="428" y="565"/>
                    <a:pt x="442" y="556"/>
                  </a:cubicBezTo>
                  <a:cubicBezTo>
                    <a:pt x="483" y="532"/>
                    <a:pt x="511" y="468"/>
                    <a:pt x="479" y="421"/>
                  </a:cubicBezTo>
                  <a:cubicBezTo>
                    <a:pt x="386" y="300"/>
                    <a:pt x="293" y="174"/>
                    <a:pt x="205" y="50"/>
                  </a:cubicBezTo>
                  <a:cubicBezTo>
                    <a:pt x="187" y="26"/>
                    <a:pt x="172" y="12"/>
                    <a:pt x="144" y="3"/>
                  </a:cubicBezTo>
                  <a:cubicBezTo>
                    <a:pt x="136" y="1"/>
                    <a:pt x="126" y="0"/>
                    <a:pt x="116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8" name="Google Shape;3018;p69"/>
            <p:cNvSpPr/>
            <p:nvPr/>
          </p:nvSpPr>
          <p:spPr>
            <a:xfrm>
              <a:off x="2113372" y="2274608"/>
              <a:ext cx="70328" cy="79697"/>
            </a:xfrm>
            <a:custGeom>
              <a:rect b="b" l="l" r="r" t="t"/>
              <a:pathLst>
                <a:path extrusionOk="0" h="655" w="578">
                  <a:moveTo>
                    <a:pt x="115" y="1"/>
                  </a:moveTo>
                  <a:cubicBezTo>
                    <a:pt x="87" y="1"/>
                    <a:pt x="59" y="11"/>
                    <a:pt x="42" y="30"/>
                  </a:cubicBezTo>
                  <a:cubicBezTo>
                    <a:pt x="1" y="72"/>
                    <a:pt x="5" y="128"/>
                    <a:pt x="42" y="169"/>
                  </a:cubicBezTo>
                  <a:cubicBezTo>
                    <a:pt x="159" y="323"/>
                    <a:pt x="280" y="471"/>
                    <a:pt x="395" y="624"/>
                  </a:cubicBezTo>
                  <a:cubicBezTo>
                    <a:pt x="411" y="644"/>
                    <a:pt x="437" y="654"/>
                    <a:pt x="463" y="654"/>
                  </a:cubicBezTo>
                  <a:cubicBezTo>
                    <a:pt x="490" y="654"/>
                    <a:pt x="518" y="643"/>
                    <a:pt x="535" y="624"/>
                  </a:cubicBezTo>
                  <a:cubicBezTo>
                    <a:pt x="577" y="583"/>
                    <a:pt x="572" y="531"/>
                    <a:pt x="535" y="485"/>
                  </a:cubicBezTo>
                  <a:cubicBezTo>
                    <a:pt x="419" y="332"/>
                    <a:pt x="299" y="184"/>
                    <a:pt x="182" y="30"/>
                  </a:cubicBezTo>
                  <a:cubicBezTo>
                    <a:pt x="166" y="10"/>
                    <a:pt x="140" y="1"/>
                    <a:pt x="115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9" name="Google Shape;3019;p69"/>
            <p:cNvSpPr/>
            <p:nvPr/>
          </p:nvSpPr>
          <p:spPr>
            <a:xfrm>
              <a:off x="2281163" y="2093070"/>
              <a:ext cx="71302" cy="94176"/>
            </a:xfrm>
            <a:custGeom>
              <a:rect b="b" l="l" r="r" t="t"/>
              <a:pathLst>
                <a:path extrusionOk="0" h="774" w="586">
                  <a:moveTo>
                    <a:pt x="111" y="1"/>
                  </a:moveTo>
                  <a:cubicBezTo>
                    <a:pt x="95" y="1"/>
                    <a:pt x="80" y="5"/>
                    <a:pt x="66" y="13"/>
                  </a:cubicBezTo>
                  <a:cubicBezTo>
                    <a:pt x="24" y="45"/>
                    <a:pt x="1" y="101"/>
                    <a:pt x="28" y="148"/>
                  </a:cubicBezTo>
                  <a:lnTo>
                    <a:pt x="386" y="723"/>
                  </a:lnTo>
                  <a:cubicBezTo>
                    <a:pt x="405" y="755"/>
                    <a:pt x="439" y="774"/>
                    <a:pt x="474" y="774"/>
                  </a:cubicBezTo>
                  <a:cubicBezTo>
                    <a:pt x="490" y="774"/>
                    <a:pt x="506" y="770"/>
                    <a:pt x="521" y="761"/>
                  </a:cubicBezTo>
                  <a:cubicBezTo>
                    <a:pt x="568" y="733"/>
                    <a:pt x="586" y="673"/>
                    <a:pt x="558" y="626"/>
                  </a:cubicBezTo>
                  <a:cubicBezTo>
                    <a:pt x="437" y="431"/>
                    <a:pt x="322" y="240"/>
                    <a:pt x="201" y="50"/>
                  </a:cubicBezTo>
                  <a:cubicBezTo>
                    <a:pt x="182" y="21"/>
                    <a:pt x="146" y="1"/>
                    <a:pt x="111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0" name="Google Shape;3020;p69"/>
            <p:cNvSpPr/>
            <p:nvPr/>
          </p:nvSpPr>
          <p:spPr>
            <a:xfrm>
              <a:off x="2354655" y="2070195"/>
              <a:ext cx="43681" cy="57309"/>
            </a:xfrm>
            <a:custGeom>
              <a:rect b="b" l="l" r="r" t="t"/>
              <a:pathLst>
                <a:path extrusionOk="0" h="471" w="359">
                  <a:moveTo>
                    <a:pt x="111" y="1"/>
                  </a:moveTo>
                  <a:cubicBezTo>
                    <a:pt x="93" y="1"/>
                    <a:pt x="75" y="5"/>
                    <a:pt x="61" y="15"/>
                  </a:cubicBezTo>
                  <a:cubicBezTo>
                    <a:pt x="15" y="43"/>
                    <a:pt x="1" y="98"/>
                    <a:pt x="24" y="150"/>
                  </a:cubicBezTo>
                  <a:cubicBezTo>
                    <a:pt x="71" y="238"/>
                    <a:pt x="117" y="331"/>
                    <a:pt x="163" y="424"/>
                  </a:cubicBezTo>
                  <a:cubicBezTo>
                    <a:pt x="179" y="454"/>
                    <a:pt x="213" y="471"/>
                    <a:pt x="247" y="471"/>
                  </a:cubicBezTo>
                  <a:cubicBezTo>
                    <a:pt x="265" y="471"/>
                    <a:pt x="283" y="466"/>
                    <a:pt x="298" y="456"/>
                  </a:cubicBezTo>
                  <a:cubicBezTo>
                    <a:pt x="344" y="428"/>
                    <a:pt x="358" y="373"/>
                    <a:pt x="335" y="321"/>
                  </a:cubicBezTo>
                  <a:cubicBezTo>
                    <a:pt x="288" y="233"/>
                    <a:pt x="242" y="141"/>
                    <a:pt x="196" y="47"/>
                  </a:cubicBezTo>
                  <a:cubicBezTo>
                    <a:pt x="180" y="17"/>
                    <a:pt x="145" y="1"/>
                    <a:pt x="111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1" name="Google Shape;3021;p69"/>
            <p:cNvSpPr/>
            <p:nvPr/>
          </p:nvSpPr>
          <p:spPr>
            <a:xfrm>
              <a:off x="2408314" y="2075670"/>
              <a:ext cx="42465" cy="62054"/>
            </a:xfrm>
            <a:custGeom>
              <a:rect b="b" l="l" r="r" t="t"/>
              <a:pathLst>
                <a:path extrusionOk="0" h="510" w="349">
                  <a:moveTo>
                    <a:pt x="109" y="0"/>
                  </a:moveTo>
                  <a:cubicBezTo>
                    <a:pt x="102" y="0"/>
                    <a:pt x="95" y="1"/>
                    <a:pt x="89" y="2"/>
                  </a:cubicBezTo>
                  <a:cubicBezTo>
                    <a:pt x="42" y="21"/>
                    <a:pt x="1" y="72"/>
                    <a:pt x="24" y="124"/>
                  </a:cubicBezTo>
                  <a:cubicBezTo>
                    <a:pt x="61" y="231"/>
                    <a:pt x="103" y="332"/>
                    <a:pt x="140" y="435"/>
                  </a:cubicBezTo>
                  <a:cubicBezTo>
                    <a:pt x="149" y="462"/>
                    <a:pt x="164" y="481"/>
                    <a:pt x="187" y="495"/>
                  </a:cubicBezTo>
                  <a:cubicBezTo>
                    <a:pt x="198" y="504"/>
                    <a:pt x="215" y="509"/>
                    <a:pt x="232" y="509"/>
                  </a:cubicBezTo>
                  <a:cubicBezTo>
                    <a:pt x="242" y="509"/>
                    <a:pt x="252" y="507"/>
                    <a:pt x="261" y="504"/>
                  </a:cubicBezTo>
                  <a:cubicBezTo>
                    <a:pt x="307" y="490"/>
                    <a:pt x="349" y="435"/>
                    <a:pt x="331" y="383"/>
                  </a:cubicBezTo>
                  <a:cubicBezTo>
                    <a:pt x="288" y="281"/>
                    <a:pt x="252" y="175"/>
                    <a:pt x="209" y="72"/>
                  </a:cubicBezTo>
                  <a:cubicBezTo>
                    <a:pt x="200" y="49"/>
                    <a:pt x="192" y="26"/>
                    <a:pt x="168" y="12"/>
                  </a:cubicBezTo>
                  <a:cubicBezTo>
                    <a:pt x="151" y="5"/>
                    <a:pt x="129" y="0"/>
                    <a:pt x="109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2" name="Google Shape;3022;p69"/>
            <p:cNvSpPr/>
            <p:nvPr/>
          </p:nvSpPr>
          <p:spPr>
            <a:xfrm>
              <a:off x="2922638" y="3816710"/>
              <a:ext cx="1665731" cy="254422"/>
            </a:xfrm>
            <a:custGeom>
              <a:rect b="b" l="l" r="r" t="t"/>
              <a:pathLst>
                <a:path extrusionOk="0" h="2091" w="13690">
                  <a:moveTo>
                    <a:pt x="13429" y="1"/>
                  </a:moveTo>
                  <a:cubicBezTo>
                    <a:pt x="11432" y="181"/>
                    <a:pt x="9440" y="358"/>
                    <a:pt x="7444" y="539"/>
                  </a:cubicBezTo>
                  <a:cubicBezTo>
                    <a:pt x="5159" y="744"/>
                    <a:pt x="2870" y="948"/>
                    <a:pt x="580" y="1152"/>
                  </a:cubicBezTo>
                  <a:cubicBezTo>
                    <a:pt x="390" y="1171"/>
                    <a:pt x="195" y="1184"/>
                    <a:pt x="0" y="1199"/>
                  </a:cubicBezTo>
                  <a:cubicBezTo>
                    <a:pt x="0" y="1496"/>
                    <a:pt x="9" y="1793"/>
                    <a:pt x="18" y="2090"/>
                  </a:cubicBezTo>
                  <a:lnTo>
                    <a:pt x="380" y="2090"/>
                  </a:lnTo>
                  <a:cubicBezTo>
                    <a:pt x="956" y="2090"/>
                    <a:pt x="1527" y="2090"/>
                    <a:pt x="2099" y="2081"/>
                  </a:cubicBezTo>
                  <a:cubicBezTo>
                    <a:pt x="4383" y="2062"/>
                    <a:pt x="6668" y="1983"/>
                    <a:pt x="8953" y="1858"/>
                  </a:cubicBezTo>
                  <a:cubicBezTo>
                    <a:pt x="10090" y="1797"/>
                    <a:pt x="11233" y="1719"/>
                    <a:pt x="12371" y="1630"/>
                  </a:cubicBezTo>
                  <a:cubicBezTo>
                    <a:pt x="12811" y="1598"/>
                    <a:pt x="13252" y="1570"/>
                    <a:pt x="13689" y="1529"/>
                  </a:cubicBezTo>
                  <a:cubicBezTo>
                    <a:pt x="13601" y="1017"/>
                    <a:pt x="13517" y="511"/>
                    <a:pt x="13429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3" name="Google Shape;3023;p69"/>
            <p:cNvSpPr/>
            <p:nvPr/>
          </p:nvSpPr>
          <p:spPr>
            <a:xfrm>
              <a:off x="2942227" y="3288400"/>
              <a:ext cx="1545516" cy="357846"/>
            </a:xfrm>
            <a:custGeom>
              <a:rect b="b" l="l" r="r" t="t"/>
              <a:pathLst>
                <a:path extrusionOk="0" h="2941" w="12702">
                  <a:moveTo>
                    <a:pt x="12534" y="1"/>
                  </a:moveTo>
                  <a:cubicBezTo>
                    <a:pt x="10570" y="238"/>
                    <a:pt x="8597" y="446"/>
                    <a:pt x="6623" y="618"/>
                  </a:cubicBezTo>
                  <a:cubicBezTo>
                    <a:pt x="4659" y="795"/>
                    <a:pt x="2690" y="939"/>
                    <a:pt x="721" y="1050"/>
                  </a:cubicBezTo>
                  <a:cubicBezTo>
                    <a:pt x="586" y="1055"/>
                    <a:pt x="452" y="1064"/>
                    <a:pt x="317" y="1068"/>
                  </a:cubicBezTo>
                  <a:cubicBezTo>
                    <a:pt x="182" y="1687"/>
                    <a:pt x="80" y="2313"/>
                    <a:pt x="1" y="2941"/>
                  </a:cubicBezTo>
                  <a:cubicBezTo>
                    <a:pt x="1696" y="2690"/>
                    <a:pt x="3391" y="2434"/>
                    <a:pt x="5086" y="2183"/>
                  </a:cubicBezTo>
                  <a:cubicBezTo>
                    <a:pt x="7055" y="1891"/>
                    <a:pt x="9023" y="1598"/>
                    <a:pt x="10988" y="1306"/>
                  </a:cubicBezTo>
                  <a:cubicBezTo>
                    <a:pt x="11485" y="1231"/>
                    <a:pt x="11977" y="1157"/>
                    <a:pt x="12474" y="1083"/>
                  </a:cubicBezTo>
                  <a:cubicBezTo>
                    <a:pt x="12548" y="1074"/>
                    <a:pt x="12622" y="1064"/>
                    <a:pt x="12701" y="1055"/>
                  </a:cubicBezTo>
                  <a:cubicBezTo>
                    <a:pt x="12645" y="725"/>
                    <a:pt x="12600" y="395"/>
                    <a:pt x="12562" y="65"/>
                  </a:cubicBezTo>
                  <a:cubicBezTo>
                    <a:pt x="12562" y="43"/>
                    <a:pt x="12557" y="20"/>
                    <a:pt x="12557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4" name="Google Shape;3024;p69"/>
            <p:cNvSpPr/>
            <p:nvPr/>
          </p:nvSpPr>
          <p:spPr>
            <a:xfrm>
              <a:off x="2923611" y="3521771"/>
              <a:ext cx="1615479" cy="366242"/>
            </a:xfrm>
            <a:custGeom>
              <a:rect b="b" l="l" r="r" t="t"/>
              <a:pathLst>
                <a:path extrusionOk="0" h="3010" w="13277">
                  <a:moveTo>
                    <a:pt x="13003" y="1"/>
                  </a:moveTo>
                  <a:cubicBezTo>
                    <a:pt x="12515" y="47"/>
                    <a:pt x="12028" y="135"/>
                    <a:pt x="11545" y="196"/>
                  </a:cubicBezTo>
                  <a:cubicBezTo>
                    <a:pt x="9358" y="493"/>
                    <a:pt x="7170" y="790"/>
                    <a:pt x="4988" y="1083"/>
                  </a:cubicBezTo>
                  <a:lnTo>
                    <a:pt x="1719" y="1524"/>
                  </a:lnTo>
                  <a:cubicBezTo>
                    <a:pt x="1441" y="1561"/>
                    <a:pt x="1167" y="1598"/>
                    <a:pt x="888" y="1636"/>
                  </a:cubicBezTo>
                  <a:cubicBezTo>
                    <a:pt x="661" y="1668"/>
                    <a:pt x="432" y="1696"/>
                    <a:pt x="215" y="1765"/>
                  </a:cubicBezTo>
                  <a:cubicBezTo>
                    <a:pt x="168" y="1784"/>
                    <a:pt x="117" y="1803"/>
                    <a:pt x="70" y="1825"/>
                  </a:cubicBezTo>
                  <a:cubicBezTo>
                    <a:pt x="38" y="2215"/>
                    <a:pt x="14" y="2615"/>
                    <a:pt x="1" y="3010"/>
                  </a:cubicBezTo>
                  <a:lnTo>
                    <a:pt x="6070" y="2354"/>
                  </a:lnTo>
                  <a:cubicBezTo>
                    <a:pt x="8267" y="2118"/>
                    <a:pt x="10458" y="1881"/>
                    <a:pt x="12655" y="1644"/>
                  </a:cubicBezTo>
                  <a:cubicBezTo>
                    <a:pt x="12850" y="1626"/>
                    <a:pt x="13068" y="1612"/>
                    <a:pt x="13276" y="1580"/>
                  </a:cubicBezTo>
                  <a:cubicBezTo>
                    <a:pt x="13212" y="1212"/>
                    <a:pt x="13147" y="841"/>
                    <a:pt x="13087" y="470"/>
                  </a:cubicBezTo>
                  <a:cubicBezTo>
                    <a:pt x="13059" y="316"/>
                    <a:pt x="13031" y="159"/>
                    <a:pt x="13003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5" name="Google Shape;3025;p69"/>
            <p:cNvSpPr/>
            <p:nvPr/>
          </p:nvSpPr>
          <p:spPr>
            <a:xfrm>
              <a:off x="4256204" y="1121986"/>
              <a:ext cx="312826" cy="709609"/>
            </a:xfrm>
            <a:custGeom>
              <a:rect b="b" l="l" r="r" t="t"/>
              <a:pathLst>
                <a:path extrusionOk="0" h="5832" w="2571">
                  <a:moveTo>
                    <a:pt x="115" y="0"/>
                  </a:moveTo>
                  <a:cubicBezTo>
                    <a:pt x="28" y="0"/>
                    <a:pt x="0" y="150"/>
                    <a:pt x="96" y="188"/>
                  </a:cubicBezTo>
                  <a:cubicBezTo>
                    <a:pt x="802" y="457"/>
                    <a:pt x="1345" y="1024"/>
                    <a:pt x="1707" y="1674"/>
                  </a:cubicBezTo>
                  <a:cubicBezTo>
                    <a:pt x="2129" y="2431"/>
                    <a:pt x="2288" y="3294"/>
                    <a:pt x="2343" y="4149"/>
                  </a:cubicBezTo>
                  <a:cubicBezTo>
                    <a:pt x="2380" y="4678"/>
                    <a:pt x="2376" y="5212"/>
                    <a:pt x="2371" y="5742"/>
                  </a:cubicBezTo>
                  <a:cubicBezTo>
                    <a:pt x="2371" y="5802"/>
                    <a:pt x="2418" y="5832"/>
                    <a:pt x="2464" y="5832"/>
                  </a:cubicBezTo>
                  <a:cubicBezTo>
                    <a:pt x="2511" y="5832"/>
                    <a:pt x="2557" y="5802"/>
                    <a:pt x="2557" y="5742"/>
                  </a:cubicBezTo>
                  <a:cubicBezTo>
                    <a:pt x="2571" y="3995"/>
                    <a:pt x="2538" y="2027"/>
                    <a:pt x="1220" y="708"/>
                  </a:cubicBezTo>
                  <a:cubicBezTo>
                    <a:pt x="914" y="401"/>
                    <a:pt x="551" y="160"/>
                    <a:pt x="147" y="7"/>
                  </a:cubicBezTo>
                  <a:cubicBezTo>
                    <a:pt x="136" y="2"/>
                    <a:pt x="125" y="0"/>
                    <a:pt x="115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6" name="Google Shape;3026;p69"/>
            <p:cNvSpPr/>
            <p:nvPr/>
          </p:nvSpPr>
          <p:spPr>
            <a:xfrm>
              <a:off x="4462566" y="2594125"/>
              <a:ext cx="76290" cy="402988"/>
            </a:xfrm>
            <a:custGeom>
              <a:rect b="b" l="l" r="r" t="t"/>
              <a:pathLst>
                <a:path extrusionOk="0" h="3312" w="627">
                  <a:moveTo>
                    <a:pt x="512" y="0"/>
                  </a:moveTo>
                  <a:cubicBezTo>
                    <a:pt x="476" y="0"/>
                    <a:pt x="444" y="21"/>
                    <a:pt x="439" y="70"/>
                  </a:cubicBezTo>
                  <a:cubicBezTo>
                    <a:pt x="294" y="1109"/>
                    <a:pt x="150" y="2155"/>
                    <a:pt x="11" y="3195"/>
                  </a:cubicBezTo>
                  <a:cubicBezTo>
                    <a:pt x="0" y="3265"/>
                    <a:pt x="62" y="3311"/>
                    <a:pt x="116" y="3311"/>
                  </a:cubicBezTo>
                  <a:cubicBezTo>
                    <a:pt x="151" y="3311"/>
                    <a:pt x="183" y="3292"/>
                    <a:pt x="188" y="3246"/>
                  </a:cubicBezTo>
                  <a:cubicBezTo>
                    <a:pt x="332" y="2201"/>
                    <a:pt x="476" y="1161"/>
                    <a:pt x="615" y="121"/>
                  </a:cubicBezTo>
                  <a:cubicBezTo>
                    <a:pt x="627" y="48"/>
                    <a:pt x="565" y="0"/>
                    <a:pt x="512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027" name="Google Shape;3027;p69"/>
          <p:cNvCxnSpPr/>
          <p:nvPr/>
        </p:nvCxnSpPr>
        <p:spPr>
          <a:xfrm flipH="1" rot="10800000">
            <a:off x="849625" y="4356925"/>
            <a:ext cx="40500" cy="243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1" name="Shape 3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2" name="Google Shape;3032;p70"/>
          <p:cNvSpPr/>
          <p:nvPr/>
        </p:nvSpPr>
        <p:spPr>
          <a:xfrm rot="8560804">
            <a:off x="101948" y="213996"/>
            <a:ext cx="278706" cy="820015"/>
          </a:xfrm>
          <a:custGeom>
            <a:rect b="b" l="l" r="r" t="t"/>
            <a:pathLst>
              <a:path extrusionOk="0" h="692270" w="273635">
                <a:moveTo>
                  <a:pt x="133880" y="193279"/>
                </a:moveTo>
                <a:cubicBezTo>
                  <a:pt x="123654" y="277434"/>
                  <a:pt x="117973" y="361590"/>
                  <a:pt x="119109" y="445745"/>
                </a:cubicBezTo>
                <a:cubicBezTo>
                  <a:pt x="119109" y="466216"/>
                  <a:pt x="121381" y="486686"/>
                  <a:pt x="135016" y="496921"/>
                </a:cubicBezTo>
                <a:cubicBezTo>
                  <a:pt x="141833" y="502607"/>
                  <a:pt x="149787" y="504882"/>
                  <a:pt x="155468" y="502607"/>
                </a:cubicBezTo>
                <a:cubicBezTo>
                  <a:pt x="162286" y="500333"/>
                  <a:pt x="167967" y="494647"/>
                  <a:pt x="172511" y="486686"/>
                </a:cubicBezTo>
                <a:cubicBezTo>
                  <a:pt x="177056" y="478725"/>
                  <a:pt x="180465" y="469628"/>
                  <a:pt x="182737" y="459392"/>
                </a:cubicBezTo>
                <a:cubicBezTo>
                  <a:pt x="186146" y="449157"/>
                  <a:pt x="188419" y="438922"/>
                  <a:pt x="191827" y="428687"/>
                </a:cubicBezTo>
                <a:cubicBezTo>
                  <a:pt x="197509" y="408217"/>
                  <a:pt x="203190" y="387746"/>
                  <a:pt x="207735" y="367276"/>
                </a:cubicBezTo>
                <a:cubicBezTo>
                  <a:pt x="225914" y="285395"/>
                  <a:pt x="236140" y="201239"/>
                  <a:pt x="236140" y="117084"/>
                </a:cubicBezTo>
                <a:cubicBezTo>
                  <a:pt x="236140" y="96613"/>
                  <a:pt x="233868" y="76143"/>
                  <a:pt x="227050" y="59085"/>
                </a:cubicBezTo>
                <a:cubicBezTo>
                  <a:pt x="220233" y="40889"/>
                  <a:pt x="207735" y="28379"/>
                  <a:pt x="190691" y="24968"/>
                </a:cubicBezTo>
                <a:cubicBezTo>
                  <a:pt x="174784" y="22693"/>
                  <a:pt x="155468" y="29516"/>
                  <a:pt x="141833" y="40889"/>
                </a:cubicBezTo>
                <a:cubicBezTo>
                  <a:pt x="128199" y="53398"/>
                  <a:pt x="119109" y="70457"/>
                  <a:pt x="112292" y="89790"/>
                </a:cubicBezTo>
                <a:cubicBezTo>
                  <a:pt x="105474" y="109123"/>
                  <a:pt x="100929" y="129594"/>
                  <a:pt x="95248" y="150064"/>
                </a:cubicBezTo>
                <a:cubicBezTo>
                  <a:pt x="89567" y="170534"/>
                  <a:pt x="85022" y="191004"/>
                  <a:pt x="80477" y="211474"/>
                </a:cubicBezTo>
                <a:cubicBezTo>
                  <a:pt x="70251" y="252415"/>
                  <a:pt x="62297" y="293356"/>
                  <a:pt x="54344" y="335433"/>
                </a:cubicBezTo>
                <a:cubicBezTo>
                  <a:pt x="46390" y="376374"/>
                  <a:pt x="39573" y="418452"/>
                  <a:pt x="33892" y="460529"/>
                </a:cubicBezTo>
                <a:cubicBezTo>
                  <a:pt x="30483" y="481000"/>
                  <a:pt x="28211" y="502607"/>
                  <a:pt x="25938" y="523077"/>
                </a:cubicBezTo>
                <a:cubicBezTo>
                  <a:pt x="23666" y="543548"/>
                  <a:pt x="21393" y="564018"/>
                  <a:pt x="23666" y="584489"/>
                </a:cubicBezTo>
                <a:cubicBezTo>
                  <a:pt x="24802" y="603821"/>
                  <a:pt x="30483" y="623155"/>
                  <a:pt x="41845" y="639076"/>
                </a:cubicBezTo>
                <a:cubicBezTo>
                  <a:pt x="52071" y="654997"/>
                  <a:pt x="67978" y="666369"/>
                  <a:pt x="86158" y="669781"/>
                </a:cubicBezTo>
                <a:cubicBezTo>
                  <a:pt x="104338" y="673193"/>
                  <a:pt x="123654" y="668644"/>
                  <a:pt x="139561" y="658409"/>
                </a:cubicBezTo>
                <a:cubicBezTo>
                  <a:pt x="156604" y="649311"/>
                  <a:pt x="170239" y="634527"/>
                  <a:pt x="180465" y="617468"/>
                </a:cubicBezTo>
                <a:cubicBezTo>
                  <a:pt x="190691" y="600410"/>
                  <a:pt x="199781" y="581077"/>
                  <a:pt x="206598" y="561744"/>
                </a:cubicBezTo>
                <a:cubicBezTo>
                  <a:pt x="213416" y="542411"/>
                  <a:pt x="220233" y="521941"/>
                  <a:pt x="227050" y="502607"/>
                </a:cubicBezTo>
                <a:cubicBezTo>
                  <a:pt x="239549" y="462804"/>
                  <a:pt x="249775" y="421863"/>
                  <a:pt x="258865" y="379786"/>
                </a:cubicBezTo>
                <a:lnTo>
                  <a:pt x="273636" y="383197"/>
                </a:lnTo>
                <a:cubicBezTo>
                  <a:pt x="265682" y="425275"/>
                  <a:pt x="255456" y="466216"/>
                  <a:pt x="244094" y="507156"/>
                </a:cubicBezTo>
                <a:cubicBezTo>
                  <a:pt x="238412" y="527627"/>
                  <a:pt x="231595" y="548097"/>
                  <a:pt x="224778" y="568567"/>
                </a:cubicBezTo>
                <a:cubicBezTo>
                  <a:pt x="217961" y="589037"/>
                  <a:pt x="210007" y="609508"/>
                  <a:pt x="197509" y="627703"/>
                </a:cubicBezTo>
                <a:cubicBezTo>
                  <a:pt x="186146" y="647037"/>
                  <a:pt x="170239" y="664095"/>
                  <a:pt x="149787" y="676605"/>
                </a:cubicBezTo>
                <a:cubicBezTo>
                  <a:pt x="130471" y="687977"/>
                  <a:pt x="106610" y="694800"/>
                  <a:pt x="81613" y="691389"/>
                </a:cubicBezTo>
                <a:cubicBezTo>
                  <a:pt x="57753" y="687977"/>
                  <a:pt x="36164" y="670918"/>
                  <a:pt x="23666" y="651586"/>
                </a:cubicBezTo>
                <a:cubicBezTo>
                  <a:pt x="10031" y="632252"/>
                  <a:pt x="3214" y="609508"/>
                  <a:pt x="941" y="586763"/>
                </a:cubicBezTo>
                <a:cubicBezTo>
                  <a:pt x="-1331" y="564018"/>
                  <a:pt x="941" y="542411"/>
                  <a:pt x="3214" y="520803"/>
                </a:cubicBezTo>
                <a:cubicBezTo>
                  <a:pt x="5486" y="499196"/>
                  <a:pt x="7759" y="478725"/>
                  <a:pt x="11167" y="457118"/>
                </a:cubicBezTo>
                <a:cubicBezTo>
                  <a:pt x="16848" y="415040"/>
                  <a:pt x="23666" y="372962"/>
                  <a:pt x="31619" y="330884"/>
                </a:cubicBezTo>
                <a:cubicBezTo>
                  <a:pt x="39573" y="288807"/>
                  <a:pt x="47527" y="247866"/>
                  <a:pt x="57753" y="205788"/>
                </a:cubicBezTo>
                <a:cubicBezTo>
                  <a:pt x="62297" y="185318"/>
                  <a:pt x="67978" y="164848"/>
                  <a:pt x="72524" y="143240"/>
                </a:cubicBezTo>
                <a:cubicBezTo>
                  <a:pt x="78205" y="122770"/>
                  <a:pt x="82750" y="102300"/>
                  <a:pt x="90703" y="80692"/>
                </a:cubicBezTo>
                <a:cubicBezTo>
                  <a:pt x="98657" y="60222"/>
                  <a:pt x="108883" y="38615"/>
                  <a:pt x="127062" y="22693"/>
                </a:cubicBezTo>
                <a:cubicBezTo>
                  <a:pt x="145242" y="6772"/>
                  <a:pt x="169103" y="-3463"/>
                  <a:pt x="195236" y="1085"/>
                </a:cubicBezTo>
                <a:cubicBezTo>
                  <a:pt x="207735" y="3360"/>
                  <a:pt x="220233" y="10184"/>
                  <a:pt x="229323" y="18144"/>
                </a:cubicBezTo>
                <a:cubicBezTo>
                  <a:pt x="238412" y="27242"/>
                  <a:pt x="244094" y="37477"/>
                  <a:pt x="248639" y="48850"/>
                </a:cubicBezTo>
                <a:cubicBezTo>
                  <a:pt x="256592" y="71594"/>
                  <a:pt x="257728" y="93202"/>
                  <a:pt x="257728" y="115947"/>
                </a:cubicBezTo>
                <a:cubicBezTo>
                  <a:pt x="257728" y="201239"/>
                  <a:pt x="247503" y="286532"/>
                  <a:pt x="227050" y="370688"/>
                </a:cubicBezTo>
                <a:cubicBezTo>
                  <a:pt x="222505" y="391158"/>
                  <a:pt x="216824" y="411628"/>
                  <a:pt x="211143" y="432098"/>
                </a:cubicBezTo>
                <a:cubicBezTo>
                  <a:pt x="207735" y="442334"/>
                  <a:pt x="205462" y="452569"/>
                  <a:pt x="202053" y="462804"/>
                </a:cubicBezTo>
                <a:cubicBezTo>
                  <a:pt x="198645" y="473039"/>
                  <a:pt x="195236" y="483274"/>
                  <a:pt x="189555" y="493510"/>
                </a:cubicBezTo>
                <a:cubicBezTo>
                  <a:pt x="186146" y="499196"/>
                  <a:pt x="182737" y="503745"/>
                  <a:pt x="178193" y="508294"/>
                </a:cubicBezTo>
                <a:cubicBezTo>
                  <a:pt x="173648" y="512842"/>
                  <a:pt x="166830" y="516254"/>
                  <a:pt x="160013" y="518529"/>
                </a:cubicBezTo>
                <a:cubicBezTo>
                  <a:pt x="146378" y="521941"/>
                  <a:pt x="131607" y="517391"/>
                  <a:pt x="122518" y="508294"/>
                </a:cubicBezTo>
                <a:cubicBezTo>
                  <a:pt x="112292" y="500333"/>
                  <a:pt x="106610" y="487823"/>
                  <a:pt x="103202" y="476451"/>
                </a:cubicBezTo>
                <a:cubicBezTo>
                  <a:pt x="99793" y="465079"/>
                  <a:pt x="99793" y="453706"/>
                  <a:pt x="99793" y="442334"/>
                </a:cubicBezTo>
                <a:cubicBezTo>
                  <a:pt x="100929" y="357041"/>
                  <a:pt x="107746" y="271748"/>
                  <a:pt x="120245" y="187592"/>
                </a:cubicBezTo>
                <a:lnTo>
                  <a:pt x="133880" y="19327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33" name="Google Shape;3033;p70" title="Captura de pantalla 2025-05-25 a la(s) 11.25.17 p.m..p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825" y="1677125"/>
            <a:ext cx="8063700" cy="3142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3034" name="Google Shape;3034;p70"/>
          <p:cNvSpPr txBox="1"/>
          <p:nvPr/>
        </p:nvSpPr>
        <p:spPr>
          <a:xfrm>
            <a:off x="600475" y="922525"/>
            <a:ext cx="7548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priola"/>
                <a:ea typeface="Capriola"/>
                <a:cs typeface="Capriola"/>
                <a:sym typeface="Capriola"/>
              </a:rPr>
              <a:t>Te compartimos</a:t>
            </a:r>
            <a:r>
              <a:rPr lang="en">
                <a:latin typeface="Capriola"/>
                <a:ea typeface="Capriola"/>
                <a:cs typeface="Capriola"/>
                <a:sym typeface="Capriola"/>
              </a:rPr>
              <a:t> una plataforma interactiva online de juegos didácticos para seguir aprendiendo sobre la igualdad entre los géneros.</a:t>
            </a:r>
            <a:endParaRPr>
              <a:latin typeface="Capriola"/>
              <a:ea typeface="Capriola"/>
              <a:cs typeface="Capriola"/>
              <a:sym typeface="Capriola"/>
            </a:endParaRPr>
          </a:p>
        </p:txBody>
      </p:sp>
      <p:sp>
        <p:nvSpPr>
          <p:cNvPr id="3035" name="Google Shape;3035;p70"/>
          <p:cNvSpPr txBox="1"/>
          <p:nvPr/>
        </p:nvSpPr>
        <p:spPr>
          <a:xfrm>
            <a:off x="1497063" y="213275"/>
            <a:ext cx="47496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Margarine"/>
                <a:ea typeface="Margarine"/>
                <a:cs typeface="Margarine"/>
                <a:sym typeface="Margarine"/>
              </a:rPr>
              <a:t>Para saber más…</a:t>
            </a:r>
            <a:endParaRPr sz="3100">
              <a:latin typeface="Margarine"/>
              <a:ea typeface="Margarine"/>
              <a:cs typeface="Margarine"/>
              <a:sym typeface="Margarin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9" name="Shape 3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0" name="Google Shape;3040;p71"/>
          <p:cNvGrpSpPr/>
          <p:nvPr/>
        </p:nvGrpSpPr>
        <p:grpSpPr>
          <a:xfrm>
            <a:off x="8457944" y="4497530"/>
            <a:ext cx="558932" cy="513433"/>
            <a:chOff x="8526979" y="1946944"/>
            <a:chExt cx="1096161" cy="1006732"/>
          </a:xfrm>
        </p:grpSpPr>
        <p:sp>
          <p:nvSpPr>
            <p:cNvPr id="3041" name="Google Shape;3041;p71"/>
            <p:cNvSpPr/>
            <p:nvPr/>
          </p:nvSpPr>
          <p:spPr>
            <a:xfrm>
              <a:off x="8526979" y="1946944"/>
              <a:ext cx="1096161" cy="1006732"/>
            </a:xfrm>
            <a:custGeom>
              <a:rect b="b" l="l" r="r" t="t"/>
              <a:pathLst>
                <a:path extrusionOk="0" h="1006732" w="1096161">
                  <a:moveTo>
                    <a:pt x="210747" y="837242"/>
                  </a:moveTo>
                  <a:cubicBezTo>
                    <a:pt x="248243" y="886143"/>
                    <a:pt x="292556" y="930495"/>
                    <a:pt x="342550" y="966887"/>
                  </a:cubicBezTo>
                  <a:cubicBezTo>
                    <a:pt x="368683" y="986220"/>
                    <a:pt x="398225" y="1005553"/>
                    <a:pt x="431176" y="1006690"/>
                  </a:cubicBezTo>
                  <a:cubicBezTo>
                    <a:pt x="468671" y="1007827"/>
                    <a:pt x="501621" y="986220"/>
                    <a:pt x="531164" y="964612"/>
                  </a:cubicBezTo>
                  <a:cubicBezTo>
                    <a:pt x="576613" y="931632"/>
                    <a:pt x="624334" y="896378"/>
                    <a:pt x="667511" y="859986"/>
                  </a:cubicBezTo>
                  <a:cubicBezTo>
                    <a:pt x="658421" y="811085"/>
                    <a:pt x="670919" y="758772"/>
                    <a:pt x="705006" y="723518"/>
                  </a:cubicBezTo>
                  <a:cubicBezTo>
                    <a:pt x="739093" y="688263"/>
                    <a:pt x="795904" y="674617"/>
                    <a:pt x="840217" y="696224"/>
                  </a:cubicBezTo>
                  <a:cubicBezTo>
                    <a:pt x="910663" y="631401"/>
                    <a:pt x="985654" y="569991"/>
                    <a:pt x="1064053" y="514266"/>
                  </a:cubicBezTo>
                  <a:cubicBezTo>
                    <a:pt x="1078825" y="504031"/>
                    <a:pt x="1093596" y="491521"/>
                    <a:pt x="1095868" y="474463"/>
                  </a:cubicBezTo>
                  <a:cubicBezTo>
                    <a:pt x="1098140" y="458541"/>
                    <a:pt x="1086778" y="443757"/>
                    <a:pt x="1076552" y="430110"/>
                  </a:cubicBezTo>
                  <a:cubicBezTo>
                    <a:pt x="1043602" y="389170"/>
                    <a:pt x="778861" y="42312"/>
                    <a:pt x="712960" y="8195"/>
                  </a:cubicBezTo>
                  <a:cubicBezTo>
                    <a:pt x="682282" y="-10000"/>
                    <a:pt x="636833" y="4784"/>
                    <a:pt x="608427" y="26391"/>
                  </a:cubicBezTo>
                  <a:cubicBezTo>
                    <a:pt x="549343" y="70743"/>
                    <a:pt x="487987" y="111684"/>
                    <a:pt x="424358" y="149213"/>
                  </a:cubicBezTo>
                  <a:cubicBezTo>
                    <a:pt x="417541" y="152625"/>
                    <a:pt x="410723" y="157173"/>
                    <a:pt x="407315" y="163997"/>
                  </a:cubicBezTo>
                  <a:cubicBezTo>
                    <a:pt x="402770" y="171958"/>
                    <a:pt x="403906" y="179918"/>
                    <a:pt x="403906" y="189016"/>
                  </a:cubicBezTo>
                  <a:cubicBezTo>
                    <a:pt x="405042" y="218584"/>
                    <a:pt x="402770" y="248152"/>
                    <a:pt x="389135" y="274309"/>
                  </a:cubicBezTo>
                  <a:cubicBezTo>
                    <a:pt x="360730" y="328896"/>
                    <a:pt x="282330" y="348229"/>
                    <a:pt x="231199" y="314112"/>
                  </a:cubicBezTo>
                  <a:cubicBezTo>
                    <a:pt x="182342" y="348229"/>
                    <a:pt x="128939" y="377797"/>
                    <a:pt x="80081" y="411915"/>
                  </a:cubicBezTo>
                  <a:cubicBezTo>
                    <a:pt x="51676" y="431248"/>
                    <a:pt x="20997" y="452855"/>
                    <a:pt x="7363" y="485835"/>
                  </a:cubicBezTo>
                  <a:cubicBezTo>
                    <a:pt x="-9681" y="527913"/>
                    <a:pt x="5091" y="575677"/>
                    <a:pt x="28951" y="614343"/>
                  </a:cubicBezTo>
                  <a:lnTo>
                    <a:pt x="210747" y="83724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2" name="Google Shape;3042;p71"/>
            <p:cNvSpPr/>
            <p:nvPr/>
          </p:nvSpPr>
          <p:spPr>
            <a:xfrm>
              <a:off x="8625240" y="2317656"/>
              <a:ext cx="594190" cy="485862"/>
            </a:xfrm>
            <a:custGeom>
              <a:rect b="b" l="l" r="r" t="t"/>
              <a:pathLst>
                <a:path extrusionOk="0" h="485862" w="594190">
                  <a:moveTo>
                    <a:pt x="0" y="327787"/>
                  </a:moveTo>
                  <a:cubicBezTo>
                    <a:pt x="111351" y="243631"/>
                    <a:pt x="230655" y="159476"/>
                    <a:pt x="342005" y="75320"/>
                  </a:cubicBezTo>
                  <a:cubicBezTo>
                    <a:pt x="398816" y="32105"/>
                    <a:pt x="465853" y="-13385"/>
                    <a:pt x="535163" y="3674"/>
                  </a:cubicBezTo>
                  <a:cubicBezTo>
                    <a:pt x="559024" y="9360"/>
                    <a:pt x="581748" y="24144"/>
                    <a:pt x="590838" y="46889"/>
                  </a:cubicBezTo>
                  <a:cubicBezTo>
                    <a:pt x="601064" y="75320"/>
                    <a:pt x="586293" y="107163"/>
                    <a:pt x="568113" y="131045"/>
                  </a:cubicBezTo>
                  <a:cubicBezTo>
                    <a:pt x="546525" y="160613"/>
                    <a:pt x="519256" y="185632"/>
                    <a:pt x="490850" y="209514"/>
                  </a:cubicBezTo>
                  <a:cubicBezTo>
                    <a:pt x="373819" y="309591"/>
                    <a:pt x="256788" y="401707"/>
                    <a:pt x="127258" y="485863"/>
                  </a:cubicBezTo>
                  <a:lnTo>
                    <a:pt x="57948" y="400570"/>
                  </a:lnTo>
                  <a:lnTo>
                    <a:pt x="0" y="32778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3" name="Google Shape;3043;p71"/>
            <p:cNvSpPr/>
            <p:nvPr/>
          </p:nvSpPr>
          <p:spPr>
            <a:xfrm>
              <a:off x="8625240" y="2317656"/>
              <a:ext cx="535163" cy="376687"/>
            </a:xfrm>
            <a:custGeom>
              <a:rect b="b" l="l" r="r" t="t"/>
              <a:pathLst>
                <a:path extrusionOk="0" h="376687" w="535163">
                  <a:moveTo>
                    <a:pt x="20453" y="352806"/>
                  </a:moveTo>
                  <a:lnTo>
                    <a:pt x="0" y="327787"/>
                  </a:lnTo>
                  <a:cubicBezTo>
                    <a:pt x="111351" y="243631"/>
                    <a:pt x="230655" y="159476"/>
                    <a:pt x="342005" y="75320"/>
                  </a:cubicBezTo>
                  <a:cubicBezTo>
                    <a:pt x="398816" y="32105"/>
                    <a:pt x="465853" y="-13385"/>
                    <a:pt x="535163" y="3674"/>
                  </a:cubicBezTo>
                  <a:lnTo>
                    <a:pt x="39768" y="376688"/>
                  </a:lnTo>
                  <a:lnTo>
                    <a:pt x="20453" y="35280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4" name="Google Shape;3044;p71"/>
            <p:cNvSpPr/>
            <p:nvPr/>
          </p:nvSpPr>
          <p:spPr>
            <a:xfrm>
              <a:off x="8937539" y="2563398"/>
              <a:ext cx="50321" cy="50366"/>
            </a:xfrm>
            <a:custGeom>
              <a:rect b="b" l="l" r="r" t="t"/>
              <a:pathLst>
                <a:path extrusionOk="0" h="50366" w="50321">
                  <a:moveTo>
                    <a:pt x="45613" y="39967"/>
                  </a:moveTo>
                  <a:cubicBezTo>
                    <a:pt x="37660" y="51339"/>
                    <a:pt x="21752" y="53614"/>
                    <a:pt x="10390" y="45653"/>
                  </a:cubicBezTo>
                  <a:cubicBezTo>
                    <a:pt x="-972" y="37693"/>
                    <a:pt x="-3245" y="21771"/>
                    <a:pt x="4709" y="10399"/>
                  </a:cubicBezTo>
                  <a:cubicBezTo>
                    <a:pt x="12662" y="-973"/>
                    <a:pt x="28569" y="-3248"/>
                    <a:pt x="39931" y="4713"/>
                  </a:cubicBezTo>
                  <a:cubicBezTo>
                    <a:pt x="51294" y="12673"/>
                    <a:pt x="53566" y="28595"/>
                    <a:pt x="45613" y="399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45" name="Google Shape;3045;p71"/>
          <p:cNvGrpSpPr/>
          <p:nvPr/>
        </p:nvGrpSpPr>
        <p:grpSpPr>
          <a:xfrm>
            <a:off x="910638" y="194300"/>
            <a:ext cx="5616962" cy="837175"/>
            <a:chOff x="977963" y="1540750"/>
            <a:chExt cx="5616962" cy="837175"/>
          </a:xfrm>
        </p:grpSpPr>
        <p:sp>
          <p:nvSpPr>
            <p:cNvPr id="3046" name="Google Shape;3046;p71"/>
            <p:cNvSpPr/>
            <p:nvPr/>
          </p:nvSpPr>
          <p:spPr>
            <a:xfrm flipH="1" rot="-453538">
              <a:off x="1391561" y="1591104"/>
              <a:ext cx="795917" cy="608792"/>
            </a:xfrm>
            <a:prstGeom prst="parallelogram">
              <a:avLst>
                <a:gd fmla="val 36473" name="adj"/>
              </a:avLst>
            </a:pr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047" name="Google Shape;3047;p71"/>
            <p:cNvSpPr/>
            <p:nvPr/>
          </p:nvSpPr>
          <p:spPr>
            <a:xfrm>
              <a:off x="1161325" y="1647538"/>
              <a:ext cx="5433600" cy="6141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19050">
              <a:solidFill>
                <a:srgbClr val="A64D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            </a:t>
              </a:r>
              <a:r>
                <a:rPr lang="en" sz="1300">
                  <a:latin typeface="Montserrat"/>
                  <a:ea typeface="Montserrat"/>
                  <a:cs typeface="Montserrat"/>
                  <a:sym typeface="Montserrat"/>
                </a:rPr>
                <a:t>Consulta Escuela por Escuela para la creación </a:t>
              </a:r>
              <a:endParaRPr sz="13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Montserrat"/>
                  <a:ea typeface="Montserrat"/>
                  <a:cs typeface="Montserrat"/>
                  <a:sym typeface="Montserrat"/>
                </a:rPr>
                <a:t>                 de un nuevo sistema para las maestras y los maestros </a:t>
              </a:r>
              <a:r>
                <a:rPr b="1" lang="en" sz="1500">
                  <a:latin typeface="Montserrat"/>
                  <a:ea typeface="Montserrat"/>
                  <a:cs typeface="Montserrat"/>
                  <a:sym typeface="Montserrat"/>
                </a:rPr>
                <a:t>   </a:t>
              </a:r>
              <a:r>
                <a:rPr b="1" lang="en" sz="1600">
                  <a:latin typeface="Montserrat"/>
                  <a:ea typeface="Montserrat"/>
                  <a:cs typeface="Montserrat"/>
                  <a:sym typeface="Montserrat"/>
                </a:rPr>
                <a:t>          </a:t>
              </a:r>
              <a:endParaRPr b="1" sz="16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048" name="Google Shape;3048;p71"/>
            <p:cNvSpPr/>
            <p:nvPr/>
          </p:nvSpPr>
          <p:spPr>
            <a:xfrm>
              <a:off x="1161325" y="1581125"/>
              <a:ext cx="731100" cy="614100"/>
            </a:xfrm>
            <a:prstGeom prst="parallelogram">
              <a:avLst>
                <a:gd fmla="val 44099" name="adj"/>
              </a:avLst>
            </a:pr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049" name="Google Shape;3049;p71"/>
            <p:cNvSpPr/>
            <p:nvPr/>
          </p:nvSpPr>
          <p:spPr>
            <a:xfrm>
              <a:off x="977963" y="1581125"/>
              <a:ext cx="826800" cy="796800"/>
            </a:xfrm>
            <a:prstGeom prst="ellipse">
              <a:avLst/>
            </a:prstGeom>
            <a:solidFill>
              <a:srgbClr val="FFFFFF"/>
            </a:solidFill>
            <a:ln cap="flat" cmpd="sng" w="19050">
              <a:solidFill>
                <a:srgbClr val="A64D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id="3050" name="Google Shape;3050;p7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93075" y="1692675"/>
              <a:ext cx="523525" cy="5235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51" name="Google Shape;3051;p71"/>
          <p:cNvSpPr txBox="1"/>
          <p:nvPr/>
        </p:nvSpPr>
        <p:spPr>
          <a:xfrm>
            <a:off x="209050" y="1031475"/>
            <a:ext cx="79770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Montserrat"/>
                <a:ea typeface="Montserrat"/>
                <a:cs typeface="Montserrat"/>
                <a:sym typeface="Montserrat"/>
              </a:rPr>
              <a:t>En este momento de la sesión, se les propone que en colectivo deliberen en torno a la construcción del nuevo sistema para las maestras y los maestros. El propósito es que dialoguen, intercambien opiniones y lleguen a acuerdos como colectivo sobre las características que debiera tener el nuevo sistema. 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52" name="Google Shape;3052;p71"/>
          <p:cNvSpPr txBox="1"/>
          <p:nvPr/>
        </p:nvSpPr>
        <p:spPr>
          <a:xfrm>
            <a:off x="542825" y="1724163"/>
            <a:ext cx="6148800" cy="8004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Designen 2 maestros 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-203200" lvl="0" marL="285750" rtl="0" algn="just">
              <a:spcBef>
                <a:spcPts val="0"/>
              </a:spcBef>
              <a:spcAft>
                <a:spcPts val="0"/>
              </a:spcAft>
              <a:buSzPts val="1400"/>
              <a:buFont typeface="Alfa Slab One"/>
              <a:buAutoNum type="arabicPeriod"/>
            </a:pP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para que dirija el diálogo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-203200" lvl="0" marL="285750" rtl="0" algn="just">
              <a:spcBef>
                <a:spcPts val="0"/>
              </a:spcBef>
              <a:spcAft>
                <a:spcPts val="0"/>
              </a:spcAft>
              <a:buSzPts val="1400"/>
              <a:buFont typeface="Alfa Slab One"/>
              <a:buAutoNum type="arabicPeriod"/>
            </a:pP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para que registre las respuestas que decidan o construyan en colectivo.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53" name="Google Shape;3053;p71"/>
          <p:cNvSpPr txBox="1"/>
          <p:nvPr/>
        </p:nvSpPr>
        <p:spPr>
          <a:xfrm rot="137315">
            <a:off x="7084626" y="3514546"/>
            <a:ext cx="1690348" cy="1016008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Albert Sans"/>
                <a:ea typeface="Albert Sans"/>
                <a:cs typeface="Albert Sans"/>
                <a:sym typeface="Albert Sans"/>
              </a:rPr>
              <a:t>Es importante gestionar el tiempo a fin de que puedan analizar todas las preguntas del Instrumento y formular las respuestas construidas por el colectivo. </a:t>
            </a:r>
            <a:endParaRPr sz="900"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3054" name="Google Shape;3054;p71"/>
          <p:cNvSpPr txBox="1"/>
          <p:nvPr/>
        </p:nvSpPr>
        <p:spPr>
          <a:xfrm>
            <a:off x="305925" y="2617300"/>
            <a:ext cx="5403900" cy="1616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228600" spcFirstLastPara="1" rIns="91425" wrap="square" tIns="91425">
            <a:spAutoFit/>
          </a:bodyPr>
          <a:lstStyle/>
          <a:p>
            <a:pPr indent="-323850" lvl="0" marL="228600" rtl="0" algn="just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500"/>
              <a:buFont typeface="Albert Sans"/>
              <a:buChar char="●"/>
            </a:pPr>
            <a:r>
              <a:rPr lang="en" sz="1200">
                <a:latin typeface="Albert Sans"/>
                <a:ea typeface="Albert Sans"/>
                <a:cs typeface="Albert Sans"/>
                <a:sym typeface="Albert Sans"/>
              </a:rPr>
              <a:t>Al responder cada pregunta es importante analizar con detenimiento tanto la pregunta cómo las opciones de respuesta y disipar las dudas que pudieran existir. </a:t>
            </a:r>
            <a:endParaRPr sz="1200">
              <a:latin typeface="Albert Sans"/>
              <a:ea typeface="Albert Sans"/>
              <a:cs typeface="Albert Sans"/>
              <a:sym typeface="Albert Sans"/>
            </a:endParaRPr>
          </a:p>
          <a:p>
            <a:pPr indent="-323850" lvl="0" marL="228600" rtl="0" algn="just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500"/>
              <a:buFont typeface="Albert Sans"/>
              <a:buChar char="●"/>
            </a:pPr>
            <a:r>
              <a:rPr lang="en" sz="1200">
                <a:latin typeface="Albert Sans"/>
                <a:ea typeface="Albert Sans"/>
                <a:cs typeface="Albert Sans"/>
                <a:sym typeface="Albert Sans"/>
              </a:rPr>
              <a:t>Se recomienda que en la sesión se registren las respuestas en el Instrumento impreso o en archivo electrónico.</a:t>
            </a:r>
            <a:endParaRPr sz="1200">
              <a:latin typeface="Albert Sans"/>
              <a:ea typeface="Albert Sans"/>
              <a:cs typeface="Albert Sans"/>
              <a:sym typeface="Albert Sans"/>
            </a:endParaRPr>
          </a:p>
          <a:p>
            <a:pPr indent="-323850" lvl="0" marL="228600" rtl="0" algn="just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500"/>
              <a:buFont typeface="Albert Sans"/>
              <a:buChar char="●"/>
            </a:pPr>
            <a:r>
              <a:rPr lang="en" sz="1200">
                <a:latin typeface="Albert Sans"/>
                <a:ea typeface="Albert Sans"/>
                <a:cs typeface="Albert Sans"/>
                <a:sym typeface="Albert Sans"/>
              </a:rPr>
              <a:t>Si el tiempo de la sesión lo permite, una vez concluido el diálogo, ingresen a la plataforma de la Consulta y registren sus propuestas. </a:t>
            </a:r>
            <a:endParaRPr sz="1200"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3055" name="Google Shape;3055;p71"/>
          <p:cNvSpPr txBox="1"/>
          <p:nvPr/>
        </p:nvSpPr>
        <p:spPr>
          <a:xfrm>
            <a:off x="768850" y="4447150"/>
            <a:ext cx="3964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Anek Malayalam"/>
                <a:ea typeface="Anek Malayalam"/>
                <a:cs typeface="Anek Malayalam"/>
                <a:sym typeface="Anek Malayalam"/>
              </a:rPr>
              <a:t>*</a:t>
            </a:r>
            <a:r>
              <a:rPr b="1" lang="en" sz="800">
                <a:latin typeface="Anek Malayalam"/>
                <a:ea typeface="Anek Malayalam"/>
                <a:cs typeface="Anek Malayalam"/>
                <a:sym typeface="Anek Malayalam"/>
              </a:rPr>
              <a:t>Si durante la sesión no fue posible registrar sus respuestas en la plataforma, la persona designada podrá hacerlo en otro momento. </a:t>
            </a:r>
            <a:endParaRPr b="1" sz="800"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grpSp>
        <p:nvGrpSpPr>
          <p:cNvPr id="3056" name="Google Shape;3056;p71"/>
          <p:cNvGrpSpPr/>
          <p:nvPr/>
        </p:nvGrpSpPr>
        <p:grpSpPr>
          <a:xfrm flipH="1">
            <a:off x="5763215" y="2379401"/>
            <a:ext cx="1475309" cy="2885195"/>
            <a:chOff x="4686721" y="983162"/>
            <a:chExt cx="2208216" cy="4160339"/>
          </a:xfrm>
        </p:grpSpPr>
        <p:sp>
          <p:nvSpPr>
            <p:cNvPr id="3057" name="Google Shape;3057;p71"/>
            <p:cNvSpPr/>
            <p:nvPr/>
          </p:nvSpPr>
          <p:spPr>
            <a:xfrm>
              <a:off x="4942192" y="3794421"/>
              <a:ext cx="1621815" cy="1349080"/>
            </a:xfrm>
            <a:custGeom>
              <a:rect b="b" l="l" r="r" t="t"/>
              <a:pathLst>
                <a:path extrusionOk="0" h="13783" w="16569">
                  <a:moveTo>
                    <a:pt x="13987" y="0"/>
                  </a:moveTo>
                  <a:lnTo>
                    <a:pt x="1955" y="1176"/>
                  </a:lnTo>
                  <a:lnTo>
                    <a:pt x="1" y="13783"/>
                  </a:lnTo>
                  <a:lnTo>
                    <a:pt x="5762" y="13783"/>
                  </a:lnTo>
                  <a:lnTo>
                    <a:pt x="7239" y="7439"/>
                  </a:lnTo>
                  <a:lnTo>
                    <a:pt x="9793" y="13783"/>
                  </a:lnTo>
                  <a:lnTo>
                    <a:pt x="16568" y="13783"/>
                  </a:lnTo>
                  <a:lnTo>
                    <a:pt x="13987" y="0"/>
                  </a:ln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8" name="Google Shape;3058;p71"/>
            <p:cNvSpPr/>
            <p:nvPr/>
          </p:nvSpPr>
          <p:spPr>
            <a:xfrm>
              <a:off x="5650756" y="3925876"/>
              <a:ext cx="660609" cy="234325"/>
            </a:xfrm>
            <a:custGeom>
              <a:rect b="b" l="l" r="r" t="t"/>
              <a:pathLst>
                <a:path extrusionOk="0" h="2394" w="6749">
                  <a:moveTo>
                    <a:pt x="6748" y="0"/>
                  </a:moveTo>
                  <a:lnTo>
                    <a:pt x="6748" y="0"/>
                  </a:lnTo>
                  <a:cubicBezTo>
                    <a:pt x="6414" y="74"/>
                    <a:pt x="6069" y="129"/>
                    <a:pt x="5726" y="185"/>
                  </a:cubicBezTo>
                  <a:cubicBezTo>
                    <a:pt x="5034" y="297"/>
                    <a:pt x="4333" y="385"/>
                    <a:pt x="3632" y="450"/>
                  </a:cubicBezTo>
                  <a:cubicBezTo>
                    <a:pt x="2667" y="539"/>
                    <a:pt x="1700" y="584"/>
                    <a:pt x="732" y="584"/>
                  </a:cubicBezTo>
                  <a:cubicBezTo>
                    <a:pt x="488" y="584"/>
                    <a:pt x="244" y="581"/>
                    <a:pt x="0" y="575"/>
                  </a:cubicBezTo>
                  <a:lnTo>
                    <a:pt x="0" y="575"/>
                  </a:lnTo>
                  <a:cubicBezTo>
                    <a:pt x="0" y="575"/>
                    <a:pt x="1538" y="1899"/>
                    <a:pt x="2824" y="2345"/>
                  </a:cubicBezTo>
                  <a:cubicBezTo>
                    <a:pt x="2919" y="2378"/>
                    <a:pt x="3022" y="2393"/>
                    <a:pt x="3130" y="2393"/>
                  </a:cubicBezTo>
                  <a:cubicBezTo>
                    <a:pt x="4486" y="2393"/>
                    <a:pt x="6748" y="0"/>
                    <a:pt x="67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9" name="Google Shape;3059;p71"/>
            <p:cNvSpPr/>
            <p:nvPr/>
          </p:nvSpPr>
          <p:spPr>
            <a:xfrm>
              <a:off x="5133550" y="3909530"/>
              <a:ext cx="517309" cy="244015"/>
            </a:xfrm>
            <a:custGeom>
              <a:rect b="b" l="l" r="r" t="t"/>
              <a:pathLst>
                <a:path extrusionOk="0" h="2493" w="5285">
                  <a:moveTo>
                    <a:pt x="0" y="0"/>
                  </a:moveTo>
                  <a:cubicBezTo>
                    <a:pt x="0" y="0"/>
                    <a:pt x="348" y="1833"/>
                    <a:pt x="1138" y="2401"/>
                  </a:cubicBezTo>
                  <a:cubicBezTo>
                    <a:pt x="1227" y="2464"/>
                    <a:pt x="1348" y="2493"/>
                    <a:pt x="1494" y="2493"/>
                  </a:cubicBezTo>
                  <a:cubicBezTo>
                    <a:pt x="2639" y="2493"/>
                    <a:pt x="5284" y="742"/>
                    <a:pt x="5284" y="742"/>
                  </a:cubicBezTo>
                  <a:cubicBezTo>
                    <a:pt x="5071" y="738"/>
                    <a:pt x="4857" y="729"/>
                    <a:pt x="4649" y="719"/>
                  </a:cubicBezTo>
                  <a:cubicBezTo>
                    <a:pt x="3933" y="691"/>
                    <a:pt x="3222" y="631"/>
                    <a:pt x="2517" y="552"/>
                  </a:cubicBezTo>
                  <a:cubicBezTo>
                    <a:pt x="2178" y="515"/>
                    <a:pt x="1839" y="474"/>
                    <a:pt x="1505" y="422"/>
                  </a:cubicBezTo>
                  <a:cubicBezTo>
                    <a:pt x="1179" y="376"/>
                    <a:pt x="845" y="334"/>
                    <a:pt x="530" y="245"/>
                  </a:cubicBezTo>
                  <a:cubicBezTo>
                    <a:pt x="335" y="195"/>
                    <a:pt x="153" y="11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0" name="Google Shape;3060;p71"/>
            <p:cNvSpPr/>
            <p:nvPr/>
          </p:nvSpPr>
          <p:spPr>
            <a:xfrm>
              <a:off x="5305234" y="4246537"/>
              <a:ext cx="312930" cy="203297"/>
            </a:xfrm>
            <a:custGeom>
              <a:rect b="b" l="l" r="r" t="t"/>
              <a:pathLst>
                <a:path extrusionOk="0" h="2077" w="3197">
                  <a:moveTo>
                    <a:pt x="147" y="0"/>
                  </a:moveTo>
                  <a:cubicBezTo>
                    <a:pt x="58" y="0"/>
                    <a:pt x="1" y="135"/>
                    <a:pt x="94" y="197"/>
                  </a:cubicBezTo>
                  <a:cubicBezTo>
                    <a:pt x="1065" y="820"/>
                    <a:pt x="2031" y="1437"/>
                    <a:pt x="3001" y="2059"/>
                  </a:cubicBezTo>
                  <a:cubicBezTo>
                    <a:pt x="3019" y="2071"/>
                    <a:pt x="3037" y="2077"/>
                    <a:pt x="3054" y="2077"/>
                  </a:cubicBezTo>
                  <a:cubicBezTo>
                    <a:pt x="3140" y="2077"/>
                    <a:pt x="3196" y="1941"/>
                    <a:pt x="3103" y="1883"/>
                  </a:cubicBezTo>
                  <a:cubicBezTo>
                    <a:pt x="2137" y="1260"/>
                    <a:pt x="1167" y="638"/>
                    <a:pt x="201" y="16"/>
                  </a:cubicBezTo>
                  <a:cubicBezTo>
                    <a:pt x="183" y="5"/>
                    <a:pt x="164" y="0"/>
                    <a:pt x="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1" name="Google Shape;3061;p71"/>
            <p:cNvSpPr/>
            <p:nvPr/>
          </p:nvSpPr>
          <p:spPr>
            <a:xfrm>
              <a:off x="5316882" y="4402364"/>
              <a:ext cx="259291" cy="55498"/>
            </a:xfrm>
            <a:custGeom>
              <a:rect b="b" l="l" r="r" t="t"/>
              <a:pathLst>
                <a:path extrusionOk="0" h="567" w="2649">
                  <a:moveTo>
                    <a:pt x="159" y="1"/>
                  </a:moveTo>
                  <a:cubicBezTo>
                    <a:pt x="44" y="1"/>
                    <a:pt x="1" y="181"/>
                    <a:pt x="123" y="197"/>
                  </a:cubicBezTo>
                  <a:cubicBezTo>
                    <a:pt x="903" y="319"/>
                    <a:pt x="1684" y="444"/>
                    <a:pt x="2469" y="565"/>
                  </a:cubicBezTo>
                  <a:cubicBezTo>
                    <a:pt x="2475" y="566"/>
                    <a:pt x="2480" y="566"/>
                    <a:pt x="2485" y="566"/>
                  </a:cubicBezTo>
                  <a:cubicBezTo>
                    <a:pt x="2603" y="566"/>
                    <a:pt x="2649" y="383"/>
                    <a:pt x="2519" y="365"/>
                  </a:cubicBezTo>
                  <a:cubicBezTo>
                    <a:pt x="1739" y="244"/>
                    <a:pt x="959" y="124"/>
                    <a:pt x="179" y="2"/>
                  </a:cubicBezTo>
                  <a:cubicBezTo>
                    <a:pt x="172" y="1"/>
                    <a:pt x="166" y="1"/>
                    <a:pt x="1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2" name="Google Shape;3062;p71"/>
            <p:cNvSpPr/>
            <p:nvPr/>
          </p:nvSpPr>
          <p:spPr>
            <a:xfrm>
              <a:off x="6246071" y="4085815"/>
              <a:ext cx="277105" cy="998376"/>
            </a:xfrm>
            <a:custGeom>
              <a:rect b="b" l="l" r="r" t="t"/>
              <a:pathLst>
                <a:path extrusionOk="0" h="10200" w="2831">
                  <a:moveTo>
                    <a:pt x="123" y="0"/>
                  </a:moveTo>
                  <a:cubicBezTo>
                    <a:pt x="63" y="0"/>
                    <a:pt x="0" y="50"/>
                    <a:pt x="20" y="126"/>
                  </a:cubicBezTo>
                  <a:cubicBezTo>
                    <a:pt x="694" y="2730"/>
                    <a:pt x="1367" y="5336"/>
                    <a:pt x="2045" y="7936"/>
                  </a:cubicBezTo>
                  <a:cubicBezTo>
                    <a:pt x="2231" y="8665"/>
                    <a:pt x="2421" y="9399"/>
                    <a:pt x="2611" y="10128"/>
                  </a:cubicBezTo>
                  <a:cubicBezTo>
                    <a:pt x="2624" y="10178"/>
                    <a:pt x="2664" y="10200"/>
                    <a:pt x="2705" y="10200"/>
                  </a:cubicBezTo>
                  <a:cubicBezTo>
                    <a:pt x="2767" y="10200"/>
                    <a:pt x="2831" y="10150"/>
                    <a:pt x="2812" y="10073"/>
                  </a:cubicBezTo>
                  <a:cubicBezTo>
                    <a:pt x="2133" y="7467"/>
                    <a:pt x="1460" y="4867"/>
                    <a:pt x="787" y="2261"/>
                  </a:cubicBezTo>
                  <a:cubicBezTo>
                    <a:pt x="596" y="1532"/>
                    <a:pt x="405" y="804"/>
                    <a:pt x="215" y="75"/>
                  </a:cubicBezTo>
                  <a:cubicBezTo>
                    <a:pt x="202" y="22"/>
                    <a:pt x="163" y="0"/>
                    <a:pt x="1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3" name="Google Shape;3063;p71"/>
            <p:cNvSpPr/>
            <p:nvPr/>
          </p:nvSpPr>
          <p:spPr>
            <a:xfrm>
              <a:off x="4686721" y="1322029"/>
              <a:ext cx="574081" cy="561635"/>
            </a:xfrm>
            <a:custGeom>
              <a:rect b="b" l="l" r="r" t="t"/>
              <a:pathLst>
                <a:path extrusionOk="0" h="5738" w="5865">
                  <a:moveTo>
                    <a:pt x="5097" y="0"/>
                  </a:moveTo>
                  <a:cubicBezTo>
                    <a:pt x="5048" y="0"/>
                    <a:pt x="4999" y="7"/>
                    <a:pt x="4951" y="22"/>
                  </a:cubicBezTo>
                  <a:cubicBezTo>
                    <a:pt x="4728" y="91"/>
                    <a:pt x="4555" y="286"/>
                    <a:pt x="4407" y="449"/>
                  </a:cubicBezTo>
                  <a:cubicBezTo>
                    <a:pt x="4101" y="775"/>
                    <a:pt x="3957" y="1405"/>
                    <a:pt x="3762" y="1810"/>
                  </a:cubicBezTo>
                  <a:cubicBezTo>
                    <a:pt x="3279" y="1438"/>
                    <a:pt x="2596" y="936"/>
                    <a:pt x="1992" y="858"/>
                  </a:cubicBezTo>
                  <a:cubicBezTo>
                    <a:pt x="1835" y="836"/>
                    <a:pt x="1677" y="825"/>
                    <a:pt x="1518" y="825"/>
                  </a:cubicBezTo>
                  <a:cubicBezTo>
                    <a:pt x="1339" y="825"/>
                    <a:pt x="1160" y="839"/>
                    <a:pt x="985" y="871"/>
                  </a:cubicBezTo>
                  <a:cubicBezTo>
                    <a:pt x="720" y="914"/>
                    <a:pt x="418" y="1011"/>
                    <a:pt x="320" y="1289"/>
                  </a:cubicBezTo>
                  <a:cubicBezTo>
                    <a:pt x="232" y="1545"/>
                    <a:pt x="354" y="1778"/>
                    <a:pt x="515" y="1967"/>
                  </a:cubicBezTo>
                  <a:cubicBezTo>
                    <a:pt x="265" y="2000"/>
                    <a:pt x="52" y="2209"/>
                    <a:pt x="28" y="2483"/>
                  </a:cubicBezTo>
                  <a:cubicBezTo>
                    <a:pt x="0" y="2803"/>
                    <a:pt x="200" y="3045"/>
                    <a:pt x="470" y="3152"/>
                  </a:cubicBezTo>
                  <a:cubicBezTo>
                    <a:pt x="284" y="3272"/>
                    <a:pt x="144" y="3444"/>
                    <a:pt x="228" y="3685"/>
                  </a:cubicBezTo>
                  <a:cubicBezTo>
                    <a:pt x="316" y="3936"/>
                    <a:pt x="530" y="4029"/>
                    <a:pt x="766" y="4048"/>
                  </a:cubicBezTo>
                  <a:cubicBezTo>
                    <a:pt x="716" y="4112"/>
                    <a:pt x="674" y="4183"/>
                    <a:pt x="655" y="4266"/>
                  </a:cubicBezTo>
                  <a:cubicBezTo>
                    <a:pt x="594" y="4521"/>
                    <a:pt x="729" y="4787"/>
                    <a:pt x="961" y="4902"/>
                  </a:cubicBezTo>
                  <a:cubicBezTo>
                    <a:pt x="1073" y="4954"/>
                    <a:pt x="1194" y="4976"/>
                    <a:pt x="1323" y="4982"/>
                  </a:cubicBezTo>
                  <a:lnTo>
                    <a:pt x="1323" y="4986"/>
                  </a:lnTo>
                  <a:cubicBezTo>
                    <a:pt x="1333" y="4995"/>
                    <a:pt x="1342" y="5004"/>
                    <a:pt x="1351" y="5009"/>
                  </a:cubicBezTo>
                  <a:lnTo>
                    <a:pt x="1361" y="5009"/>
                  </a:lnTo>
                  <a:cubicBezTo>
                    <a:pt x="1550" y="5492"/>
                    <a:pt x="2153" y="5737"/>
                    <a:pt x="2679" y="5737"/>
                  </a:cubicBezTo>
                  <a:cubicBezTo>
                    <a:pt x="2761" y="5737"/>
                    <a:pt x="2841" y="5731"/>
                    <a:pt x="2917" y="5719"/>
                  </a:cubicBezTo>
                  <a:cubicBezTo>
                    <a:pt x="3683" y="5603"/>
                    <a:pt x="4171" y="4967"/>
                    <a:pt x="4332" y="4238"/>
                  </a:cubicBezTo>
                  <a:cubicBezTo>
                    <a:pt x="4394" y="3979"/>
                    <a:pt x="4983" y="2237"/>
                    <a:pt x="5285" y="1647"/>
                  </a:cubicBezTo>
                  <a:cubicBezTo>
                    <a:pt x="5498" y="1225"/>
                    <a:pt x="5865" y="635"/>
                    <a:pt x="5494" y="189"/>
                  </a:cubicBezTo>
                  <a:cubicBezTo>
                    <a:pt x="5392" y="70"/>
                    <a:pt x="5247" y="0"/>
                    <a:pt x="5097" y="0"/>
                  </a:cubicBezTo>
                  <a:close/>
                </a:path>
              </a:pathLst>
            </a:custGeom>
            <a:solidFill>
              <a:srgbClr val="FF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4" name="Google Shape;3064;p71"/>
            <p:cNvSpPr/>
            <p:nvPr/>
          </p:nvSpPr>
          <p:spPr>
            <a:xfrm>
              <a:off x="4716183" y="1443206"/>
              <a:ext cx="241085" cy="375076"/>
            </a:xfrm>
            <a:custGeom>
              <a:rect b="b" l="l" r="r" t="t"/>
              <a:pathLst>
                <a:path extrusionOk="0" h="3832" w="2463">
                  <a:moveTo>
                    <a:pt x="1809" y="1"/>
                  </a:moveTo>
                  <a:cubicBezTo>
                    <a:pt x="1719" y="1"/>
                    <a:pt x="1664" y="141"/>
                    <a:pt x="1766" y="182"/>
                  </a:cubicBezTo>
                  <a:cubicBezTo>
                    <a:pt x="1947" y="261"/>
                    <a:pt x="2188" y="358"/>
                    <a:pt x="2220" y="581"/>
                  </a:cubicBezTo>
                  <a:cubicBezTo>
                    <a:pt x="2258" y="808"/>
                    <a:pt x="1980" y="878"/>
                    <a:pt x="1813" y="911"/>
                  </a:cubicBezTo>
                  <a:cubicBezTo>
                    <a:pt x="1692" y="931"/>
                    <a:pt x="1571" y="941"/>
                    <a:pt x="1451" y="941"/>
                  </a:cubicBezTo>
                  <a:cubicBezTo>
                    <a:pt x="1105" y="941"/>
                    <a:pt x="762" y="857"/>
                    <a:pt x="452" y="692"/>
                  </a:cubicBezTo>
                  <a:cubicBezTo>
                    <a:pt x="437" y="685"/>
                    <a:pt x="422" y="681"/>
                    <a:pt x="408" y="681"/>
                  </a:cubicBezTo>
                  <a:cubicBezTo>
                    <a:pt x="321" y="681"/>
                    <a:pt x="272" y="816"/>
                    <a:pt x="368" y="868"/>
                  </a:cubicBezTo>
                  <a:cubicBezTo>
                    <a:pt x="691" y="1041"/>
                    <a:pt x="1076" y="1141"/>
                    <a:pt x="1455" y="1141"/>
                  </a:cubicBezTo>
                  <a:cubicBezTo>
                    <a:pt x="1566" y="1141"/>
                    <a:pt x="1676" y="1133"/>
                    <a:pt x="1785" y="1115"/>
                  </a:cubicBezTo>
                  <a:cubicBezTo>
                    <a:pt x="1909" y="1222"/>
                    <a:pt x="1961" y="1393"/>
                    <a:pt x="1933" y="1556"/>
                  </a:cubicBezTo>
                  <a:cubicBezTo>
                    <a:pt x="1892" y="1751"/>
                    <a:pt x="1742" y="1905"/>
                    <a:pt x="1571" y="1993"/>
                  </a:cubicBezTo>
                  <a:cubicBezTo>
                    <a:pt x="1436" y="2059"/>
                    <a:pt x="1295" y="2085"/>
                    <a:pt x="1152" y="2085"/>
                  </a:cubicBezTo>
                  <a:cubicBezTo>
                    <a:pt x="822" y="2085"/>
                    <a:pt x="484" y="1944"/>
                    <a:pt x="192" y="1821"/>
                  </a:cubicBezTo>
                  <a:cubicBezTo>
                    <a:pt x="178" y="1816"/>
                    <a:pt x="165" y="1813"/>
                    <a:pt x="152" y="1813"/>
                  </a:cubicBezTo>
                  <a:cubicBezTo>
                    <a:pt x="57" y="1813"/>
                    <a:pt x="1" y="1952"/>
                    <a:pt x="103" y="1997"/>
                  </a:cubicBezTo>
                  <a:cubicBezTo>
                    <a:pt x="431" y="2131"/>
                    <a:pt x="803" y="2275"/>
                    <a:pt x="1163" y="2275"/>
                  </a:cubicBezTo>
                  <a:cubicBezTo>
                    <a:pt x="1364" y="2275"/>
                    <a:pt x="1562" y="2230"/>
                    <a:pt x="1747" y="2113"/>
                  </a:cubicBezTo>
                  <a:cubicBezTo>
                    <a:pt x="1813" y="2072"/>
                    <a:pt x="1873" y="2021"/>
                    <a:pt x="1928" y="1965"/>
                  </a:cubicBezTo>
                  <a:lnTo>
                    <a:pt x="1928" y="1965"/>
                  </a:lnTo>
                  <a:cubicBezTo>
                    <a:pt x="1901" y="2248"/>
                    <a:pt x="1729" y="2518"/>
                    <a:pt x="1478" y="2657"/>
                  </a:cubicBezTo>
                  <a:cubicBezTo>
                    <a:pt x="1349" y="2730"/>
                    <a:pt x="1203" y="2765"/>
                    <a:pt x="1057" y="2765"/>
                  </a:cubicBezTo>
                  <a:cubicBezTo>
                    <a:pt x="900" y="2765"/>
                    <a:pt x="742" y="2725"/>
                    <a:pt x="604" y="2647"/>
                  </a:cubicBezTo>
                  <a:cubicBezTo>
                    <a:pt x="589" y="2638"/>
                    <a:pt x="575" y="2635"/>
                    <a:pt x="561" y="2635"/>
                  </a:cubicBezTo>
                  <a:cubicBezTo>
                    <a:pt x="477" y="2635"/>
                    <a:pt x="425" y="2772"/>
                    <a:pt x="516" y="2824"/>
                  </a:cubicBezTo>
                  <a:cubicBezTo>
                    <a:pt x="680" y="2914"/>
                    <a:pt x="864" y="2959"/>
                    <a:pt x="1048" y="2959"/>
                  </a:cubicBezTo>
                  <a:cubicBezTo>
                    <a:pt x="1235" y="2959"/>
                    <a:pt x="1421" y="2912"/>
                    <a:pt x="1585" y="2819"/>
                  </a:cubicBezTo>
                  <a:cubicBezTo>
                    <a:pt x="1641" y="2786"/>
                    <a:pt x="1691" y="2750"/>
                    <a:pt x="1742" y="2707"/>
                  </a:cubicBezTo>
                  <a:lnTo>
                    <a:pt x="1742" y="2707"/>
                  </a:lnTo>
                  <a:cubicBezTo>
                    <a:pt x="1868" y="2908"/>
                    <a:pt x="1798" y="3159"/>
                    <a:pt x="1645" y="3320"/>
                  </a:cubicBezTo>
                  <a:cubicBezTo>
                    <a:pt x="1468" y="3511"/>
                    <a:pt x="1213" y="3590"/>
                    <a:pt x="967" y="3646"/>
                  </a:cubicBezTo>
                  <a:cubicBezTo>
                    <a:pt x="916" y="3654"/>
                    <a:pt x="893" y="3720"/>
                    <a:pt x="906" y="3766"/>
                  </a:cubicBezTo>
                  <a:cubicBezTo>
                    <a:pt x="922" y="3810"/>
                    <a:pt x="957" y="3831"/>
                    <a:pt x="999" y="3831"/>
                  </a:cubicBezTo>
                  <a:cubicBezTo>
                    <a:pt x="1010" y="3831"/>
                    <a:pt x="1021" y="3830"/>
                    <a:pt x="1032" y="3827"/>
                  </a:cubicBezTo>
                  <a:cubicBezTo>
                    <a:pt x="1329" y="3766"/>
                    <a:pt x="1635" y="3650"/>
                    <a:pt x="1830" y="3404"/>
                  </a:cubicBezTo>
                  <a:cubicBezTo>
                    <a:pt x="2012" y="3176"/>
                    <a:pt x="2068" y="2857"/>
                    <a:pt x="1905" y="2601"/>
                  </a:cubicBezTo>
                  <a:cubicBezTo>
                    <a:pt x="1896" y="2587"/>
                    <a:pt x="1886" y="2578"/>
                    <a:pt x="1877" y="2568"/>
                  </a:cubicBezTo>
                  <a:cubicBezTo>
                    <a:pt x="2025" y="2383"/>
                    <a:pt x="2119" y="2145"/>
                    <a:pt x="2128" y="1899"/>
                  </a:cubicBezTo>
                  <a:cubicBezTo>
                    <a:pt x="2128" y="1853"/>
                    <a:pt x="2081" y="1821"/>
                    <a:pt x="2040" y="1811"/>
                  </a:cubicBezTo>
                  <a:cubicBezTo>
                    <a:pt x="2087" y="1732"/>
                    <a:pt x="2119" y="1640"/>
                    <a:pt x="2128" y="1547"/>
                  </a:cubicBezTo>
                  <a:cubicBezTo>
                    <a:pt x="2147" y="1375"/>
                    <a:pt x="2105" y="1198"/>
                    <a:pt x="2008" y="1063"/>
                  </a:cubicBezTo>
                  <a:cubicBezTo>
                    <a:pt x="2021" y="1059"/>
                    <a:pt x="2035" y="1054"/>
                    <a:pt x="2049" y="1050"/>
                  </a:cubicBezTo>
                  <a:cubicBezTo>
                    <a:pt x="2282" y="975"/>
                    <a:pt x="2462" y="790"/>
                    <a:pt x="2411" y="530"/>
                  </a:cubicBezTo>
                  <a:cubicBezTo>
                    <a:pt x="2355" y="246"/>
                    <a:pt x="2096" y="112"/>
                    <a:pt x="1849" y="10"/>
                  </a:cubicBezTo>
                  <a:cubicBezTo>
                    <a:pt x="1835" y="4"/>
                    <a:pt x="1822" y="1"/>
                    <a:pt x="1809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5" name="Google Shape;3065;p71"/>
            <p:cNvSpPr/>
            <p:nvPr/>
          </p:nvSpPr>
          <p:spPr>
            <a:xfrm>
              <a:off x="5921691" y="2441207"/>
              <a:ext cx="973246" cy="1347808"/>
            </a:xfrm>
            <a:custGeom>
              <a:rect b="b" l="l" r="r" t="t"/>
              <a:pathLst>
                <a:path extrusionOk="0" h="13770" w="9943">
                  <a:moveTo>
                    <a:pt x="1901" y="0"/>
                  </a:moveTo>
                  <a:cubicBezTo>
                    <a:pt x="790" y="0"/>
                    <a:pt x="0" y="378"/>
                    <a:pt x="0" y="378"/>
                  </a:cubicBezTo>
                  <a:lnTo>
                    <a:pt x="2587" y="13770"/>
                  </a:lnTo>
                  <a:cubicBezTo>
                    <a:pt x="9943" y="13199"/>
                    <a:pt x="8507" y="5365"/>
                    <a:pt x="5897" y="2082"/>
                  </a:cubicBezTo>
                  <a:cubicBezTo>
                    <a:pt x="4566" y="410"/>
                    <a:pt x="3059" y="0"/>
                    <a:pt x="1901" y="0"/>
                  </a:cubicBezTo>
                  <a:close/>
                </a:path>
              </a:pathLst>
            </a:custGeom>
            <a:solidFill>
              <a:srgbClr val="FFB5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6" name="Google Shape;3066;p71"/>
            <p:cNvSpPr/>
            <p:nvPr/>
          </p:nvSpPr>
          <p:spPr>
            <a:xfrm>
              <a:off x="6080945" y="2477522"/>
              <a:ext cx="379393" cy="1158508"/>
            </a:xfrm>
            <a:custGeom>
              <a:rect b="b" l="l" r="r" t="t"/>
              <a:pathLst>
                <a:path extrusionOk="0" h="11836" w="3876">
                  <a:moveTo>
                    <a:pt x="142" y="0"/>
                  </a:moveTo>
                  <a:cubicBezTo>
                    <a:pt x="71" y="0"/>
                    <a:pt x="1" y="73"/>
                    <a:pt x="50" y="151"/>
                  </a:cubicBezTo>
                  <a:cubicBezTo>
                    <a:pt x="862" y="1521"/>
                    <a:pt x="1550" y="2960"/>
                    <a:pt x="2102" y="4451"/>
                  </a:cubicBezTo>
                  <a:cubicBezTo>
                    <a:pt x="2650" y="5946"/>
                    <a:pt x="3068" y="7487"/>
                    <a:pt x="3342" y="9052"/>
                  </a:cubicBezTo>
                  <a:cubicBezTo>
                    <a:pt x="3500" y="9939"/>
                    <a:pt x="3607" y="10835"/>
                    <a:pt x="3667" y="11737"/>
                  </a:cubicBezTo>
                  <a:cubicBezTo>
                    <a:pt x="3672" y="11802"/>
                    <a:pt x="3726" y="11836"/>
                    <a:pt x="3777" y="11836"/>
                  </a:cubicBezTo>
                  <a:cubicBezTo>
                    <a:pt x="3828" y="11836"/>
                    <a:pt x="3875" y="11804"/>
                    <a:pt x="3871" y="11737"/>
                  </a:cubicBezTo>
                  <a:cubicBezTo>
                    <a:pt x="3764" y="10130"/>
                    <a:pt x="3504" y="8537"/>
                    <a:pt x="3105" y="6981"/>
                  </a:cubicBezTo>
                  <a:cubicBezTo>
                    <a:pt x="2710" y="5430"/>
                    <a:pt x="2167" y="3917"/>
                    <a:pt x="1498" y="2463"/>
                  </a:cubicBezTo>
                  <a:cubicBezTo>
                    <a:pt x="1117" y="1637"/>
                    <a:pt x="690" y="833"/>
                    <a:pt x="226" y="48"/>
                  </a:cubicBezTo>
                  <a:cubicBezTo>
                    <a:pt x="205" y="14"/>
                    <a:pt x="173" y="0"/>
                    <a:pt x="142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7" name="Google Shape;3067;p71"/>
            <p:cNvSpPr/>
            <p:nvPr/>
          </p:nvSpPr>
          <p:spPr>
            <a:xfrm>
              <a:off x="6516223" y="3072250"/>
              <a:ext cx="160723" cy="512010"/>
            </a:xfrm>
            <a:custGeom>
              <a:rect b="b" l="l" r="r" t="t"/>
              <a:pathLst>
                <a:path extrusionOk="0" h="5231" w="1642">
                  <a:moveTo>
                    <a:pt x="1496" y="0"/>
                  </a:moveTo>
                  <a:cubicBezTo>
                    <a:pt x="1472" y="0"/>
                    <a:pt x="1447" y="10"/>
                    <a:pt x="1426" y="33"/>
                  </a:cubicBezTo>
                  <a:cubicBezTo>
                    <a:pt x="436" y="1082"/>
                    <a:pt x="0" y="2586"/>
                    <a:pt x="213" y="4007"/>
                  </a:cubicBezTo>
                  <a:cubicBezTo>
                    <a:pt x="274" y="4412"/>
                    <a:pt x="390" y="4802"/>
                    <a:pt x="557" y="5177"/>
                  </a:cubicBezTo>
                  <a:cubicBezTo>
                    <a:pt x="575" y="5215"/>
                    <a:pt x="604" y="5231"/>
                    <a:pt x="634" y="5231"/>
                  </a:cubicBezTo>
                  <a:cubicBezTo>
                    <a:pt x="700" y="5231"/>
                    <a:pt x="772" y="5154"/>
                    <a:pt x="734" y="5071"/>
                  </a:cubicBezTo>
                  <a:cubicBezTo>
                    <a:pt x="176" y="3826"/>
                    <a:pt x="260" y="2326"/>
                    <a:pt x="896" y="1124"/>
                  </a:cubicBezTo>
                  <a:cubicBezTo>
                    <a:pt x="1077" y="781"/>
                    <a:pt x="1305" y="460"/>
                    <a:pt x="1574" y="177"/>
                  </a:cubicBezTo>
                  <a:cubicBezTo>
                    <a:pt x="1641" y="102"/>
                    <a:pt x="1573" y="0"/>
                    <a:pt x="1496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8" name="Google Shape;3068;p71"/>
            <p:cNvSpPr/>
            <p:nvPr/>
          </p:nvSpPr>
          <p:spPr>
            <a:xfrm>
              <a:off x="4716281" y="1807717"/>
              <a:ext cx="1707267" cy="2175285"/>
            </a:xfrm>
            <a:custGeom>
              <a:rect b="b" l="l" r="r" t="t"/>
              <a:pathLst>
                <a:path extrusionOk="0" h="22224" w="17442">
                  <a:moveTo>
                    <a:pt x="2633" y="1"/>
                  </a:moveTo>
                  <a:cubicBezTo>
                    <a:pt x="2317" y="5"/>
                    <a:pt x="1997" y="10"/>
                    <a:pt x="1686" y="80"/>
                  </a:cubicBezTo>
                  <a:cubicBezTo>
                    <a:pt x="1379" y="153"/>
                    <a:pt x="1096" y="312"/>
                    <a:pt x="901" y="567"/>
                  </a:cubicBezTo>
                  <a:cubicBezTo>
                    <a:pt x="715" y="804"/>
                    <a:pt x="618" y="1101"/>
                    <a:pt x="548" y="1389"/>
                  </a:cubicBezTo>
                  <a:cubicBezTo>
                    <a:pt x="372" y="2146"/>
                    <a:pt x="247" y="2926"/>
                    <a:pt x="149" y="3697"/>
                  </a:cubicBezTo>
                  <a:cubicBezTo>
                    <a:pt x="46" y="4477"/>
                    <a:pt x="0" y="5267"/>
                    <a:pt x="74" y="6051"/>
                  </a:cubicBezTo>
                  <a:cubicBezTo>
                    <a:pt x="144" y="6784"/>
                    <a:pt x="316" y="7514"/>
                    <a:pt x="637" y="8177"/>
                  </a:cubicBezTo>
                  <a:cubicBezTo>
                    <a:pt x="929" y="8786"/>
                    <a:pt x="1338" y="9330"/>
                    <a:pt x="1820" y="9799"/>
                  </a:cubicBezTo>
                  <a:cubicBezTo>
                    <a:pt x="2740" y="10700"/>
                    <a:pt x="3882" y="11294"/>
                    <a:pt x="5085" y="11721"/>
                  </a:cubicBezTo>
                  <a:cubicBezTo>
                    <a:pt x="5006" y="12780"/>
                    <a:pt x="4928" y="13839"/>
                    <a:pt x="4848" y="14902"/>
                  </a:cubicBezTo>
                  <a:cubicBezTo>
                    <a:pt x="4797" y="15539"/>
                    <a:pt x="4755" y="16179"/>
                    <a:pt x="4705" y="16815"/>
                  </a:cubicBezTo>
                  <a:cubicBezTo>
                    <a:pt x="4677" y="17108"/>
                    <a:pt x="4639" y="17405"/>
                    <a:pt x="4538" y="17684"/>
                  </a:cubicBezTo>
                  <a:cubicBezTo>
                    <a:pt x="4439" y="17957"/>
                    <a:pt x="4268" y="18185"/>
                    <a:pt x="4128" y="18431"/>
                  </a:cubicBezTo>
                  <a:cubicBezTo>
                    <a:pt x="3929" y="18803"/>
                    <a:pt x="3822" y="19350"/>
                    <a:pt x="4161" y="19656"/>
                  </a:cubicBezTo>
                  <a:cubicBezTo>
                    <a:pt x="3869" y="19926"/>
                    <a:pt x="3743" y="20335"/>
                    <a:pt x="3803" y="20734"/>
                  </a:cubicBezTo>
                  <a:cubicBezTo>
                    <a:pt x="3854" y="21055"/>
                    <a:pt x="4026" y="21300"/>
                    <a:pt x="4263" y="21473"/>
                  </a:cubicBezTo>
                  <a:cubicBezTo>
                    <a:pt x="4416" y="21584"/>
                    <a:pt x="4598" y="21668"/>
                    <a:pt x="4793" y="21718"/>
                  </a:cubicBezTo>
                  <a:cubicBezTo>
                    <a:pt x="5108" y="21807"/>
                    <a:pt x="5442" y="21849"/>
                    <a:pt x="5768" y="21895"/>
                  </a:cubicBezTo>
                  <a:cubicBezTo>
                    <a:pt x="6102" y="21947"/>
                    <a:pt x="6441" y="21988"/>
                    <a:pt x="6780" y="22025"/>
                  </a:cubicBezTo>
                  <a:cubicBezTo>
                    <a:pt x="7485" y="22104"/>
                    <a:pt x="8196" y="22164"/>
                    <a:pt x="8912" y="22192"/>
                  </a:cubicBezTo>
                  <a:cubicBezTo>
                    <a:pt x="9120" y="22202"/>
                    <a:pt x="9334" y="22211"/>
                    <a:pt x="9547" y="22215"/>
                  </a:cubicBezTo>
                  <a:cubicBezTo>
                    <a:pt x="9791" y="22221"/>
                    <a:pt x="10035" y="22224"/>
                    <a:pt x="10279" y="22224"/>
                  </a:cubicBezTo>
                  <a:cubicBezTo>
                    <a:pt x="11247" y="22224"/>
                    <a:pt x="12214" y="22179"/>
                    <a:pt x="13179" y="22090"/>
                  </a:cubicBezTo>
                  <a:cubicBezTo>
                    <a:pt x="13880" y="22025"/>
                    <a:pt x="14581" y="21937"/>
                    <a:pt x="15273" y="21825"/>
                  </a:cubicBezTo>
                  <a:cubicBezTo>
                    <a:pt x="15616" y="21769"/>
                    <a:pt x="15961" y="21714"/>
                    <a:pt x="16295" y="21640"/>
                  </a:cubicBezTo>
                  <a:cubicBezTo>
                    <a:pt x="16536" y="21589"/>
                    <a:pt x="16782" y="21514"/>
                    <a:pt x="16986" y="21379"/>
                  </a:cubicBezTo>
                  <a:cubicBezTo>
                    <a:pt x="17232" y="21217"/>
                    <a:pt x="17386" y="20976"/>
                    <a:pt x="17410" y="20683"/>
                  </a:cubicBezTo>
                  <a:cubicBezTo>
                    <a:pt x="17442" y="20321"/>
                    <a:pt x="17303" y="19945"/>
                    <a:pt x="17215" y="19601"/>
                  </a:cubicBezTo>
                  <a:cubicBezTo>
                    <a:pt x="17056" y="18993"/>
                    <a:pt x="16898" y="18385"/>
                    <a:pt x="16741" y="17781"/>
                  </a:cubicBezTo>
                  <a:cubicBezTo>
                    <a:pt x="16875" y="17455"/>
                    <a:pt x="16958" y="17108"/>
                    <a:pt x="17010" y="16764"/>
                  </a:cubicBezTo>
                  <a:cubicBezTo>
                    <a:pt x="17084" y="16212"/>
                    <a:pt x="17112" y="15650"/>
                    <a:pt x="17135" y="15093"/>
                  </a:cubicBezTo>
                  <a:cubicBezTo>
                    <a:pt x="17159" y="14512"/>
                    <a:pt x="17159" y="13931"/>
                    <a:pt x="17121" y="13351"/>
                  </a:cubicBezTo>
                  <a:cubicBezTo>
                    <a:pt x="16986" y="11377"/>
                    <a:pt x="16295" y="9255"/>
                    <a:pt x="14568" y="8113"/>
                  </a:cubicBezTo>
                  <a:cubicBezTo>
                    <a:pt x="13894" y="7666"/>
                    <a:pt x="13099" y="7401"/>
                    <a:pt x="12294" y="7401"/>
                  </a:cubicBezTo>
                  <a:cubicBezTo>
                    <a:pt x="12072" y="7401"/>
                    <a:pt x="11849" y="7421"/>
                    <a:pt x="11628" y="7463"/>
                  </a:cubicBezTo>
                  <a:cubicBezTo>
                    <a:pt x="10964" y="6720"/>
                    <a:pt x="9915" y="6511"/>
                    <a:pt x="8962" y="6377"/>
                  </a:cubicBezTo>
                  <a:cubicBezTo>
                    <a:pt x="8372" y="6288"/>
                    <a:pt x="7769" y="6214"/>
                    <a:pt x="7212" y="5995"/>
                  </a:cubicBezTo>
                  <a:cubicBezTo>
                    <a:pt x="6613" y="5768"/>
                    <a:pt x="6186" y="5327"/>
                    <a:pt x="5708" y="4928"/>
                  </a:cubicBezTo>
                  <a:cubicBezTo>
                    <a:pt x="5304" y="4594"/>
                    <a:pt x="4811" y="4294"/>
                    <a:pt x="4285" y="4294"/>
                  </a:cubicBezTo>
                  <a:cubicBezTo>
                    <a:pt x="4216" y="4294"/>
                    <a:pt x="4147" y="4299"/>
                    <a:pt x="4077" y="4310"/>
                  </a:cubicBezTo>
                  <a:cubicBezTo>
                    <a:pt x="4180" y="3558"/>
                    <a:pt x="4212" y="2796"/>
                    <a:pt x="4161" y="2039"/>
                  </a:cubicBezTo>
                  <a:cubicBezTo>
                    <a:pt x="4133" y="1668"/>
                    <a:pt x="4105" y="1282"/>
                    <a:pt x="4017" y="920"/>
                  </a:cubicBezTo>
                  <a:cubicBezTo>
                    <a:pt x="3942" y="637"/>
                    <a:pt x="3808" y="363"/>
                    <a:pt x="3557" y="196"/>
                  </a:cubicBezTo>
                  <a:cubicBezTo>
                    <a:pt x="3288" y="20"/>
                    <a:pt x="2944" y="1"/>
                    <a:pt x="2633" y="1"/>
                  </a:cubicBezTo>
                  <a:close/>
                </a:path>
              </a:pathLst>
            </a:custGeom>
            <a:solidFill>
              <a:srgbClr val="FF75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9" name="Google Shape;3069;p71"/>
            <p:cNvSpPr/>
            <p:nvPr/>
          </p:nvSpPr>
          <p:spPr>
            <a:xfrm>
              <a:off x="5025293" y="2256309"/>
              <a:ext cx="82809" cy="132432"/>
            </a:xfrm>
            <a:custGeom>
              <a:rect b="b" l="l" r="r" t="t"/>
              <a:pathLst>
                <a:path extrusionOk="0" h="1353" w="846">
                  <a:moveTo>
                    <a:pt x="707" y="1"/>
                  </a:moveTo>
                  <a:cubicBezTo>
                    <a:pt x="677" y="1"/>
                    <a:pt x="647" y="16"/>
                    <a:pt x="628" y="52"/>
                  </a:cubicBezTo>
                  <a:cubicBezTo>
                    <a:pt x="433" y="433"/>
                    <a:pt x="238" y="814"/>
                    <a:pt x="43" y="1198"/>
                  </a:cubicBezTo>
                  <a:cubicBezTo>
                    <a:pt x="1" y="1279"/>
                    <a:pt x="72" y="1352"/>
                    <a:pt x="140" y="1352"/>
                  </a:cubicBezTo>
                  <a:cubicBezTo>
                    <a:pt x="170" y="1352"/>
                    <a:pt x="200" y="1337"/>
                    <a:pt x="219" y="1301"/>
                  </a:cubicBezTo>
                  <a:cubicBezTo>
                    <a:pt x="414" y="920"/>
                    <a:pt x="609" y="540"/>
                    <a:pt x="804" y="154"/>
                  </a:cubicBezTo>
                  <a:cubicBezTo>
                    <a:pt x="846" y="74"/>
                    <a:pt x="775" y="1"/>
                    <a:pt x="707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0" name="Google Shape;3070;p71"/>
            <p:cNvSpPr/>
            <p:nvPr/>
          </p:nvSpPr>
          <p:spPr>
            <a:xfrm>
              <a:off x="5091167" y="2284107"/>
              <a:ext cx="47962" cy="119316"/>
            </a:xfrm>
            <a:custGeom>
              <a:rect b="b" l="l" r="r" t="t"/>
              <a:pathLst>
                <a:path extrusionOk="0" h="1219" w="490">
                  <a:moveTo>
                    <a:pt x="364" y="0"/>
                  </a:moveTo>
                  <a:cubicBezTo>
                    <a:pt x="323" y="0"/>
                    <a:pt x="284" y="22"/>
                    <a:pt x="271" y="74"/>
                  </a:cubicBezTo>
                  <a:cubicBezTo>
                    <a:pt x="187" y="413"/>
                    <a:pt x="103" y="753"/>
                    <a:pt x="20" y="1092"/>
                  </a:cubicBezTo>
                  <a:cubicBezTo>
                    <a:pt x="0" y="1169"/>
                    <a:pt x="65" y="1219"/>
                    <a:pt x="126" y="1219"/>
                  </a:cubicBezTo>
                  <a:cubicBezTo>
                    <a:pt x="167" y="1219"/>
                    <a:pt x="206" y="1197"/>
                    <a:pt x="219" y="1147"/>
                  </a:cubicBezTo>
                  <a:cubicBezTo>
                    <a:pt x="303" y="809"/>
                    <a:pt x="387" y="464"/>
                    <a:pt x="470" y="125"/>
                  </a:cubicBezTo>
                  <a:cubicBezTo>
                    <a:pt x="490" y="50"/>
                    <a:pt x="425" y="0"/>
                    <a:pt x="364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1" name="Google Shape;3071;p71"/>
            <p:cNvSpPr/>
            <p:nvPr/>
          </p:nvSpPr>
          <p:spPr>
            <a:xfrm>
              <a:off x="5197956" y="2393343"/>
              <a:ext cx="468759" cy="752599"/>
            </a:xfrm>
            <a:custGeom>
              <a:rect b="b" l="l" r="r" t="t"/>
              <a:pathLst>
                <a:path extrusionOk="0" h="7689" w="4789">
                  <a:moveTo>
                    <a:pt x="3189" y="1"/>
                  </a:moveTo>
                  <a:cubicBezTo>
                    <a:pt x="2984" y="1"/>
                    <a:pt x="2768" y="30"/>
                    <a:pt x="2546" y="100"/>
                  </a:cubicBezTo>
                  <a:cubicBezTo>
                    <a:pt x="2546" y="100"/>
                    <a:pt x="1" y="2571"/>
                    <a:pt x="20" y="7689"/>
                  </a:cubicBezTo>
                  <a:cubicBezTo>
                    <a:pt x="20" y="7689"/>
                    <a:pt x="1929" y="2520"/>
                    <a:pt x="4789" y="574"/>
                  </a:cubicBezTo>
                  <a:cubicBezTo>
                    <a:pt x="4789" y="574"/>
                    <a:pt x="4101" y="1"/>
                    <a:pt x="3189" y="1"/>
                  </a:cubicBezTo>
                  <a:close/>
                </a:path>
              </a:pathLst>
            </a:custGeom>
            <a:solidFill>
              <a:srgbClr val="FFB5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2" name="Google Shape;3072;p71"/>
            <p:cNvSpPr/>
            <p:nvPr/>
          </p:nvSpPr>
          <p:spPr>
            <a:xfrm>
              <a:off x="5547589" y="3512620"/>
              <a:ext cx="475513" cy="241959"/>
            </a:xfrm>
            <a:custGeom>
              <a:rect b="b" l="l" r="r" t="t"/>
              <a:pathLst>
                <a:path extrusionOk="0" h="2472" w="4858">
                  <a:moveTo>
                    <a:pt x="469" y="1"/>
                  </a:moveTo>
                  <a:cubicBezTo>
                    <a:pt x="316" y="168"/>
                    <a:pt x="162" y="330"/>
                    <a:pt x="1" y="489"/>
                  </a:cubicBezTo>
                  <a:cubicBezTo>
                    <a:pt x="618" y="1083"/>
                    <a:pt x="1407" y="1598"/>
                    <a:pt x="2378" y="1979"/>
                  </a:cubicBezTo>
                  <a:cubicBezTo>
                    <a:pt x="3292" y="2335"/>
                    <a:pt x="4107" y="2471"/>
                    <a:pt x="4823" y="2471"/>
                  </a:cubicBezTo>
                  <a:cubicBezTo>
                    <a:pt x="4835" y="2471"/>
                    <a:pt x="4846" y="2471"/>
                    <a:pt x="4858" y="2471"/>
                  </a:cubicBezTo>
                  <a:lnTo>
                    <a:pt x="4858" y="2406"/>
                  </a:lnTo>
                  <a:cubicBezTo>
                    <a:pt x="4802" y="2406"/>
                    <a:pt x="4751" y="2406"/>
                    <a:pt x="4699" y="2401"/>
                  </a:cubicBezTo>
                  <a:cubicBezTo>
                    <a:pt x="3297" y="2341"/>
                    <a:pt x="2072" y="1537"/>
                    <a:pt x="1077" y="605"/>
                  </a:cubicBezTo>
                  <a:cubicBezTo>
                    <a:pt x="874" y="410"/>
                    <a:pt x="670" y="210"/>
                    <a:pt x="469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3" name="Google Shape;3073;p71"/>
            <p:cNvSpPr/>
            <p:nvPr/>
          </p:nvSpPr>
          <p:spPr>
            <a:xfrm>
              <a:off x="5337633" y="2546332"/>
              <a:ext cx="906392" cy="1014135"/>
            </a:xfrm>
            <a:custGeom>
              <a:rect b="b" l="l" r="r" t="t"/>
              <a:pathLst>
                <a:path extrusionOk="0" h="10361" w="9260">
                  <a:moveTo>
                    <a:pt x="7044" y="0"/>
                  </a:moveTo>
                  <a:cubicBezTo>
                    <a:pt x="5336" y="0"/>
                    <a:pt x="2634" y="1817"/>
                    <a:pt x="1152" y="4152"/>
                  </a:cubicBezTo>
                  <a:cubicBezTo>
                    <a:pt x="1" y="5959"/>
                    <a:pt x="269" y="8540"/>
                    <a:pt x="2146" y="10361"/>
                  </a:cubicBezTo>
                  <a:cubicBezTo>
                    <a:pt x="2307" y="10202"/>
                    <a:pt x="2461" y="10040"/>
                    <a:pt x="2614" y="9873"/>
                  </a:cubicBezTo>
                  <a:cubicBezTo>
                    <a:pt x="2317" y="9571"/>
                    <a:pt x="2034" y="9251"/>
                    <a:pt x="1774" y="8921"/>
                  </a:cubicBezTo>
                  <a:cubicBezTo>
                    <a:pt x="1379" y="8433"/>
                    <a:pt x="1049" y="7862"/>
                    <a:pt x="1026" y="7221"/>
                  </a:cubicBezTo>
                  <a:cubicBezTo>
                    <a:pt x="1021" y="7073"/>
                    <a:pt x="1031" y="6924"/>
                    <a:pt x="1059" y="6780"/>
                  </a:cubicBezTo>
                  <a:cubicBezTo>
                    <a:pt x="1124" y="6367"/>
                    <a:pt x="1304" y="5976"/>
                    <a:pt x="1574" y="5657"/>
                  </a:cubicBezTo>
                  <a:cubicBezTo>
                    <a:pt x="1890" y="5275"/>
                    <a:pt x="2363" y="4965"/>
                    <a:pt x="2870" y="4946"/>
                  </a:cubicBezTo>
                  <a:cubicBezTo>
                    <a:pt x="4643" y="2020"/>
                    <a:pt x="9260" y="1268"/>
                    <a:pt x="9260" y="1268"/>
                  </a:cubicBezTo>
                  <a:cubicBezTo>
                    <a:pt x="8381" y="80"/>
                    <a:pt x="7198" y="5"/>
                    <a:pt x="7198" y="5"/>
                  </a:cubicBezTo>
                  <a:cubicBezTo>
                    <a:pt x="7147" y="2"/>
                    <a:pt x="7096" y="0"/>
                    <a:pt x="7044" y="0"/>
                  </a:cubicBezTo>
                  <a:close/>
                </a:path>
              </a:pathLst>
            </a:custGeom>
            <a:solidFill>
              <a:srgbClr val="FFB5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4" name="Google Shape;3074;p71"/>
            <p:cNvSpPr/>
            <p:nvPr/>
          </p:nvSpPr>
          <p:spPr>
            <a:xfrm>
              <a:off x="5702046" y="2477717"/>
              <a:ext cx="248719" cy="107864"/>
            </a:xfrm>
            <a:custGeom>
              <a:rect b="b" l="l" r="r" t="t"/>
              <a:pathLst>
                <a:path extrusionOk="0" h="1102" w="2541">
                  <a:moveTo>
                    <a:pt x="2532" y="1"/>
                  </a:moveTo>
                  <a:lnTo>
                    <a:pt x="173" y="29"/>
                  </a:lnTo>
                  <a:lnTo>
                    <a:pt x="1" y="799"/>
                  </a:lnTo>
                  <a:cubicBezTo>
                    <a:pt x="1" y="799"/>
                    <a:pt x="428" y="1101"/>
                    <a:pt x="1151" y="1101"/>
                  </a:cubicBezTo>
                  <a:cubicBezTo>
                    <a:pt x="1204" y="1101"/>
                    <a:pt x="1259" y="1100"/>
                    <a:pt x="1315" y="1096"/>
                  </a:cubicBezTo>
                  <a:cubicBezTo>
                    <a:pt x="2133" y="1040"/>
                    <a:pt x="2541" y="678"/>
                    <a:pt x="2541" y="678"/>
                  </a:cubicBezTo>
                  <a:lnTo>
                    <a:pt x="2532" y="1"/>
                  </a:lnTo>
                  <a:close/>
                </a:path>
              </a:pathLst>
            </a:custGeom>
            <a:solidFill>
              <a:srgbClr val="FF8E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5" name="Google Shape;3075;p71"/>
            <p:cNvSpPr/>
            <p:nvPr/>
          </p:nvSpPr>
          <p:spPr>
            <a:xfrm>
              <a:off x="5251693" y="2778214"/>
              <a:ext cx="406408" cy="431749"/>
            </a:xfrm>
            <a:custGeom>
              <a:rect b="b" l="l" r="r" t="t"/>
              <a:pathLst>
                <a:path extrusionOk="0" h="4411" w="4152">
                  <a:moveTo>
                    <a:pt x="3813" y="1"/>
                  </a:moveTo>
                  <a:cubicBezTo>
                    <a:pt x="3741" y="1"/>
                    <a:pt x="3667" y="22"/>
                    <a:pt x="3603" y="60"/>
                  </a:cubicBezTo>
                  <a:cubicBezTo>
                    <a:pt x="3418" y="167"/>
                    <a:pt x="3275" y="362"/>
                    <a:pt x="3153" y="538"/>
                  </a:cubicBezTo>
                  <a:cubicBezTo>
                    <a:pt x="3024" y="733"/>
                    <a:pt x="2926" y="947"/>
                    <a:pt x="2861" y="1170"/>
                  </a:cubicBezTo>
                  <a:cubicBezTo>
                    <a:pt x="2687" y="911"/>
                    <a:pt x="2458" y="691"/>
                    <a:pt x="2144" y="691"/>
                  </a:cubicBezTo>
                  <a:cubicBezTo>
                    <a:pt x="2114" y="691"/>
                    <a:pt x="2084" y="692"/>
                    <a:pt x="2053" y="696"/>
                  </a:cubicBezTo>
                  <a:cubicBezTo>
                    <a:pt x="1668" y="742"/>
                    <a:pt x="1430" y="1072"/>
                    <a:pt x="1449" y="1421"/>
                  </a:cubicBezTo>
                  <a:cubicBezTo>
                    <a:pt x="1392" y="1401"/>
                    <a:pt x="1333" y="1391"/>
                    <a:pt x="1275" y="1391"/>
                  </a:cubicBezTo>
                  <a:cubicBezTo>
                    <a:pt x="1141" y="1391"/>
                    <a:pt x="1008" y="1443"/>
                    <a:pt x="901" y="1546"/>
                  </a:cubicBezTo>
                  <a:cubicBezTo>
                    <a:pt x="729" y="1723"/>
                    <a:pt x="692" y="1959"/>
                    <a:pt x="744" y="2182"/>
                  </a:cubicBezTo>
                  <a:cubicBezTo>
                    <a:pt x="718" y="2178"/>
                    <a:pt x="691" y="2176"/>
                    <a:pt x="665" y="2176"/>
                  </a:cubicBezTo>
                  <a:cubicBezTo>
                    <a:pt x="541" y="2176"/>
                    <a:pt x="418" y="2223"/>
                    <a:pt x="326" y="2326"/>
                  </a:cubicBezTo>
                  <a:cubicBezTo>
                    <a:pt x="154" y="2512"/>
                    <a:pt x="163" y="2767"/>
                    <a:pt x="293" y="2953"/>
                  </a:cubicBezTo>
                  <a:cubicBezTo>
                    <a:pt x="60" y="3069"/>
                    <a:pt x="0" y="3422"/>
                    <a:pt x="159" y="3668"/>
                  </a:cubicBezTo>
                  <a:cubicBezTo>
                    <a:pt x="371" y="4012"/>
                    <a:pt x="845" y="4211"/>
                    <a:pt x="1222" y="4314"/>
                  </a:cubicBezTo>
                  <a:cubicBezTo>
                    <a:pt x="1458" y="4379"/>
                    <a:pt x="1695" y="4411"/>
                    <a:pt x="1937" y="4411"/>
                  </a:cubicBezTo>
                  <a:cubicBezTo>
                    <a:pt x="2002" y="3998"/>
                    <a:pt x="2182" y="3607"/>
                    <a:pt x="2452" y="3288"/>
                  </a:cubicBezTo>
                  <a:cubicBezTo>
                    <a:pt x="2778" y="2893"/>
                    <a:pt x="3281" y="2574"/>
                    <a:pt x="3809" y="2574"/>
                  </a:cubicBezTo>
                  <a:cubicBezTo>
                    <a:pt x="3854" y="2574"/>
                    <a:pt x="3899" y="2576"/>
                    <a:pt x="3943" y="2581"/>
                  </a:cubicBezTo>
                  <a:cubicBezTo>
                    <a:pt x="4008" y="2591"/>
                    <a:pt x="4077" y="2604"/>
                    <a:pt x="4138" y="2628"/>
                  </a:cubicBezTo>
                  <a:cubicBezTo>
                    <a:pt x="4152" y="2354"/>
                    <a:pt x="4133" y="2075"/>
                    <a:pt x="4133" y="1815"/>
                  </a:cubicBezTo>
                  <a:cubicBezTo>
                    <a:pt x="4128" y="1528"/>
                    <a:pt x="4128" y="1244"/>
                    <a:pt x="4124" y="956"/>
                  </a:cubicBezTo>
                  <a:lnTo>
                    <a:pt x="4124" y="529"/>
                  </a:lnTo>
                  <a:cubicBezTo>
                    <a:pt x="4124" y="413"/>
                    <a:pt x="4133" y="283"/>
                    <a:pt x="4087" y="172"/>
                  </a:cubicBezTo>
                  <a:cubicBezTo>
                    <a:pt x="4033" y="53"/>
                    <a:pt x="3926" y="1"/>
                    <a:pt x="3813" y="1"/>
                  </a:cubicBezTo>
                  <a:close/>
                </a:path>
              </a:pathLst>
            </a:custGeom>
            <a:solidFill>
              <a:srgbClr val="FF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6" name="Google Shape;3076;p71"/>
            <p:cNvSpPr/>
            <p:nvPr/>
          </p:nvSpPr>
          <p:spPr>
            <a:xfrm>
              <a:off x="6022999" y="3548053"/>
              <a:ext cx="348364" cy="206527"/>
            </a:xfrm>
            <a:custGeom>
              <a:rect b="b" l="l" r="r" t="t"/>
              <a:pathLst>
                <a:path extrusionOk="0" h="2110" w="3559">
                  <a:moveTo>
                    <a:pt x="3391" y="1"/>
                  </a:moveTo>
                  <a:cubicBezTo>
                    <a:pt x="3391" y="1"/>
                    <a:pt x="3335" y="29"/>
                    <a:pt x="3242" y="84"/>
                  </a:cubicBezTo>
                  <a:cubicBezTo>
                    <a:pt x="3274" y="117"/>
                    <a:pt x="3288" y="164"/>
                    <a:pt x="3256" y="210"/>
                  </a:cubicBezTo>
                  <a:cubicBezTo>
                    <a:pt x="2577" y="1325"/>
                    <a:pt x="1306" y="2044"/>
                    <a:pt x="1" y="2044"/>
                  </a:cubicBezTo>
                  <a:lnTo>
                    <a:pt x="1" y="2109"/>
                  </a:lnTo>
                  <a:cubicBezTo>
                    <a:pt x="2322" y="2095"/>
                    <a:pt x="3558" y="642"/>
                    <a:pt x="3558" y="642"/>
                  </a:cubicBezTo>
                  <a:lnTo>
                    <a:pt x="3391" y="1"/>
                  </a:ln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7" name="Google Shape;3077;p71"/>
            <p:cNvSpPr/>
            <p:nvPr/>
          </p:nvSpPr>
          <p:spPr>
            <a:xfrm>
              <a:off x="5437570" y="2835083"/>
              <a:ext cx="907371" cy="913025"/>
            </a:xfrm>
            <a:custGeom>
              <a:rect b="b" l="l" r="r" t="t"/>
              <a:pathLst>
                <a:path extrusionOk="0" h="9328" w="9270">
                  <a:moveTo>
                    <a:pt x="5189" y="0"/>
                  </a:moveTo>
                  <a:cubicBezTo>
                    <a:pt x="5158" y="0"/>
                    <a:pt x="5126" y="13"/>
                    <a:pt x="5104" y="45"/>
                  </a:cubicBezTo>
                  <a:cubicBezTo>
                    <a:pt x="4602" y="718"/>
                    <a:pt x="4394" y="1578"/>
                    <a:pt x="4510" y="2405"/>
                  </a:cubicBezTo>
                  <a:cubicBezTo>
                    <a:pt x="4456" y="2387"/>
                    <a:pt x="4400" y="2379"/>
                    <a:pt x="4343" y="2379"/>
                  </a:cubicBezTo>
                  <a:cubicBezTo>
                    <a:pt x="4260" y="2379"/>
                    <a:pt x="4176" y="2396"/>
                    <a:pt x="4096" y="2424"/>
                  </a:cubicBezTo>
                  <a:cubicBezTo>
                    <a:pt x="3822" y="2520"/>
                    <a:pt x="3622" y="2786"/>
                    <a:pt x="3335" y="2841"/>
                  </a:cubicBezTo>
                  <a:cubicBezTo>
                    <a:pt x="3311" y="2846"/>
                    <a:pt x="3288" y="2848"/>
                    <a:pt x="3266" y="2848"/>
                  </a:cubicBezTo>
                  <a:cubicBezTo>
                    <a:pt x="3003" y="2848"/>
                    <a:pt x="2853" y="2557"/>
                    <a:pt x="2707" y="2377"/>
                  </a:cubicBezTo>
                  <a:cubicBezTo>
                    <a:pt x="2578" y="2218"/>
                    <a:pt x="2424" y="2103"/>
                    <a:pt x="2239" y="2047"/>
                  </a:cubicBezTo>
                  <a:cubicBezTo>
                    <a:pt x="2178" y="2023"/>
                    <a:pt x="2109" y="2010"/>
                    <a:pt x="2044" y="2000"/>
                  </a:cubicBezTo>
                  <a:cubicBezTo>
                    <a:pt x="1998" y="1997"/>
                    <a:pt x="1952" y="1994"/>
                    <a:pt x="1906" y="1994"/>
                  </a:cubicBezTo>
                  <a:cubicBezTo>
                    <a:pt x="1887" y="1994"/>
                    <a:pt x="1868" y="1994"/>
                    <a:pt x="1849" y="1996"/>
                  </a:cubicBezTo>
                  <a:cubicBezTo>
                    <a:pt x="1342" y="2015"/>
                    <a:pt x="869" y="2325"/>
                    <a:pt x="553" y="2707"/>
                  </a:cubicBezTo>
                  <a:cubicBezTo>
                    <a:pt x="283" y="3026"/>
                    <a:pt x="103" y="3417"/>
                    <a:pt x="38" y="3830"/>
                  </a:cubicBezTo>
                  <a:cubicBezTo>
                    <a:pt x="10" y="3974"/>
                    <a:pt x="0" y="4123"/>
                    <a:pt x="5" y="4271"/>
                  </a:cubicBezTo>
                  <a:cubicBezTo>
                    <a:pt x="28" y="4912"/>
                    <a:pt x="358" y="5483"/>
                    <a:pt x="753" y="5971"/>
                  </a:cubicBezTo>
                  <a:cubicBezTo>
                    <a:pt x="1013" y="6301"/>
                    <a:pt x="1296" y="6621"/>
                    <a:pt x="1593" y="6923"/>
                  </a:cubicBezTo>
                  <a:cubicBezTo>
                    <a:pt x="1794" y="7132"/>
                    <a:pt x="1998" y="7332"/>
                    <a:pt x="2201" y="7527"/>
                  </a:cubicBezTo>
                  <a:cubicBezTo>
                    <a:pt x="3196" y="8459"/>
                    <a:pt x="4421" y="9263"/>
                    <a:pt x="5823" y="9323"/>
                  </a:cubicBezTo>
                  <a:cubicBezTo>
                    <a:pt x="5875" y="9328"/>
                    <a:pt x="5926" y="9328"/>
                    <a:pt x="5982" y="9328"/>
                  </a:cubicBezTo>
                  <a:cubicBezTo>
                    <a:pt x="7287" y="9328"/>
                    <a:pt x="8558" y="8609"/>
                    <a:pt x="9237" y="7494"/>
                  </a:cubicBezTo>
                  <a:cubicBezTo>
                    <a:pt x="9269" y="7448"/>
                    <a:pt x="9255" y="7401"/>
                    <a:pt x="9223" y="7368"/>
                  </a:cubicBezTo>
                  <a:cubicBezTo>
                    <a:pt x="9202" y="7352"/>
                    <a:pt x="9175" y="7342"/>
                    <a:pt x="9148" y="7342"/>
                  </a:cubicBezTo>
                  <a:cubicBezTo>
                    <a:pt x="9116" y="7342"/>
                    <a:pt x="9083" y="7356"/>
                    <a:pt x="9060" y="7392"/>
                  </a:cubicBezTo>
                  <a:cubicBezTo>
                    <a:pt x="9038" y="7429"/>
                    <a:pt x="9014" y="7466"/>
                    <a:pt x="8986" y="7503"/>
                  </a:cubicBezTo>
                  <a:cubicBezTo>
                    <a:pt x="8387" y="8404"/>
                    <a:pt x="7366" y="9017"/>
                    <a:pt x="6279" y="9110"/>
                  </a:cubicBezTo>
                  <a:cubicBezTo>
                    <a:pt x="6181" y="9119"/>
                    <a:pt x="6084" y="9123"/>
                    <a:pt x="5986" y="9123"/>
                  </a:cubicBezTo>
                  <a:cubicBezTo>
                    <a:pt x="4836" y="9123"/>
                    <a:pt x="3753" y="8562"/>
                    <a:pt x="2875" y="7846"/>
                  </a:cubicBezTo>
                  <a:cubicBezTo>
                    <a:pt x="2875" y="7842"/>
                    <a:pt x="2870" y="7842"/>
                    <a:pt x="2870" y="7838"/>
                  </a:cubicBezTo>
                  <a:cubicBezTo>
                    <a:pt x="2847" y="7819"/>
                    <a:pt x="2819" y="7801"/>
                    <a:pt x="2797" y="7777"/>
                  </a:cubicBezTo>
                  <a:cubicBezTo>
                    <a:pt x="2540" y="7563"/>
                    <a:pt x="2300" y="7336"/>
                    <a:pt x="2062" y="7099"/>
                  </a:cubicBezTo>
                  <a:cubicBezTo>
                    <a:pt x="1951" y="6987"/>
                    <a:pt x="1844" y="6876"/>
                    <a:pt x="1732" y="6760"/>
                  </a:cubicBezTo>
                  <a:cubicBezTo>
                    <a:pt x="1612" y="6635"/>
                    <a:pt x="1496" y="6509"/>
                    <a:pt x="1380" y="6380"/>
                  </a:cubicBezTo>
                  <a:cubicBezTo>
                    <a:pt x="962" y="5924"/>
                    <a:pt x="530" y="5441"/>
                    <a:pt x="326" y="4852"/>
                  </a:cubicBezTo>
                  <a:cubicBezTo>
                    <a:pt x="210" y="4522"/>
                    <a:pt x="191" y="4160"/>
                    <a:pt x="256" y="3817"/>
                  </a:cubicBezTo>
                  <a:cubicBezTo>
                    <a:pt x="390" y="3087"/>
                    <a:pt x="883" y="2418"/>
                    <a:pt x="1626" y="2237"/>
                  </a:cubicBezTo>
                  <a:cubicBezTo>
                    <a:pt x="1659" y="2228"/>
                    <a:pt x="1691" y="2223"/>
                    <a:pt x="1723" y="2218"/>
                  </a:cubicBezTo>
                  <a:cubicBezTo>
                    <a:pt x="1786" y="2208"/>
                    <a:pt x="1851" y="2202"/>
                    <a:pt x="1915" y="2202"/>
                  </a:cubicBezTo>
                  <a:cubicBezTo>
                    <a:pt x="2021" y="2202"/>
                    <a:pt x="2126" y="2218"/>
                    <a:pt x="2225" y="2256"/>
                  </a:cubicBezTo>
                  <a:cubicBezTo>
                    <a:pt x="2317" y="2293"/>
                    <a:pt x="2401" y="2344"/>
                    <a:pt x="2476" y="2418"/>
                  </a:cubicBezTo>
                  <a:cubicBezTo>
                    <a:pt x="2652" y="2604"/>
                    <a:pt x="2769" y="2864"/>
                    <a:pt x="3005" y="2990"/>
                  </a:cubicBezTo>
                  <a:cubicBezTo>
                    <a:pt x="3088" y="3033"/>
                    <a:pt x="3171" y="3051"/>
                    <a:pt x="3253" y="3051"/>
                  </a:cubicBezTo>
                  <a:cubicBezTo>
                    <a:pt x="3453" y="3051"/>
                    <a:pt x="3646" y="2941"/>
                    <a:pt x="3817" y="2823"/>
                  </a:cubicBezTo>
                  <a:cubicBezTo>
                    <a:pt x="3938" y="2738"/>
                    <a:pt x="4168" y="2574"/>
                    <a:pt x="4355" y="2574"/>
                  </a:cubicBezTo>
                  <a:cubicBezTo>
                    <a:pt x="4436" y="2574"/>
                    <a:pt x="4508" y="2604"/>
                    <a:pt x="4561" y="2683"/>
                  </a:cubicBezTo>
                  <a:cubicBezTo>
                    <a:pt x="4584" y="2715"/>
                    <a:pt x="4616" y="2728"/>
                    <a:pt x="4648" y="2728"/>
                  </a:cubicBezTo>
                  <a:cubicBezTo>
                    <a:pt x="4709" y="2728"/>
                    <a:pt x="4767" y="2676"/>
                    <a:pt x="4751" y="2600"/>
                  </a:cubicBezTo>
                  <a:cubicBezTo>
                    <a:pt x="4565" y="1749"/>
                    <a:pt x="4760" y="849"/>
                    <a:pt x="5281" y="148"/>
                  </a:cubicBezTo>
                  <a:cubicBezTo>
                    <a:pt x="5336" y="73"/>
                    <a:pt x="5264" y="0"/>
                    <a:pt x="5189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8" name="Google Shape;3078;p71"/>
            <p:cNvSpPr/>
            <p:nvPr/>
          </p:nvSpPr>
          <p:spPr>
            <a:xfrm>
              <a:off x="5888803" y="3131958"/>
              <a:ext cx="100623" cy="178239"/>
            </a:xfrm>
            <a:custGeom>
              <a:rect b="b" l="l" r="r" t="t"/>
              <a:pathLst>
                <a:path extrusionOk="0" h="1821" w="1028">
                  <a:moveTo>
                    <a:pt x="139" y="1"/>
                  </a:moveTo>
                  <a:cubicBezTo>
                    <a:pt x="72" y="1"/>
                    <a:pt x="0" y="76"/>
                    <a:pt x="39" y="156"/>
                  </a:cubicBezTo>
                  <a:cubicBezTo>
                    <a:pt x="294" y="694"/>
                    <a:pt x="555" y="1234"/>
                    <a:pt x="810" y="1768"/>
                  </a:cubicBezTo>
                  <a:cubicBezTo>
                    <a:pt x="827" y="1805"/>
                    <a:pt x="857" y="1821"/>
                    <a:pt x="887" y="1821"/>
                  </a:cubicBezTo>
                  <a:cubicBezTo>
                    <a:pt x="955" y="1821"/>
                    <a:pt x="1028" y="1745"/>
                    <a:pt x="986" y="1665"/>
                  </a:cubicBezTo>
                  <a:cubicBezTo>
                    <a:pt x="731" y="1127"/>
                    <a:pt x="476" y="589"/>
                    <a:pt x="215" y="54"/>
                  </a:cubicBezTo>
                  <a:cubicBezTo>
                    <a:pt x="198" y="16"/>
                    <a:pt x="169" y="1"/>
                    <a:pt x="139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9" name="Google Shape;3079;p71"/>
            <p:cNvSpPr/>
            <p:nvPr/>
          </p:nvSpPr>
          <p:spPr>
            <a:xfrm>
              <a:off x="5828019" y="3172677"/>
              <a:ext cx="45515" cy="139577"/>
            </a:xfrm>
            <a:custGeom>
              <a:rect b="b" l="l" r="r" t="t"/>
              <a:pathLst>
                <a:path extrusionOk="0" h="1426" w="465">
                  <a:moveTo>
                    <a:pt x="128" y="0"/>
                  </a:moveTo>
                  <a:cubicBezTo>
                    <a:pt x="67" y="0"/>
                    <a:pt x="0" y="52"/>
                    <a:pt x="15" y="130"/>
                  </a:cubicBezTo>
                  <a:cubicBezTo>
                    <a:pt x="94" y="535"/>
                    <a:pt x="173" y="943"/>
                    <a:pt x="251" y="1352"/>
                  </a:cubicBezTo>
                  <a:cubicBezTo>
                    <a:pt x="260" y="1404"/>
                    <a:pt x="297" y="1426"/>
                    <a:pt x="337" y="1426"/>
                  </a:cubicBezTo>
                  <a:cubicBezTo>
                    <a:pt x="398" y="1426"/>
                    <a:pt x="465" y="1374"/>
                    <a:pt x="451" y="1296"/>
                  </a:cubicBezTo>
                  <a:cubicBezTo>
                    <a:pt x="372" y="891"/>
                    <a:pt x="293" y="484"/>
                    <a:pt x="214" y="74"/>
                  </a:cubicBezTo>
                  <a:cubicBezTo>
                    <a:pt x="205" y="23"/>
                    <a:pt x="168" y="0"/>
                    <a:pt x="128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0" name="Google Shape;3080;p71"/>
            <p:cNvSpPr/>
            <p:nvPr/>
          </p:nvSpPr>
          <p:spPr>
            <a:xfrm>
              <a:off x="5137465" y="3735497"/>
              <a:ext cx="975203" cy="164536"/>
            </a:xfrm>
            <a:custGeom>
              <a:rect b="b" l="l" r="r" t="t"/>
              <a:pathLst>
                <a:path extrusionOk="0" h="1681" w="9963">
                  <a:moveTo>
                    <a:pt x="157" y="0"/>
                  </a:moveTo>
                  <a:cubicBezTo>
                    <a:pt x="61" y="0"/>
                    <a:pt x="0" y="138"/>
                    <a:pt x="100" y="194"/>
                  </a:cubicBezTo>
                  <a:cubicBezTo>
                    <a:pt x="2207" y="1337"/>
                    <a:pt x="4618" y="1681"/>
                    <a:pt x="6988" y="1681"/>
                  </a:cubicBezTo>
                  <a:cubicBezTo>
                    <a:pt x="7161" y="1681"/>
                    <a:pt x="7334" y="1679"/>
                    <a:pt x="7506" y="1675"/>
                  </a:cubicBezTo>
                  <a:cubicBezTo>
                    <a:pt x="8281" y="1661"/>
                    <a:pt x="9057" y="1611"/>
                    <a:pt x="9828" y="1550"/>
                  </a:cubicBezTo>
                  <a:cubicBezTo>
                    <a:pt x="9959" y="1541"/>
                    <a:pt x="9963" y="1345"/>
                    <a:pt x="9840" y="1345"/>
                  </a:cubicBezTo>
                  <a:cubicBezTo>
                    <a:pt x="9836" y="1345"/>
                    <a:pt x="9832" y="1345"/>
                    <a:pt x="9828" y="1346"/>
                  </a:cubicBezTo>
                  <a:cubicBezTo>
                    <a:pt x="8883" y="1419"/>
                    <a:pt x="7927" y="1473"/>
                    <a:pt x="6972" y="1473"/>
                  </a:cubicBezTo>
                  <a:cubicBezTo>
                    <a:pt x="5338" y="1473"/>
                    <a:pt x="3706" y="1315"/>
                    <a:pt x="2138" y="825"/>
                  </a:cubicBezTo>
                  <a:cubicBezTo>
                    <a:pt x="1469" y="617"/>
                    <a:pt x="820" y="347"/>
                    <a:pt x="207" y="13"/>
                  </a:cubicBezTo>
                  <a:cubicBezTo>
                    <a:pt x="189" y="4"/>
                    <a:pt x="173" y="0"/>
                    <a:pt x="157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1" name="Google Shape;3081;p71"/>
            <p:cNvSpPr/>
            <p:nvPr/>
          </p:nvSpPr>
          <p:spPr>
            <a:xfrm>
              <a:off x="5608079" y="2542613"/>
              <a:ext cx="415022" cy="209561"/>
            </a:xfrm>
            <a:custGeom>
              <a:rect b="b" l="l" r="r" t="t"/>
              <a:pathLst>
                <a:path extrusionOk="0" h="2141" w="4240">
                  <a:moveTo>
                    <a:pt x="4131" y="0"/>
                  </a:moveTo>
                  <a:cubicBezTo>
                    <a:pt x="4128" y="0"/>
                    <a:pt x="4124" y="0"/>
                    <a:pt x="4119" y="1"/>
                  </a:cubicBezTo>
                  <a:cubicBezTo>
                    <a:pt x="2591" y="196"/>
                    <a:pt x="1156" y="898"/>
                    <a:pt x="65" y="1985"/>
                  </a:cubicBezTo>
                  <a:cubicBezTo>
                    <a:pt x="0" y="2049"/>
                    <a:pt x="63" y="2141"/>
                    <a:pt x="134" y="2141"/>
                  </a:cubicBezTo>
                  <a:cubicBezTo>
                    <a:pt x="155" y="2141"/>
                    <a:pt x="176" y="2133"/>
                    <a:pt x="195" y="2114"/>
                  </a:cubicBezTo>
                  <a:cubicBezTo>
                    <a:pt x="1250" y="1065"/>
                    <a:pt x="2643" y="373"/>
                    <a:pt x="4119" y="187"/>
                  </a:cubicBezTo>
                  <a:cubicBezTo>
                    <a:pt x="4236" y="174"/>
                    <a:pt x="4240" y="0"/>
                    <a:pt x="4131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2" name="Google Shape;3082;p71"/>
            <p:cNvSpPr/>
            <p:nvPr/>
          </p:nvSpPr>
          <p:spPr>
            <a:xfrm>
              <a:off x="5319623" y="2448255"/>
              <a:ext cx="349734" cy="417752"/>
            </a:xfrm>
            <a:custGeom>
              <a:rect b="b" l="l" r="r" t="t"/>
              <a:pathLst>
                <a:path extrusionOk="0" h="4268" w="3573">
                  <a:moveTo>
                    <a:pt x="3448" y="1"/>
                  </a:moveTo>
                  <a:cubicBezTo>
                    <a:pt x="3433" y="1"/>
                    <a:pt x="3418" y="6"/>
                    <a:pt x="3402" y="18"/>
                  </a:cubicBezTo>
                  <a:cubicBezTo>
                    <a:pt x="2288" y="859"/>
                    <a:pt x="1331" y="1899"/>
                    <a:pt x="602" y="3088"/>
                  </a:cubicBezTo>
                  <a:cubicBezTo>
                    <a:pt x="393" y="3422"/>
                    <a:pt x="207" y="3770"/>
                    <a:pt x="35" y="4128"/>
                  </a:cubicBezTo>
                  <a:cubicBezTo>
                    <a:pt x="0" y="4201"/>
                    <a:pt x="66" y="4268"/>
                    <a:pt x="127" y="4268"/>
                  </a:cubicBezTo>
                  <a:cubicBezTo>
                    <a:pt x="155" y="4268"/>
                    <a:pt x="182" y="4254"/>
                    <a:pt x="198" y="4220"/>
                  </a:cubicBezTo>
                  <a:cubicBezTo>
                    <a:pt x="783" y="2990"/>
                    <a:pt x="1595" y="1871"/>
                    <a:pt x="2590" y="937"/>
                  </a:cubicBezTo>
                  <a:cubicBezTo>
                    <a:pt x="2877" y="668"/>
                    <a:pt x="3179" y="418"/>
                    <a:pt x="3494" y="180"/>
                  </a:cubicBezTo>
                  <a:cubicBezTo>
                    <a:pt x="3572" y="123"/>
                    <a:pt x="3521" y="1"/>
                    <a:pt x="3448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3" name="Google Shape;3083;p71"/>
            <p:cNvSpPr/>
            <p:nvPr/>
          </p:nvSpPr>
          <p:spPr>
            <a:xfrm>
              <a:off x="5226244" y="1304606"/>
              <a:ext cx="1461484" cy="1190808"/>
            </a:xfrm>
            <a:custGeom>
              <a:rect b="b" l="l" r="r" t="t"/>
              <a:pathLst>
                <a:path extrusionOk="0" h="12166" w="14931">
                  <a:moveTo>
                    <a:pt x="6582" y="0"/>
                  </a:moveTo>
                  <a:cubicBezTo>
                    <a:pt x="4270" y="0"/>
                    <a:pt x="2187" y="1306"/>
                    <a:pt x="1077" y="3293"/>
                  </a:cubicBezTo>
                  <a:cubicBezTo>
                    <a:pt x="1077" y="3293"/>
                    <a:pt x="1" y="5265"/>
                    <a:pt x="353" y="7667"/>
                  </a:cubicBezTo>
                  <a:cubicBezTo>
                    <a:pt x="873" y="10184"/>
                    <a:pt x="3111" y="11804"/>
                    <a:pt x="5940" y="12115"/>
                  </a:cubicBezTo>
                  <a:cubicBezTo>
                    <a:pt x="6250" y="12149"/>
                    <a:pt x="6558" y="12166"/>
                    <a:pt x="6860" y="12166"/>
                  </a:cubicBezTo>
                  <a:cubicBezTo>
                    <a:pt x="9299" y="12166"/>
                    <a:pt x="11410" y="11072"/>
                    <a:pt x="12352" y="8986"/>
                  </a:cubicBezTo>
                  <a:cubicBezTo>
                    <a:pt x="12392" y="8988"/>
                    <a:pt x="12432" y="8989"/>
                    <a:pt x="12471" y="8989"/>
                  </a:cubicBezTo>
                  <a:cubicBezTo>
                    <a:pt x="13358" y="8989"/>
                    <a:pt x="14215" y="8352"/>
                    <a:pt x="14540" y="7365"/>
                  </a:cubicBezTo>
                  <a:cubicBezTo>
                    <a:pt x="14930" y="6167"/>
                    <a:pt x="14382" y="4918"/>
                    <a:pt x="13319" y="4569"/>
                  </a:cubicBezTo>
                  <a:cubicBezTo>
                    <a:pt x="13131" y="4505"/>
                    <a:pt x="12941" y="4477"/>
                    <a:pt x="12751" y="4477"/>
                  </a:cubicBezTo>
                  <a:cubicBezTo>
                    <a:pt x="12691" y="4477"/>
                    <a:pt x="12631" y="4480"/>
                    <a:pt x="12571" y="4485"/>
                  </a:cubicBezTo>
                  <a:cubicBezTo>
                    <a:pt x="11837" y="2127"/>
                    <a:pt x="9812" y="316"/>
                    <a:pt x="7258" y="38"/>
                  </a:cubicBezTo>
                  <a:cubicBezTo>
                    <a:pt x="7031" y="13"/>
                    <a:pt x="6806" y="0"/>
                    <a:pt x="6582" y="0"/>
                  </a:cubicBezTo>
                  <a:close/>
                </a:path>
              </a:pathLst>
            </a:custGeom>
            <a:solidFill>
              <a:srgbClr val="FFBD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4" name="Google Shape;3084;p71"/>
            <p:cNvSpPr/>
            <p:nvPr/>
          </p:nvSpPr>
          <p:spPr>
            <a:xfrm>
              <a:off x="5534864" y="1785694"/>
              <a:ext cx="119221" cy="140556"/>
            </a:xfrm>
            <a:custGeom>
              <a:rect b="b" l="l" r="r" t="t"/>
              <a:pathLst>
                <a:path extrusionOk="0" h="1436" w="1218">
                  <a:moveTo>
                    <a:pt x="641" y="0"/>
                  </a:moveTo>
                  <a:cubicBezTo>
                    <a:pt x="348" y="0"/>
                    <a:pt x="86" y="282"/>
                    <a:pt x="42" y="657"/>
                  </a:cubicBezTo>
                  <a:cubicBezTo>
                    <a:pt x="0" y="1053"/>
                    <a:pt x="219" y="1396"/>
                    <a:pt x="530" y="1433"/>
                  </a:cubicBezTo>
                  <a:cubicBezTo>
                    <a:pt x="546" y="1434"/>
                    <a:pt x="562" y="1435"/>
                    <a:pt x="578" y="1435"/>
                  </a:cubicBezTo>
                  <a:cubicBezTo>
                    <a:pt x="874" y="1435"/>
                    <a:pt x="1136" y="1153"/>
                    <a:pt x="1175" y="778"/>
                  </a:cubicBezTo>
                  <a:cubicBezTo>
                    <a:pt x="1217" y="384"/>
                    <a:pt x="999" y="40"/>
                    <a:pt x="688" y="3"/>
                  </a:cubicBezTo>
                  <a:cubicBezTo>
                    <a:pt x="672" y="1"/>
                    <a:pt x="657" y="0"/>
                    <a:pt x="641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5" name="Google Shape;3085;p71"/>
            <p:cNvSpPr/>
            <p:nvPr/>
          </p:nvSpPr>
          <p:spPr>
            <a:xfrm>
              <a:off x="5999311" y="1821910"/>
              <a:ext cx="119221" cy="140262"/>
            </a:xfrm>
            <a:custGeom>
              <a:rect b="b" l="l" r="r" t="t"/>
              <a:pathLst>
                <a:path extrusionOk="0" h="1433" w="1218">
                  <a:moveTo>
                    <a:pt x="635" y="1"/>
                  </a:moveTo>
                  <a:cubicBezTo>
                    <a:pt x="341" y="1"/>
                    <a:pt x="82" y="282"/>
                    <a:pt x="43" y="655"/>
                  </a:cubicBezTo>
                  <a:cubicBezTo>
                    <a:pt x="1" y="1049"/>
                    <a:pt x="219" y="1397"/>
                    <a:pt x="530" y="1429"/>
                  </a:cubicBezTo>
                  <a:cubicBezTo>
                    <a:pt x="548" y="1432"/>
                    <a:pt x="567" y="1433"/>
                    <a:pt x="584" y="1433"/>
                  </a:cubicBezTo>
                  <a:cubicBezTo>
                    <a:pt x="874" y="1433"/>
                    <a:pt x="1133" y="1151"/>
                    <a:pt x="1176" y="780"/>
                  </a:cubicBezTo>
                  <a:cubicBezTo>
                    <a:pt x="1218" y="385"/>
                    <a:pt x="999" y="36"/>
                    <a:pt x="689" y="4"/>
                  </a:cubicBezTo>
                  <a:cubicBezTo>
                    <a:pt x="671" y="2"/>
                    <a:pt x="653" y="1"/>
                    <a:pt x="635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6" name="Google Shape;3086;p71"/>
            <p:cNvSpPr/>
            <p:nvPr/>
          </p:nvSpPr>
          <p:spPr>
            <a:xfrm>
              <a:off x="5326181" y="1942500"/>
              <a:ext cx="234233" cy="222285"/>
            </a:xfrm>
            <a:custGeom>
              <a:rect b="b" l="l" r="r" t="t"/>
              <a:pathLst>
                <a:path extrusionOk="0" h="2271" w="2393">
                  <a:moveTo>
                    <a:pt x="1192" y="1"/>
                  </a:moveTo>
                  <a:cubicBezTo>
                    <a:pt x="622" y="1"/>
                    <a:pt x="135" y="431"/>
                    <a:pt x="71" y="1011"/>
                  </a:cubicBezTo>
                  <a:cubicBezTo>
                    <a:pt x="0" y="1633"/>
                    <a:pt x="452" y="2194"/>
                    <a:pt x="1074" y="2265"/>
                  </a:cubicBezTo>
                  <a:cubicBezTo>
                    <a:pt x="1114" y="2269"/>
                    <a:pt x="1153" y="2271"/>
                    <a:pt x="1193" y="2271"/>
                  </a:cubicBezTo>
                  <a:cubicBezTo>
                    <a:pt x="1766" y="2271"/>
                    <a:pt x="2262" y="1839"/>
                    <a:pt x="2323" y="1256"/>
                  </a:cubicBezTo>
                  <a:cubicBezTo>
                    <a:pt x="2392" y="634"/>
                    <a:pt x="1942" y="77"/>
                    <a:pt x="1320" y="8"/>
                  </a:cubicBezTo>
                  <a:cubicBezTo>
                    <a:pt x="1277" y="3"/>
                    <a:pt x="1234" y="1"/>
                    <a:pt x="1192" y="1"/>
                  </a:cubicBezTo>
                  <a:close/>
                </a:path>
              </a:pathLst>
            </a:custGeom>
            <a:solidFill>
              <a:srgbClr val="FF7550">
                <a:alpha val="488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7" name="Google Shape;3087;p71"/>
            <p:cNvSpPr/>
            <p:nvPr/>
          </p:nvSpPr>
          <p:spPr>
            <a:xfrm>
              <a:off x="6185188" y="1987037"/>
              <a:ext cx="234233" cy="221894"/>
            </a:xfrm>
            <a:custGeom>
              <a:rect b="b" l="l" r="r" t="t"/>
              <a:pathLst>
                <a:path extrusionOk="0" h="2267" w="2393">
                  <a:moveTo>
                    <a:pt x="1193" y="0"/>
                  </a:moveTo>
                  <a:cubicBezTo>
                    <a:pt x="622" y="0"/>
                    <a:pt x="131" y="432"/>
                    <a:pt x="67" y="1011"/>
                  </a:cubicBezTo>
                  <a:cubicBezTo>
                    <a:pt x="1" y="1632"/>
                    <a:pt x="452" y="2194"/>
                    <a:pt x="1074" y="2260"/>
                  </a:cubicBezTo>
                  <a:cubicBezTo>
                    <a:pt x="1117" y="2265"/>
                    <a:pt x="1159" y="2267"/>
                    <a:pt x="1200" y="2267"/>
                  </a:cubicBezTo>
                  <a:cubicBezTo>
                    <a:pt x="1770" y="2267"/>
                    <a:pt x="2258" y="1836"/>
                    <a:pt x="2323" y="1257"/>
                  </a:cubicBezTo>
                  <a:cubicBezTo>
                    <a:pt x="2393" y="634"/>
                    <a:pt x="1942" y="72"/>
                    <a:pt x="1320" y="8"/>
                  </a:cubicBezTo>
                  <a:cubicBezTo>
                    <a:pt x="1278" y="3"/>
                    <a:pt x="1235" y="0"/>
                    <a:pt x="1193" y="0"/>
                  </a:cubicBezTo>
                  <a:close/>
                </a:path>
              </a:pathLst>
            </a:custGeom>
            <a:solidFill>
              <a:srgbClr val="FF7550">
                <a:alpha val="488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8" name="Google Shape;3088;p71"/>
            <p:cNvSpPr/>
            <p:nvPr/>
          </p:nvSpPr>
          <p:spPr>
            <a:xfrm>
              <a:off x="6513483" y="1862140"/>
              <a:ext cx="106007" cy="220132"/>
            </a:xfrm>
            <a:custGeom>
              <a:rect b="b" l="l" r="r" t="t"/>
              <a:pathLst>
                <a:path extrusionOk="0" h="2249" w="1083">
                  <a:moveTo>
                    <a:pt x="672" y="1"/>
                  </a:moveTo>
                  <a:cubicBezTo>
                    <a:pt x="621" y="1"/>
                    <a:pt x="566" y="13"/>
                    <a:pt x="511" y="39"/>
                  </a:cubicBezTo>
                  <a:cubicBezTo>
                    <a:pt x="191" y="188"/>
                    <a:pt x="112" y="643"/>
                    <a:pt x="52" y="954"/>
                  </a:cubicBezTo>
                  <a:cubicBezTo>
                    <a:pt x="18" y="1149"/>
                    <a:pt x="0" y="1344"/>
                    <a:pt x="5" y="1543"/>
                  </a:cubicBezTo>
                  <a:cubicBezTo>
                    <a:pt x="9" y="1697"/>
                    <a:pt x="18" y="1869"/>
                    <a:pt x="88" y="2008"/>
                  </a:cubicBezTo>
                  <a:cubicBezTo>
                    <a:pt x="149" y="2128"/>
                    <a:pt x="251" y="2222"/>
                    <a:pt x="390" y="2244"/>
                  </a:cubicBezTo>
                  <a:cubicBezTo>
                    <a:pt x="410" y="2247"/>
                    <a:pt x="429" y="2249"/>
                    <a:pt x="449" y="2249"/>
                  </a:cubicBezTo>
                  <a:cubicBezTo>
                    <a:pt x="555" y="2249"/>
                    <a:pt x="660" y="2205"/>
                    <a:pt x="715" y="2110"/>
                  </a:cubicBezTo>
                  <a:cubicBezTo>
                    <a:pt x="765" y="2026"/>
                    <a:pt x="693" y="1938"/>
                    <a:pt x="623" y="1938"/>
                  </a:cubicBezTo>
                  <a:cubicBezTo>
                    <a:pt x="595" y="1938"/>
                    <a:pt x="567" y="1952"/>
                    <a:pt x="548" y="1985"/>
                  </a:cubicBezTo>
                  <a:cubicBezTo>
                    <a:pt x="525" y="2021"/>
                    <a:pt x="488" y="2037"/>
                    <a:pt x="448" y="2037"/>
                  </a:cubicBezTo>
                  <a:cubicBezTo>
                    <a:pt x="421" y="2037"/>
                    <a:pt x="393" y="2030"/>
                    <a:pt x="367" y="2017"/>
                  </a:cubicBezTo>
                  <a:cubicBezTo>
                    <a:pt x="279" y="1971"/>
                    <a:pt x="251" y="1860"/>
                    <a:pt x="232" y="1766"/>
                  </a:cubicBezTo>
                  <a:cubicBezTo>
                    <a:pt x="191" y="1520"/>
                    <a:pt x="213" y="1260"/>
                    <a:pt x="256" y="1014"/>
                  </a:cubicBezTo>
                  <a:cubicBezTo>
                    <a:pt x="292" y="791"/>
                    <a:pt x="344" y="494"/>
                    <a:pt x="497" y="313"/>
                  </a:cubicBezTo>
                  <a:cubicBezTo>
                    <a:pt x="542" y="262"/>
                    <a:pt x="609" y="213"/>
                    <a:pt x="678" y="213"/>
                  </a:cubicBezTo>
                  <a:cubicBezTo>
                    <a:pt x="703" y="213"/>
                    <a:pt x="728" y="219"/>
                    <a:pt x="753" y="234"/>
                  </a:cubicBezTo>
                  <a:cubicBezTo>
                    <a:pt x="836" y="289"/>
                    <a:pt x="869" y="396"/>
                    <a:pt x="873" y="494"/>
                  </a:cubicBezTo>
                  <a:cubicBezTo>
                    <a:pt x="875" y="552"/>
                    <a:pt x="915" y="578"/>
                    <a:pt x="959" y="578"/>
                  </a:cubicBezTo>
                  <a:cubicBezTo>
                    <a:pt x="1017" y="578"/>
                    <a:pt x="1083" y="533"/>
                    <a:pt x="1077" y="457"/>
                  </a:cubicBezTo>
                  <a:cubicBezTo>
                    <a:pt x="1066" y="223"/>
                    <a:pt x="895" y="1"/>
                    <a:pt x="672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9" name="Google Shape;3089;p71"/>
            <p:cNvSpPr/>
            <p:nvPr/>
          </p:nvSpPr>
          <p:spPr>
            <a:xfrm>
              <a:off x="5847106" y="2072879"/>
              <a:ext cx="92303" cy="73899"/>
            </a:xfrm>
            <a:custGeom>
              <a:rect b="b" l="l" r="r" t="t"/>
              <a:pathLst>
                <a:path extrusionOk="0" h="755" w="943">
                  <a:moveTo>
                    <a:pt x="828" y="1"/>
                  </a:moveTo>
                  <a:cubicBezTo>
                    <a:pt x="795" y="1"/>
                    <a:pt x="762" y="15"/>
                    <a:pt x="748" y="46"/>
                  </a:cubicBezTo>
                  <a:cubicBezTo>
                    <a:pt x="711" y="115"/>
                    <a:pt x="674" y="175"/>
                    <a:pt x="628" y="236"/>
                  </a:cubicBezTo>
                  <a:lnTo>
                    <a:pt x="613" y="249"/>
                  </a:lnTo>
                  <a:cubicBezTo>
                    <a:pt x="609" y="254"/>
                    <a:pt x="600" y="264"/>
                    <a:pt x="595" y="268"/>
                  </a:cubicBezTo>
                  <a:cubicBezTo>
                    <a:pt x="585" y="282"/>
                    <a:pt x="572" y="292"/>
                    <a:pt x="563" y="305"/>
                  </a:cubicBezTo>
                  <a:cubicBezTo>
                    <a:pt x="529" y="333"/>
                    <a:pt x="502" y="356"/>
                    <a:pt x="469" y="380"/>
                  </a:cubicBezTo>
                  <a:cubicBezTo>
                    <a:pt x="437" y="408"/>
                    <a:pt x="433" y="412"/>
                    <a:pt x="390" y="436"/>
                  </a:cubicBezTo>
                  <a:cubicBezTo>
                    <a:pt x="358" y="453"/>
                    <a:pt x="326" y="472"/>
                    <a:pt x="293" y="487"/>
                  </a:cubicBezTo>
                  <a:cubicBezTo>
                    <a:pt x="274" y="496"/>
                    <a:pt x="261" y="505"/>
                    <a:pt x="242" y="509"/>
                  </a:cubicBezTo>
                  <a:cubicBezTo>
                    <a:pt x="237" y="509"/>
                    <a:pt x="223" y="515"/>
                    <a:pt x="223" y="519"/>
                  </a:cubicBezTo>
                  <a:cubicBezTo>
                    <a:pt x="219" y="519"/>
                    <a:pt x="210" y="519"/>
                    <a:pt x="205" y="524"/>
                  </a:cubicBezTo>
                  <a:cubicBezTo>
                    <a:pt x="167" y="533"/>
                    <a:pt x="130" y="543"/>
                    <a:pt x="89" y="551"/>
                  </a:cubicBezTo>
                  <a:cubicBezTo>
                    <a:pt x="38" y="560"/>
                    <a:pt x="0" y="621"/>
                    <a:pt x="10" y="672"/>
                  </a:cubicBezTo>
                  <a:cubicBezTo>
                    <a:pt x="22" y="719"/>
                    <a:pt x="64" y="754"/>
                    <a:pt x="111" y="754"/>
                  </a:cubicBezTo>
                  <a:cubicBezTo>
                    <a:pt x="119" y="754"/>
                    <a:pt x="127" y="753"/>
                    <a:pt x="135" y="751"/>
                  </a:cubicBezTo>
                  <a:cubicBezTo>
                    <a:pt x="465" y="691"/>
                    <a:pt x="767" y="463"/>
                    <a:pt x="920" y="161"/>
                  </a:cubicBezTo>
                  <a:cubicBezTo>
                    <a:pt x="943" y="110"/>
                    <a:pt x="938" y="50"/>
                    <a:pt x="887" y="18"/>
                  </a:cubicBezTo>
                  <a:cubicBezTo>
                    <a:pt x="871" y="7"/>
                    <a:pt x="849" y="1"/>
                    <a:pt x="828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0" name="Google Shape;3090;p71"/>
            <p:cNvSpPr/>
            <p:nvPr/>
          </p:nvSpPr>
          <p:spPr>
            <a:xfrm>
              <a:off x="5167613" y="983162"/>
              <a:ext cx="1446899" cy="999061"/>
            </a:xfrm>
            <a:custGeom>
              <a:rect b="b" l="l" r="r" t="t"/>
              <a:pathLst>
                <a:path extrusionOk="0" h="10207" w="14782">
                  <a:moveTo>
                    <a:pt x="6087" y="1"/>
                  </a:moveTo>
                  <a:cubicBezTo>
                    <a:pt x="6073" y="1"/>
                    <a:pt x="6060" y="1"/>
                    <a:pt x="6046" y="2"/>
                  </a:cubicBezTo>
                  <a:cubicBezTo>
                    <a:pt x="5660" y="15"/>
                    <a:pt x="5360" y="266"/>
                    <a:pt x="5197" y="604"/>
                  </a:cubicBezTo>
                  <a:cubicBezTo>
                    <a:pt x="5030" y="967"/>
                    <a:pt x="5043" y="1367"/>
                    <a:pt x="5090" y="1757"/>
                  </a:cubicBezTo>
                  <a:cubicBezTo>
                    <a:pt x="4546" y="1437"/>
                    <a:pt x="3932" y="1170"/>
                    <a:pt x="3305" y="1170"/>
                  </a:cubicBezTo>
                  <a:cubicBezTo>
                    <a:pt x="3076" y="1170"/>
                    <a:pt x="2845" y="1206"/>
                    <a:pt x="2615" y="1288"/>
                  </a:cubicBezTo>
                  <a:cubicBezTo>
                    <a:pt x="1843" y="1562"/>
                    <a:pt x="1320" y="2458"/>
                    <a:pt x="1746" y="3233"/>
                  </a:cubicBezTo>
                  <a:cubicBezTo>
                    <a:pt x="1927" y="3553"/>
                    <a:pt x="2216" y="3791"/>
                    <a:pt x="2518" y="3999"/>
                  </a:cubicBezTo>
                  <a:cubicBezTo>
                    <a:pt x="1890" y="4078"/>
                    <a:pt x="1236" y="4203"/>
                    <a:pt x="743" y="4617"/>
                  </a:cubicBezTo>
                  <a:cubicBezTo>
                    <a:pt x="289" y="4989"/>
                    <a:pt x="0" y="5662"/>
                    <a:pt x="214" y="6237"/>
                  </a:cubicBezTo>
                  <a:cubicBezTo>
                    <a:pt x="460" y="6897"/>
                    <a:pt x="1226" y="7064"/>
                    <a:pt x="1849" y="7129"/>
                  </a:cubicBezTo>
                  <a:cubicBezTo>
                    <a:pt x="2104" y="7156"/>
                    <a:pt x="2359" y="7168"/>
                    <a:pt x="2615" y="7168"/>
                  </a:cubicBezTo>
                  <a:cubicBezTo>
                    <a:pt x="3198" y="7168"/>
                    <a:pt x="3782" y="7104"/>
                    <a:pt x="4357" y="7004"/>
                  </a:cubicBezTo>
                  <a:cubicBezTo>
                    <a:pt x="5113" y="6869"/>
                    <a:pt x="5851" y="6674"/>
                    <a:pt x="6590" y="6460"/>
                  </a:cubicBezTo>
                  <a:lnTo>
                    <a:pt x="6590" y="6460"/>
                  </a:lnTo>
                  <a:cubicBezTo>
                    <a:pt x="6530" y="6562"/>
                    <a:pt x="6487" y="6678"/>
                    <a:pt x="6474" y="6800"/>
                  </a:cubicBezTo>
                  <a:cubicBezTo>
                    <a:pt x="6423" y="7212"/>
                    <a:pt x="6706" y="7561"/>
                    <a:pt x="7064" y="7733"/>
                  </a:cubicBezTo>
                  <a:cubicBezTo>
                    <a:pt x="7265" y="7830"/>
                    <a:pt x="7477" y="7870"/>
                    <a:pt x="7690" y="7870"/>
                  </a:cubicBezTo>
                  <a:cubicBezTo>
                    <a:pt x="7955" y="7870"/>
                    <a:pt x="8223" y="7809"/>
                    <a:pt x="8474" y="7719"/>
                  </a:cubicBezTo>
                  <a:cubicBezTo>
                    <a:pt x="8995" y="7529"/>
                    <a:pt x="9496" y="7273"/>
                    <a:pt x="9979" y="7008"/>
                  </a:cubicBezTo>
                  <a:cubicBezTo>
                    <a:pt x="10499" y="6725"/>
                    <a:pt x="11005" y="6414"/>
                    <a:pt x="11494" y="6080"/>
                  </a:cubicBezTo>
                  <a:cubicBezTo>
                    <a:pt x="12218" y="7394"/>
                    <a:pt x="12826" y="8778"/>
                    <a:pt x="13295" y="10203"/>
                  </a:cubicBezTo>
                  <a:cubicBezTo>
                    <a:pt x="13295" y="10206"/>
                    <a:pt x="13297" y="10207"/>
                    <a:pt x="13298" y="10207"/>
                  </a:cubicBezTo>
                  <a:cubicBezTo>
                    <a:pt x="13365" y="10207"/>
                    <a:pt x="14080" y="7827"/>
                    <a:pt x="14298" y="7068"/>
                  </a:cubicBezTo>
                  <a:cubicBezTo>
                    <a:pt x="14488" y="6414"/>
                    <a:pt x="14781" y="5495"/>
                    <a:pt x="14094" y="5021"/>
                  </a:cubicBezTo>
                  <a:cubicBezTo>
                    <a:pt x="13951" y="4920"/>
                    <a:pt x="13784" y="4864"/>
                    <a:pt x="13618" y="4864"/>
                  </a:cubicBezTo>
                  <a:cubicBezTo>
                    <a:pt x="13525" y="4864"/>
                    <a:pt x="13433" y="4882"/>
                    <a:pt x="13346" y="4919"/>
                  </a:cubicBezTo>
                  <a:cubicBezTo>
                    <a:pt x="13174" y="4292"/>
                    <a:pt x="12728" y="3776"/>
                    <a:pt x="12195" y="3410"/>
                  </a:cubicBezTo>
                  <a:cubicBezTo>
                    <a:pt x="11502" y="2936"/>
                    <a:pt x="10681" y="2718"/>
                    <a:pt x="9895" y="2458"/>
                  </a:cubicBezTo>
                  <a:cubicBezTo>
                    <a:pt x="9143" y="2207"/>
                    <a:pt x="8369" y="1910"/>
                    <a:pt x="7806" y="1329"/>
                  </a:cubicBezTo>
                  <a:cubicBezTo>
                    <a:pt x="7318" y="818"/>
                    <a:pt x="6896" y="1"/>
                    <a:pt x="6087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1" name="Google Shape;3091;p71"/>
            <p:cNvSpPr/>
            <p:nvPr/>
          </p:nvSpPr>
          <p:spPr>
            <a:xfrm>
              <a:off x="6337198" y="2106354"/>
              <a:ext cx="128520" cy="227669"/>
            </a:xfrm>
            <a:custGeom>
              <a:rect b="b" l="l" r="r" t="t"/>
              <a:pathLst>
                <a:path extrusionOk="0" h="2326" w="1313">
                  <a:moveTo>
                    <a:pt x="1182" y="0"/>
                  </a:moveTo>
                  <a:cubicBezTo>
                    <a:pt x="1145" y="0"/>
                    <a:pt x="1111" y="21"/>
                    <a:pt x="1100" y="70"/>
                  </a:cubicBezTo>
                  <a:cubicBezTo>
                    <a:pt x="933" y="850"/>
                    <a:pt x="580" y="1570"/>
                    <a:pt x="64" y="2173"/>
                  </a:cubicBezTo>
                  <a:cubicBezTo>
                    <a:pt x="1" y="2247"/>
                    <a:pt x="75" y="2325"/>
                    <a:pt x="152" y="2325"/>
                  </a:cubicBezTo>
                  <a:cubicBezTo>
                    <a:pt x="182" y="2325"/>
                    <a:pt x="213" y="2313"/>
                    <a:pt x="237" y="2285"/>
                  </a:cubicBezTo>
                  <a:cubicBezTo>
                    <a:pt x="760" y="1672"/>
                    <a:pt x="1128" y="929"/>
                    <a:pt x="1295" y="135"/>
                  </a:cubicBezTo>
                  <a:cubicBezTo>
                    <a:pt x="1313" y="57"/>
                    <a:pt x="1244" y="0"/>
                    <a:pt x="1182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2" name="Google Shape;3092;p71"/>
            <p:cNvSpPr/>
            <p:nvPr/>
          </p:nvSpPr>
          <p:spPr>
            <a:xfrm>
              <a:off x="5556692" y="1690847"/>
              <a:ext cx="94163" cy="42480"/>
            </a:xfrm>
            <a:custGeom>
              <a:rect b="b" l="l" r="r" t="t"/>
              <a:pathLst>
                <a:path extrusionOk="0" h="434" w="962">
                  <a:moveTo>
                    <a:pt x="211" y="1"/>
                  </a:moveTo>
                  <a:cubicBezTo>
                    <a:pt x="106" y="1"/>
                    <a:pt x="5" y="83"/>
                    <a:pt x="0" y="196"/>
                  </a:cubicBezTo>
                  <a:cubicBezTo>
                    <a:pt x="0" y="303"/>
                    <a:pt x="79" y="406"/>
                    <a:pt x="195" y="410"/>
                  </a:cubicBezTo>
                  <a:cubicBezTo>
                    <a:pt x="376" y="419"/>
                    <a:pt x="562" y="423"/>
                    <a:pt x="744" y="433"/>
                  </a:cubicBezTo>
                  <a:cubicBezTo>
                    <a:pt x="746" y="434"/>
                    <a:pt x="749" y="434"/>
                    <a:pt x="751" y="434"/>
                  </a:cubicBezTo>
                  <a:cubicBezTo>
                    <a:pt x="855" y="434"/>
                    <a:pt x="957" y="347"/>
                    <a:pt x="961" y="238"/>
                  </a:cubicBezTo>
                  <a:cubicBezTo>
                    <a:pt x="961" y="127"/>
                    <a:pt x="883" y="24"/>
                    <a:pt x="766" y="20"/>
                  </a:cubicBezTo>
                  <a:cubicBezTo>
                    <a:pt x="581" y="16"/>
                    <a:pt x="399" y="6"/>
                    <a:pt x="219" y="1"/>
                  </a:cubicBezTo>
                  <a:cubicBezTo>
                    <a:pt x="216" y="1"/>
                    <a:pt x="213" y="1"/>
                    <a:pt x="211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3" name="Google Shape;3093;p71"/>
            <p:cNvSpPr/>
            <p:nvPr/>
          </p:nvSpPr>
          <p:spPr>
            <a:xfrm>
              <a:off x="6086622" y="1730880"/>
              <a:ext cx="89660" cy="65090"/>
            </a:xfrm>
            <a:custGeom>
              <a:rect b="b" l="l" r="r" t="t"/>
              <a:pathLst>
                <a:path extrusionOk="0" h="665" w="916">
                  <a:moveTo>
                    <a:pt x="212" y="0"/>
                  </a:moveTo>
                  <a:cubicBezTo>
                    <a:pt x="199" y="0"/>
                    <a:pt x="186" y="2"/>
                    <a:pt x="172" y="6"/>
                  </a:cubicBezTo>
                  <a:cubicBezTo>
                    <a:pt x="122" y="14"/>
                    <a:pt x="71" y="52"/>
                    <a:pt x="43" y="94"/>
                  </a:cubicBezTo>
                  <a:cubicBezTo>
                    <a:pt x="15" y="140"/>
                    <a:pt x="0" y="196"/>
                    <a:pt x="15" y="252"/>
                  </a:cubicBezTo>
                  <a:cubicBezTo>
                    <a:pt x="28" y="298"/>
                    <a:pt x="56" y="353"/>
                    <a:pt x="103" y="377"/>
                  </a:cubicBezTo>
                  <a:cubicBezTo>
                    <a:pt x="266" y="460"/>
                    <a:pt x="423" y="548"/>
                    <a:pt x="586" y="632"/>
                  </a:cubicBezTo>
                  <a:cubicBezTo>
                    <a:pt x="624" y="650"/>
                    <a:pt x="663" y="665"/>
                    <a:pt x="704" y="665"/>
                  </a:cubicBezTo>
                  <a:cubicBezTo>
                    <a:pt x="717" y="665"/>
                    <a:pt x="730" y="663"/>
                    <a:pt x="744" y="660"/>
                  </a:cubicBezTo>
                  <a:cubicBezTo>
                    <a:pt x="791" y="651"/>
                    <a:pt x="846" y="614"/>
                    <a:pt x="874" y="572"/>
                  </a:cubicBezTo>
                  <a:cubicBezTo>
                    <a:pt x="902" y="526"/>
                    <a:pt x="915" y="470"/>
                    <a:pt x="902" y="415"/>
                  </a:cubicBezTo>
                  <a:cubicBezTo>
                    <a:pt x="888" y="368"/>
                    <a:pt x="860" y="312"/>
                    <a:pt x="813" y="289"/>
                  </a:cubicBezTo>
                  <a:cubicBezTo>
                    <a:pt x="651" y="205"/>
                    <a:pt x="489" y="117"/>
                    <a:pt x="330" y="33"/>
                  </a:cubicBezTo>
                  <a:cubicBezTo>
                    <a:pt x="291" y="16"/>
                    <a:pt x="253" y="0"/>
                    <a:pt x="212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4" name="Google Shape;3094;p71"/>
            <p:cNvSpPr/>
            <p:nvPr/>
          </p:nvSpPr>
          <p:spPr>
            <a:xfrm>
              <a:off x="5606709" y="1920966"/>
              <a:ext cx="247349" cy="145939"/>
            </a:xfrm>
            <a:custGeom>
              <a:rect b="b" l="l" r="r" t="t"/>
              <a:pathLst>
                <a:path extrusionOk="0" h="1491" w="2527">
                  <a:moveTo>
                    <a:pt x="1972" y="0"/>
                  </a:moveTo>
                  <a:cubicBezTo>
                    <a:pt x="1946" y="0"/>
                    <a:pt x="1920" y="2"/>
                    <a:pt x="1894" y="5"/>
                  </a:cubicBezTo>
                  <a:cubicBezTo>
                    <a:pt x="1746" y="18"/>
                    <a:pt x="1607" y="70"/>
                    <a:pt x="1459" y="89"/>
                  </a:cubicBezTo>
                  <a:cubicBezTo>
                    <a:pt x="1378" y="102"/>
                    <a:pt x="1298" y="108"/>
                    <a:pt x="1217" y="108"/>
                  </a:cubicBezTo>
                  <a:cubicBezTo>
                    <a:pt x="1134" y="108"/>
                    <a:pt x="1051" y="102"/>
                    <a:pt x="966" y="93"/>
                  </a:cubicBezTo>
                  <a:cubicBezTo>
                    <a:pt x="888" y="83"/>
                    <a:pt x="779" y="70"/>
                    <a:pt x="668" y="70"/>
                  </a:cubicBezTo>
                  <a:cubicBezTo>
                    <a:pt x="574" y="70"/>
                    <a:pt x="477" y="79"/>
                    <a:pt x="394" y="106"/>
                  </a:cubicBezTo>
                  <a:cubicBezTo>
                    <a:pt x="390" y="106"/>
                    <a:pt x="385" y="106"/>
                    <a:pt x="381" y="111"/>
                  </a:cubicBezTo>
                  <a:cubicBezTo>
                    <a:pt x="233" y="153"/>
                    <a:pt x="158" y="297"/>
                    <a:pt x="130" y="451"/>
                  </a:cubicBezTo>
                  <a:cubicBezTo>
                    <a:pt x="1" y="1129"/>
                    <a:pt x="762" y="1491"/>
                    <a:pt x="1276" y="1491"/>
                  </a:cubicBezTo>
                  <a:cubicBezTo>
                    <a:pt x="1280" y="1491"/>
                    <a:pt x="1283" y="1491"/>
                    <a:pt x="1286" y="1491"/>
                  </a:cubicBezTo>
                  <a:cubicBezTo>
                    <a:pt x="1575" y="1491"/>
                    <a:pt x="1858" y="1398"/>
                    <a:pt x="2094" y="1216"/>
                  </a:cubicBezTo>
                  <a:cubicBezTo>
                    <a:pt x="2322" y="1040"/>
                    <a:pt x="2526" y="757"/>
                    <a:pt x="2490" y="445"/>
                  </a:cubicBezTo>
                  <a:cubicBezTo>
                    <a:pt x="2459" y="151"/>
                    <a:pt x="2226" y="0"/>
                    <a:pt x="1972" y="0"/>
                  </a:cubicBezTo>
                  <a:close/>
                </a:path>
              </a:pathLst>
            </a:custGeom>
            <a:solidFill>
              <a:srgbClr val="FF7550">
                <a:alpha val="488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95" name="Google Shape;3095;p71"/>
          <p:cNvGrpSpPr/>
          <p:nvPr/>
        </p:nvGrpSpPr>
        <p:grpSpPr>
          <a:xfrm rot="-3358535">
            <a:off x="-131717" y="2956110"/>
            <a:ext cx="851822" cy="493133"/>
            <a:chOff x="5652871" y="1436559"/>
            <a:chExt cx="1347565" cy="808576"/>
          </a:xfrm>
        </p:grpSpPr>
        <p:sp>
          <p:nvSpPr>
            <p:cNvPr id="3096" name="Google Shape;3096;p71"/>
            <p:cNvSpPr/>
            <p:nvPr/>
          </p:nvSpPr>
          <p:spPr>
            <a:xfrm>
              <a:off x="5652871" y="1436559"/>
              <a:ext cx="1183948" cy="779007"/>
            </a:xfrm>
            <a:custGeom>
              <a:rect b="b" l="l" r="r" t="t"/>
              <a:pathLst>
                <a:path extrusionOk="0" h="779007" w="1183948">
                  <a:moveTo>
                    <a:pt x="1065781" y="779008"/>
                  </a:moveTo>
                  <a:cubicBezTo>
                    <a:pt x="543116" y="503796"/>
                    <a:pt x="655603" y="561795"/>
                    <a:pt x="0" y="211526"/>
                  </a:cubicBezTo>
                  <a:lnTo>
                    <a:pt x="113623" y="0"/>
                  </a:lnTo>
                  <a:cubicBezTo>
                    <a:pt x="769226" y="350269"/>
                    <a:pt x="661284" y="295682"/>
                    <a:pt x="1183948" y="569756"/>
                  </a:cubicBezTo>
                  <a:lnTo>
                    <a:pt x="1065781" y="7790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7" name="Google Shape;3097;p71"/>
            <p:cNvSpPr/>
            <p:nvPr/>
          </p:nvSpPr>
          <p:spPr>
            <a:xfrm>
              <a:off x="6718652" y="2006315"/>
              <a:ext cx="281784" cy="238819"/>
            </a:xfrm>
            <a:custGeom>
              <a:rect b="b" l="l" r="r" t="t"/>
              <a:pathLst>
                <a:path extrusionOk="0" h="238819" w="281784">
                  <a:moveTo>
                    <a:pt x="118168" y="0"/>
                  </a:moveTo>
                  <a:lnTo>
                    <a:pt x="281784" y="238820"/>
                  </a:lnTo>
                  <a:lnTo>
                    <a:pt x="0" y="209252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8" name="Google Shape;3098;p71"/>
            <p:cNvSpPr/>
            <p:nvPr/>
          </p:nvSpPr>
          <p:spPr>
            <a:xfrm>
              <a:off x="6891358" y="2153019"/>
              <a:ext cx="109077" cy="92116"/>
            </a:xfrm>
            <a:custGeom>
              <a:rect b="b" l="l" r="r" t="t"/>
              <a:pathLst>
                <a:path extrusionOk="0" h="92116" w="109077">
                  <a:moveTo>
                    <a:pt x="0" y="80744"/>
                  </a:moveTo>
                  <a:lnTo>
                    <a:pt x="45449" y="0"/>
                  </a:lnTo>
                  <a:lnTo>
                    <a:pt x="109078" y="9211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9" name="Google Shape;3099;p71"/>
            <p:cNvSpPr/>
            <p:nvPr/>
          </p:nvSpPr>
          <p:spPr>
            <a:xfrm>
              <a:off x="5681277" y="1596910"/>
              <a:ext cx="1064644" cy="570893"/>
            </a:xfrm>
            <a:custGeom>
              <a:rect b="b" l="l" r="r" t="t"/>
              <a:pathLst>
                <a:path extrusionOk="0" h="570893" w="1064644">
                  <a:moveTo>
                    <a:pt x="1064645" y="570893"/>
                  </a:moveTo>
                  <a:lnTo>
                    <a:pt x="0" y="0"/>
                  </a:lnTo>
                </a:path>
              </a:pathLst>
            </a:custGeom>
            <a:noFill/>
            <a:ln cap="flat" cmpd="sng" w="12950">
              <a:solidFill>
                <a:schemeClr val="accent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0" name="Google Shape;3100;p71"/>
            <p:cNvSpPr/>
            <p:nvPr/>
          </p:nvSpPr>
          <p:spPr>
            <a:xfrm>
              <a:off x="5726726" y="1511617"/>
              <a:ext cx="1069189" cy="567481"/>
            </a:xfrm>
            <a:custGeom>
              <a:rect b="b" l="l" r="r" t="t"/>
              <a:pathLst>
                <a:path extrusionOk="0" h="567481" w="1069189">
                  <a:moveTo>
                    <a:pt x="1069189" y="567482"/>
                  </a:moveTo>
                  <a:lnTo>
                    <a:pt x="0" y="0"/>
                  </a:lnTo>
                </a:path>
              </a:pathLst>
            </a:custGeom>
            <a:noFill/>
            <a:ln cap="flat" cmpd="sng" w="12950">
              <a:solidFill>
                <a:schemeClr val="accent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101" name="Google Shape;3101;p71" title="Captura de pantalla 2025-05-24 a la(s) 8.57.29 p.m.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34052">
            <a:off x="6997746" y="1883731"/>
            <a:ext cx="893261" cy="1376036"/>
          </a:xfrm>
          <a:prstGeom prst="rect">
            <a:avLst/>
          </a:prstGeom>
          <a:noFill/>
          <a:ln cap="flat" cmpd="sng" w="19050">
            <a:solidFill>
              <a:srgbClr val="F4CCC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102" name="Google Shape;3102;p71" title="Captura de pantalla 2025-05-24 a la(s) 8.59.38 p.m.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420737">
            <a:off x="7678393" y="1868661"/>
            <a:ext cx="948588" cy="1468075"/>
          </a:xfrm>
          <a:prstGeom prst="rect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6" name="Shape 3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7" name="Google Shape;3107;p72"/>
          <p:cNvGrpSpPr/>
          <p:nvPr/>
        </p:nvGrpSpPr>
        <p:grpSpPr>
          <a:xfrm>
            <a:off x="199800" y="1373225"/>
            <a:ext cx="5732400" cy="3471000"/>
            <a:chOff x="607600" y="720650"/>
            <a:chExt cx="5732400" cy="3471000"/>
          </a:xfrm>
        </p:grpSpPr>
        <p:sp>
          <p:nvSpPr>
            <p:cNvPr id="3108" name="Google Shape;3108;p72"/>
            <p:cNvSpPr/>
            <p:nvPr/>
          </p:nvSpPr>
          <p:spPr>
            <a:xfrm>
              <a:off x="607600" y="720650"/>
              <a:ext cx="5732400" cy="3471000"/>
            </a:xfrm>
            <a:prstGeom prst="roundRect">
              <a:avLst>
                <a:gd fmla="val 7273" name="adj"/>
              </a:avLst>
            </a:prstGeom>
            <a:solidFill>
              <a:srgbClr val="990000"/>
            </a:solidFill>
            <a:ln cap="flat" cmpd="sng" w="9525">
              <a:solidFill>
                <a:srgbClr val="7A85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3109" name="Google Shape;3109;p72">
              <a:hlinkClick r:id="rId3"/>
            </p:cNvPr>
            <p:cNvSpPr/>
            <p:nvPr/>
          </p:nvSpPr>
          <p:spPr>
            <a:xfrm>
              <a:off x="646950" y="1238925"/>
              <a:ext cx="5630400" cy="2892300"/>
            </a:xfrm>
            <a:prstGeom prst="roundRect">
              <a:avLst>
                <a:gd fmla="val 6457" name="adj"/>
              </a:avLst>
            </a:prstGeom>
            <a:solidFill>
              <a:srgbClr val="DDD4C4"/>
            </a:solidFill>
            <a:ln cap="flat" cmpd="sng" w="952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3110" name="Google Shape;3110;p72"/>
            <p:cNvSpPr txBox="1"/>
            <p:nvPr/>
          </p:nvSpPr>
          <p:spPr>
            <a:xfrm>
              <a:off x="874650" y="720650"/>
              <a:ext cx="5175000" cy="5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500">
                  <a:solidFill>
                    <a:srgbClr val="FFFFFF"/>
                  </a:solidFill>
                  <a:latin typeface="Albert Sans"/>
                  <a:ea typeface="Albert Sans"/>
                  <a:cs typeface="Albert Sans"/>
                  <a:sym typeface="Albert Sans"/>
                </a:rPr>
                <a:t>Vida Saludable</a:t>
              </a:r>
              <a:endParaRPr b="1" sz="2500">
                <a:solidFill>
                  <a:srgbClr val="FFFFFF"/>
                </a:solidFill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3111" name="Google Shape;3111;p72"/>
            <p:cNvSpPr txBox="1"/>
            <p:nvPr/>
          </p:nvSpPr>
          <p:spPr>
            <a:xfrm>
              <a:off x="686100" y="2345625"/>
              <a:ext cx="5551800" cy="178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Albert Sans"/>
                  <a:ea typeface="Albert Sans"/>
                  <a:cs typeface="Albert Sans"/>
                  <a:sym typeface="Albert Sans"/>
                </a:rPr>
                <a:t>Les invitamos a conocer la estrategia nacional Vida Saludable, que impulsa el Gobierno de México y tiene como propósito contribuir a garantizar el bienestar y la salud de las niñas y los niños de las escuelas del país, mediante acciones orientadas a la promoción de hábitos saludables. </a:t>
              </a:r>
              <a:endParaRPr sz="1100">
                <a:latin typeface="Albert Sans"/>
                <a:ea typeface="Albert Sans"/>
                <a:cs typeface="Albert Sans"/>
                <a:sym typeface="Albert Sans"/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00">
                <a:latin typeface="Albert Sans"/>
                <a:ea typeface="Albert Sans"/>
                <a:cs typeface="Albert Sans"/>
                <a:sym typeface="Albert Sans"/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Albert Sans"/>
                  <a:ea typeface="Albert Sans"/>
                  <a:cs typeface="Albert Sans"/>
                  <a:sym typeface="Albert Sans"/>
                </a:rPr>
                <a:t>En el sitio de la estrategia podrán encontrar diversos materiales para favorecer hábitos saludables como: la alimentación saludable, actividad física, higiene bucal, el cuidado de los ojos y manejo de las emociones, además de información acerca de las Jornadas de Salud en las escuelas y materiales de difusión. </a:t>
              </a:r>
              <a:endParaRPr sz="1100">
                <a:latin typeface="Albert Sans"/>
                <a:ea typeface="Albert Sans"/>
                <a:cs typeface="Albert Sans"/>
                <a:sym typeface="Albert Sans"/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Albert Sans"/>
                  <a:ea typeface="Albert Sans"/>
                  <a:cs typeface="Albert Sans"/>
                  <a:sym typeface="Albert Sans"/>
                </a:rPr>
                <a:t>Está disponible en: </a:t>
              </a:r>
              <a:r>
                <a:rPr b="1" lang="en" sz="1100" u="sng">
                  <a:solidFill>
                    <a:srgbClr val="990000"/>
                  </a:solidFill>
                  <a:latin typeface="Albert Sans"/>
                  <a:ea typeface="Albert Sans"/>
                  <a:cs typeface="Albert Sans"/>
                  <a:sym typeface="Albert Sans"/>
                  <a:hlinkClick r:id="rId4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https://vidasaludable.gob.mx/</a:t>
              </a:r>
              <a:endParaRPr b="1" sz="1100">
                <a:solidFill>
                  <a:srgbClr val="990000"/>
                </a:solidFill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pic>
        <p:nvPicPr>
          <p:cNvPr id="3112" name="Google Shape;3112;p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7975" y="1994125"/>
            <a:ext cx="941499" cy="941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3" name="Google Shape;3113;p7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22800" y="1994137"/>
            <a:ext cx="941499" cy="941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4" name="Google Shape;3114;p7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17175" y="1960550"/>
            <a:ext cx="1008650" cy="100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5" name="Google Shape;3115;p7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71300" y="1960549"/>
            <a:ext cx="1008650" cy="100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6" name="Google Shape;3116;p72" title="Captura de pantalla 2025-03-20 a la(s) 8.38.31 p.m..png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533000" y="1960549"/>
            <a:ext cx="887874" cy="1008651"/>
          </a:xfrm>
          <a:prstGeom prst="rect">
            <a:avLst/>
          </a:prstGeom>
          <a:solidFill>
            <a:srgbClr val="DDD4C4"/>
          </a:solidFill>
          <a:ln cap="flat" cmpd="sng" w="19050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117" name="Google Shape;3117;p72"/>
          <p:cNvSpPr txBox="1"/>
          <p:nvPr/>
        </p:nvSpPr>
        <p:spPr>
          <a:xfrm>
            <a:off x="542150" y="101725"/>
            <a:ext cx="720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990000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ESTRATEGIA NACIONAL</a:t>
            </a:r>
            <a:endParaRPr sz="2600">
              <a:solidFill>
                <a:srgbClr val="990000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3118" name="Google Shape;3118;p72"/>
          <p:cNvSpPr txBox="1"/>
          <p:nvPr/>
        </p:nvSpPr>
        <p:spPr>
          <a:xfrm rot="398">
            <a:off x="6025250" y="1474363"/>
            <a:ext cx="25887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Albert Sans"/>
                <a:ea typeface="Albert Sans"/>
                <a:cs typeface="Albert Sans"/>
                <a:sym typeface="Albert Sans"/>
              </a:rPr>
              <a:t>Realicen acuerdos para implementar </a:t>
            </a:r>
            <a:r>
              <a:rPr b="1" lang="en" sz="1500">
                <a:solidFill>
                  <a:srgbClr val="DC1E1A"/>
                </a:solidFill>
                <a:latin typeface="Albert Sans"/>
                <a:ea typeface="Albert Sans"/>
                <a:cs typeface="Albert Sans"/>
                <a:sym typeface="Albert Sans"/>
              </a:rPr>
              <a:t>Acciones saludables permanentes con los estudiantes.</a:t>
            </a:r>
            <a:endParaRPr>
              <a:solidFill>
                <a:srgbClr val="DC1E1A"/>
              </a:solidFill>
            </a:endParaRPr>
          </a:p>
        </p:txBody>
      </p:sp>
      <p:sp>
        <p:nvSpPr>
          <p:cNvPr id="3119" name="Google Shape;3119;p72"/>
          <p:cNvSpPr txBox="1"/>
          <p:nvPr/>
        </p:nvSpPr>
        <p:spPr>
          <a:xfrm>
            <a:off x="149750" y="625625"/>
            <a:ext cx="79866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Didact Gothic"/>
                <a:ea typeface="Didact Gothic"/>
                <a:cs typeface="Didact Gothic"/>
                <a:sym typeface="Didact Gothic"/>
              </a:rPr>
              <a:t>La Estrategia Nacional Vida Saludable</a:t>
            </a:r>
            <a:r>
              <a:rPr lang="en" sz="1100">
                <a:latin typeface="Didact Gothic"/>
                <a:ea typeface="Didact Gothic"/>
                <a:cs typeface="Didact Gothic"/>
                <a:sym typeface="Didact Gothic"/>
              </a:rPr>
              <a:t> se suma a la propuesta curricular del actual plan y programas de estudio a través de los campos formativos, ejes articuladores, proyectos de aula, escolares y comunitarios, contenidos y procesos de desarrollo de aprendizaje (PDA), en donde se encuentran múltiples formas de abordar lo relacionado con el cuidado de la salud.</a:t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120" name="Google Shape;3120;p72"/>
          <p:cNvSpPr/>
          <p:nvPr/>
        </p:nvSpPr>
        <p:spPr>
          <a:xfrm>
            <a:off x="5670374" y="4356547"/>
            <a:ext cx="543173" cy="572035"/>
          </a:xfrm>
          <a:custGeom>
            <a:rect b="b" l="l" r="r" t="t"/>
            <a:pathLst>
              <a:path extrusionOk="0" h="2630045" w="2287043">
                <a:moveTo>
                  <a:pt x="0" y="0"/>
                </a:moveTo>
                <a:lnTo>
                  <a:pt x="2287043" y="0"/>
                </a:lnTo>
                <a:lnTo>
                  <a:pt x="2287043" y="2630045"/>
                </a:lnTo>
                <a:lnTo>
                  <a:pt x="0" y="26300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21" name="Google Shape;3121;p72"/>
          <p:cNvSpPr/>
          <p:nvPr/>
        </p:nvSpPr>
        <p:spPr>
          <a:xfrm>
            <a:off x="6916093" y="2512912"/>
            <a:ext cx="1541174" cy="2995547"/>
          </a:xfrm>
          <a:custGeom>
            <a:rect b="b" l="l" r="r" t="t"/>
            <a:pathLst>
              <a:path extrusionOk="0" h="9434795" w="4281038">
                <a:moveTo>
                  <a:pt x="0" y="0"/>
                </a:moveTo>
                <a:lnTo>
                  <a:pt x="4281038" y="0"/>
                </a:lnTo>
                <a:lnTo>
                  <a:pt x="4281038" y="9434795"/>
                </a:lnTo>
                <a:lnTo>
                  <a:pt x="0" y="94347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3122" name="Google Shape;3122;p7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rot="-520719">
            <a:off x="4130625" y="2079564"/>
            <a:ext cx="351699" cy="351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6" name="Shape 3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7" name="Google Shape;3127;p73"/>
          <p:cNvGrpSpPr/>
          <p:nvPr/>
        </p:nvGrpSpPr>
        <p:grpSpPr>
          <a:xfrm>
            <a:off x="1505625" y="836250"/>
            <a:ext cx="5732400" cy="3471000"/>
            <a:chOff x="607600" y="720650"/>
            <a:chExt cx="5732400" cy="3471000"/>
          </a:xfrm>
        </p:grpSpPr>
        <p:sp>
          <p:nvSpPr>
            <p:cNvPr id="3128" name="Google Shape;3128;p73"/>
            <p:cNvSpPr/>
            <p:nvPr/>
          </p:nvSpPr>
          <p:spPr>
            <a:xfrm>
              <a:off x="607600" y="720650"/>
              <a:ext cx="5732400" cy="3471000"/>
            </a:xfrm>
            <a:prstGeom prst="roundRect">
              <a:avLst>
                <a:gd fmla="val 7273" name="adj"/>
              </a:avLst>
            </a:prstGeom>
            <a:solidFill>
              <a:srgbClr val="3B7069"/>
            </a:solidFill>
            <a:ln cap="flat" cmpd="sng" w="9525">
              <a:solidFill>
                <a:srgbClr val="7A85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3129" name="Google Shape;3129;p73">
              <a:hlinkClick r:id="rId3"/>
            </p:cNvPr>
            <p:cNvSpPr/>
            <p:nvPr/>
          </p:nvSpPr>
          <p:spPr>
            <a:xfrm>
              <a:off x="646950" y="1238925"/>
              <a:ext cx="5630400" cy="2892300"/>
            </a:xfrm>
            <a:prstGeom prst="roundRect">
              <a:avLst>
                <a:gd fmla="val 6457" name="adj"/>
              </a:avLst>
            </a:prstGeom>
            <a:solidFill>
              <a:srgbClr val="DDD4C4"/>
            </a:solidFill>
            <a:ln cap="flat" cmpd="sng" w="952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3130" name="Google Shape;3130;p73"/>
            <p:cNvSpPr txBox="1"/>
            <p:nvPr/>
          </p:nvSpPr>
          <p:spPr>
            <a:xfrm>
              <a:off x="725400" y="753825"/>
              <a:ext cx="51750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Albert Sans"/>
                  <a:ea typeface="Albert Sans"/>
                  <a:cs typeface="Albert Sans"/>
                  <a:sym typeface="Albert Sans"/>
                </a:rPr>
                <a:t>JORNADAS DE DIÁLOGO: PERSPECTIVAS, VIVENCIAS Y POSIBILIDADES DEL CONSEJO TÉCNICO ESCOLAR EN LA NUEVA ESCUELA MEXICANA</a:t>
              </a:r>
              <a:endParaRPr b="1" sz="1100">
                <a:solidFill>
                  <a:srgbClr val="FFFFFF"/>
                </a:solidFill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3131" name="Google Shape;3131;p73"/>
            <p:cNvSpPr txBox="1"/>
            <p:nvPr/>
          </p:nvSpPr>
          <p:spPr>
            <a:xfrm>
              <a:off x="3381925" y="1315425"/>
              <a:ext cx="2740800" cy="141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latin typeface="Albert Sans"/>
                  <a:ea typeface="Albert Sans"/>
                  <a:cs typeface="Albert Sans"/>
                  <a:sym typeface="Albert Sans"/>
                </a:rPr>
                <a:t>Les invitamos a seguir las transmisiones de las Jornadas de Diálogo: Perspectivas, vivencias y posibilidades del Consejo Técnico Escolar en la Nueva Escuela Mexicana, cuyo propósito es brindar a las maestras y los maestros de Educación Básica, elementos de reflexión desde diferentes  voces para  que se apropien  del</a:t>
              </a:r>
              <a:endParaRPr sz="10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3132" name="Google Shape;3132;p73"/>
            <p:cNvSpPr txBox="1"/>
            <p:nvPr/>
          </p:nvSpPr>
          <p:spPr>
            <a:xfrm>
              <a:off x="686100" y="2638000"/>
              <a:ext cx="5552100" cy="149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latin typeface="Albert Sans"/>
                  <a:ea typeface="Albert Sans"/>
                  <a:cs typeface="Albert Sans"/>
                  <a:sym typeface="Albert Sans"/>
                </a:rPr>
                <a:t>espacio del Consejo Técnico Escolar y a través del diálogo pedagógico e intercambio de saberes docentes lo transformen en una comunidad en la que toman acuerdos para orientar su práctica cotidiana y en la que aprenden y generan conocimientos para el trabajo en territorio. </a:t>
              </a:r>
              <a:endParaRPr sz="1000">
                <a:latin typeface="Albert Sans"/>
                <a:ea typeface="Albert Sans"/>
                <a:cs typeface="Albert Sans"/>
                <a:sym typeface="Albert Sans"/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00">
                <a:latin typeface="Albert Sans"/>
                <a:ea typeface="Albert Sans"/>
                <a:cs typeface="Albert Sans"/>
                <a:sym typeface="Albert Sans"/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000">
                  <a:latin typeface="Albert Sans"/>
                  <a:ea typeface="Albert Sans"/>
                  <a:cs typeface="Albert Sans"/>
                  <a:sym typeface="Albert Sans"/>
                </a:rPr>
                <a:t>El ciclo consta de 6 Jornadas de Diálogo </a:t>
              </a:r>
              <a:r>
                <a:rPr lang="en" sz="1000">
                  <a:latin typeface="Albert Sans"/>
                  <a:ea typeface="Albert Sans"/>
                  <a:cs typeface="Albert Sans"/>
                  <a:sym typeface="Albert Sans"/>
                </a:rPr>
                <a:t>que se transmitirán los jueves a partir del 27 de marzo y hasta el 29 de mayo de 2025, a las 4:00 p.m. (Centro de México), a través del canal de Facebook y Youtube de la Secretaría de Educación Pública y del Instituto Latinoamericano de la Comunicación Educativa.</a:t>
              </a:r>
              <a:endParaRPr sz="10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pic>
        <p:nvPicPr>
          <p:cNvPr id="3133" name="Google Shape;3133;p7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78400" y="1431025"/>
            <a:ext cx="2552100" cy="1338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3134" name="Google Shape;3134;p73"/>
          <p:cNvSpPr txBox="1"/>
          <p:nvPr/>
        </p:nvSpPr>
        <p:spPr>
          <a:xfrm>
            <a:off x="240275" y="78550"/>
            <a:ext cx="3178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3B7069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INSUMOS</a:t>
            </a:r>
            <a:endParaRPr sz="3000">
              <a:solidFill>
                <a:srgbClr val="3B7069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3135" name="Google Shape;3135;p73"/>
          <p:cNvSpPr/>
          <p:nvPr/>
        </p:nvSpPr>
        <p:spPr>
          <a:xfrm flipH="1" rot="-24911">
            <a:off x="109722" y="1918855"/>
            <a:ext cx="1664199" cy="3079429"/>
          </a:xfrm>
          <a:custGeom>
            <a:rect b="b" l="l" r="r" t="t"/>
            <a:pathLst>
              <a:path extrusionOk="0" h="9623217" w="4823638">
                <a:moveTo>
                  <a:pt x="4823638" y="0"/>
                </a:moveTo>
                <a:lnTo>
                  <a:pt x="0" y="0"/>
                </a:lnTo>
                <a:lnTo>
                  <a:pt x="0" y="9623217"/>
                </a:lnTo>
                <a:lnTo>
                  <a:pt x="4823638" y="9623217"/>
                </a:lnTo>
                <a:lnTo>
                  <a:pt x="4823638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36" name="Google Shape;3136;p73"/>
          <p:cNvSpPr/>
          <p:nvPr/>
        </p:nvSpPr>
        <p:spPr>
          <a:xfrm>
            <a:off x="7070200" y="1500650"/>
            <a:ext cx="1380408" cy="3378620"/>
          </a:xfrm>
          <a:custGeom>
            <a:rect b="b" l="l" r="r" t="t"/>
            <a:pathLst>
              <a:path extrusionOk="0" h="8775636" w="3137290">
                <a:moveTo>
                  <a:pt x="0" y="0"/>
                </a:moveTo>
                <a:lnTo>
                  <a:pt x="3137290" y="0"/>
                </a:lnTo>
                <a:lnTo>
                  <a:pt x="3137290" y="8775636"/>
                </a:lnTo>
                <a:lnTo>
                  <a:pt x="0" y="87756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3137" name="Google Shape;3137;p7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520719">
            <a:off x="1397675" y="1525164"/>
            <a:ext cx="351699" cy="351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1" name="Shape 3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2" name="Google Shape;3142;p74"/>
          <p:cNvSpPr/>
          <p:nvPr/>
        </p:nvSpPr>
        <p:spPr>
          <a:xfrm>
            <a:off x="300450" y="1064075"/>
            <a:ext cx="7977300" cy="3910800"/>
          </a:xfrm>
          <a:prstGeom prst="roundRect">
            <a:avLst>
              <a:gd fmla="val 6668" name="adj"/>
            </a:avLst>
          </a:prstGeom>
          <a:solidFill>
            <a:srgbClr val="FFFFFF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ind"/>
              <a:ea typeface="Hind"/>
              <a:cs typeface="Hind"/>
              <a:sym typeface="Hind"/>
            </a:endParaRPr>
          </a:p>
        </p:txBody>
      </p:sp>
      <p:grpSp>
        <p:nvGrpSpPr>
          <p:cNvPr id="3143" name="Google Shape;3143;p74"/>
          <p:cNvGrpSpPr/>
          <p:nvPr/>
        </p:nvGrpSpPr>
        <p:grpSpPr>
          <a:xfrm rot="229119">
            <a:off x="8428439" y="2148778"/>
            <a:ext cx="700940" cy="2195861"/>
            <a:chOff x="4376690" y="715914"/>
            <a:chExt cx="700926" cy="2195816"/>
          </a:xfrm>
        </p:grpSpPr>
        <p:sp>
          <p:nvSpPr>
            <p:cNvPr id="3144" name="Google Shape;3144;p74"/>
            <p:cNvSpPr/>
            <p:nvPr/>
          </p:nvSpPr>
          <p:spPr>
            <a:xfrm>
              <a:off x="4376690" y="1025377"/>
              <a:ext cx="700926" cy="1886353"/>
            </a:xfrm>
            <a:custGeom>
              <a:rect b="b" l="l" r="r" t="t"/>
              <a:pathLst>
                <a:path extrusionOk="0" h="21511" w="7993">
                  <a:moveTo>
                    <a:pt x="3706" y="1"/>
                  </a:moveTo>
                  <a:lnTo>
                    <a:pt x="0" y="20563"/>
                  </a:lnTo>
                  <a:lnTo>
                    <a:pt x="4287" y="21510"/>
                  </a:lnTo>
                  <a:lnTo>
                    <a:pt x="7992" y="954"/>
                  </a:lnTo>
                  <a:lnTo>
                    <a:pt x="3706" y="1"/>
                  </a:lnTo>
                  <a:close/>
                </a:path>
              </a:pathLst>
            </a:custGeom>
            <a:solidFill>
              <a:srgbClr val="FFB5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5" name="Google Shape;3145;p74"/>
            <p:cNvSpPr/>
            <p:nvPr/>
          </p:nvSpPr>
          <p:spPr>
            <a:xfrm>
              <a:off x="4701586" y="715914"/>
              <a:ext cx="376025" cy="445303"/>
            </a:xfrm>
            <a:custGeom>
              <a:rect b="b" l="l" r="r" t="t"/>
              <a:pathLst>
                <a:path extrusionOk="0" h="5078" w="4288">
                  <a:moveTo>
                    <a:pt x="2908" y="1"/>
                  </a:moveTo>
                  <a:cubicBezTo>
                    <a:pt x="2879" y="1"/>
                    <a:pt x="2850" y="2"/>
                    <a:pt x="2821" y="6"/>
                  </a:cubicBezTo>
                  <a:cubicBezTo>
                    <a:pt x="2643" y="25"/>
                    <a:pt x="2491" y="113"/>
                    <a:pt x="2393" y="242"/>
                  </a:cubicBezTo>
                  <a:lnTo>
                    <a:pt x="1" y="3530"/>
                  </a:lnTo>
                  <a:cubicBezTo>
                    <a:pt x="1" y="3530"/>
                    <a:pt x="1" y="4121"/>
                    <a:pt x="475" y="4254"/>
                  </a:cubicBezTo>
                  <a:cubicBezTo>
                    <a:pt x="552" y="4276"/>
                    <a:pt x="631" y="4286"/>
                    <a:pt x="711" y="4286"/>
                  </a:cubicBezTo>
                  <a:cubicBezTo>
                    <a:pt x="1115" y="4286"/>
                    <a:pt x="1511" y="4046"/>
                    <a:pt x="1511" y="4046"/>
                  </a:cubicBezTo>
                  <a:cubicBezTo>
                    <a:pt x="1511" y="4046"/>
                    <a:pt x="1580" y="4539"/>
                    <a:pt x="2180" y="4747"/>
                  </a:cubicBezTo>
                  <a:cubicBezTo>
                    <a:pt x="2289" y="4785"/>
                    <a:pt x="2392" y="4801"/>
                    <a:pt x="2489" y="4801"/>
                  </a:cubicBezTo>
                  <a:cubicBezTo>
                    <a:pt x="2915" y="4801"/>
                    <a:pt x="3196" y="4492"/>
                    <a:pt x="3196" y="4492"/>
                  </a:cubicBezTo>
                  <a:cubicBezTo>
                    <a:pt x="3196" y="4492"/>
                    <a:pt x="3280" y="4942"/>
                    <a:pt x="3582" y="5062"/>
                  </a:cubicBezTo>
                  <a:cubicBezTo>
                    <a:pt x="3606" y="5073"/>
                    <a:pt x="3631" y="5077"/>
                    <a:pt x="3657" y="5077"/>
                  </a:cubicBezTo>
                  <a:cubicBezTo>
                    <a:pt x="3943" y="5077"/>
                    <a:pt x="4287" y="4483"/>
                    <a:pt x="4287" y="4483"/>
                  </a:cubicBezTo>
                  <a:lnTo>
                    <a:pt x="3629" y="582"/>
                  </a:lnTo>
                  <a:cubicBezTo>
                    <a:pt x="3572" y="252"/>
                    <a:pt x="3255" y="1"/>
                    <a:pt x="2908" y="1"/>
                  </a:cubicBezTo>
                  <a:close/>
                </a:path>
              </a:pathLst>
            </a:custGeom>
            <a:solidFill>
              <a:srgbClr val="FFBF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6" name="Google Shape;3146;p74"/>
            <p:cNvSpPr/>
            <p:nvPr/>
          </p:nvSpPr>
          <p:spPr>
            <a:xfrm>
              <a:off x="4840139" y="715914"/>
              <a:ext cx="198711" cy="164687"/>
            </a:xfrm>
            <a:custGeom>
              <a:rect b="b" l="l" r="r" t="t"/>
              <a:pathLst>
                <a:path extrusionOk="0" h="1878" w="2266">
                  <a:moveTo>
                    <a:pt x="1328" y="1"/>
                  </a:moveTo>
                  <a:cubicBezTo>
                    <a:pt x="1299" y="1"/>
                    <a:pt x="1270" y="2"/>
                    <a:pt x="1241" y="6"/>
                  </a:cubicBezTo>
                  <a:cubicBezTo>
                    <a:pt x="1063" y="25"/>
                    <a:pt x="911" y="113"/>
                    <a:pt x="813" y="242"/>
                  </a:cubicBezTo>
                  <a:lnTo>
                    <a:pt x="0" y="1357"/>
                  </a:lnTo>
                  <a:lnTo>
                    <a:pt x="2266" y="1877"/>
                  </a:lnTo>
                  <a:lnTo>
                    <a:pt x="2049" y="582"/>
                  </a:lnTo>
                  <a:cubicBezTo>
                    <a:pt x="1992" y="252"/>
                    <a:pt x="1675" y="1"/>
                    <a:pt x="1328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7" name="Google Shape;3147;p74"/>
            <p:cNvSpPr/>
            <p:nvPr/>
          </p:nvSpPr>
          <p:spPr>
            <a:xfrm>
              <a:off x="4458506" y="1080535"/>
              <a:ext cx="375675" cy="1727279"/>
            </a:xfrm>
            <a:custGeom>
              <a:rect b="b" l="l" r="r" t="t"/>
              <a:pathLst>
                <a:path extrusionOk="0" h="19697" w="4284">
                  <a:moveTo>
                    <a:pt x="4137" y="0"/>
                  </a:moveTo>
                  <a:cubicBezTo>
                    <a:pt x="4090" y="0"/>
                    <a:pt x="4045" y="27"/>
                    <a:pt x="4032" y="87"/>
                  </a:cubicBezTo>
                  <a:cubicBezTo>
                    <a:pt x="3507" y="2618"/>
                    <a:pt x="2987" y="5149"/>
                    <a:pt x="2466" y="7680"/>
                  </a:cubicBezTo>
                  <a:cubicBezTo>
                    <a:pt x="1943" y="10210"/>
                    <a:pt x="1422" y="12741"/>
                    <a:pt x="902" y="15272"/>
                  </a:cubicBezTo>
                  <a:cubicBezTo>
                    <a:pt x="605" y="16697"/>
                    <a:pt x="312" y="18123"/>
                    <a:pt x="20" y="19544"/>
                  </a:cubicBezTo>
                  <a:cubicBezTo>
                    <a:pt x="0" y="19636"/>
                    <a:pt x="78" y="19697"/>
                    <a:pt x="150" y="19697"/>
                  </a:cubicBezTo>
                  <a:cubicBezTo>
                    <a:pt x="198" y="19697"/>
                    <a:pt x="244" y="19670"/>
                    <a:pt x="257" y="19609"/>
                  </a:cubicBezTo>
                  <a:cubicBezTo>
                    <a:pt x="777" y="17078"/>
                    <a:pt x="1296" y="14548"/>
                    <a:pt x="1821" y="12017"/>
                  </a:cubicBezTo>
                  <a:cubicBezTo>
                    <a:pt x="2342" y="9486"/>
                    <a:pt x="2862" y="6956"/>
                    <a:pt x="3386" y="4420"/>
                  </a:cubicBezTo>
                  <a:cubicBezTo>
                    <a:pt x="3679" y="2999"/>
                    <a:pt x="3971" y="1573"/>
                    <a:pt x="4264" y="152"/>
                  </a:cubicBezTo>
                  <a:cubicBezTo>
                    <a:pt x="4284" y="60"/>
                    <a:pt x="4207" y="0"/>
                    <a:pt x="4137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8" name="Google Shape;3148;p74"/>
            <p:cNvSpPr/>
            <p:nvPr/>
          </p:nvSpPr>
          <p:spPr>
            <a:xfrm>
              <a:off x="4603460" y="1119646"/>
              <a:ext cx="386724" cy="1710179"/>
            </a:xfrm>
            <a:custGeom>
              <a:rect b="b" l="l" r="r" t="t"/>
              <a:pathLst>
                <a:path extrusionOk="0" h="19502" w="4410">
                  <a:moveTo>
                    <a:pt x="4259" y="0"/>
                  </a:moveTo>
                  <a:cubicBezTo>
                    <a:pt x="4211" y="0"/>
                    <a:pt x="4165" y="26"/>
                    <a:pt x="4152" y="87"/>
                  </a:cubicBezTo>
                  <a:cubicBezTo>
                    <a:pt x="3614" y="2595"/>
                    <a:pt x="3076" y="5107"/>
                    <a:pt x="2536" y="7614"/>
                  </a:cubicBezTo>
                  <a:cubicBezTo>
                    <a:pt x="2003" y="10113"/>
                    <a:pt x="1464" y="12612"/>
                    <a:pt x="931" y="15109"/>
                  </a:cubicBezTo>
                  <a:cubicBezTo>
                    <a:pt x="624" y="16526"/>
                    <a:pt x="322" y="17938"/>
                    <a:pt x="20" y="19348"/>
                  </a:cubicBezTo>
                  <a:cubicBezTo>
                    <a:pt x="1" y="19441"/>
                    <a:pt x="77" y="19501"/>
                    <a:pt x="148" y="19501"/>
                  </a:cubicBezTo>
                  <a:cubicBezTo>
                    <a:pt x="194" y="19501"/>
                    <a:pt x="239" y="19475"/>
                    <a:pt x="252" y="19414"/>
                  </a:cubicBezTo>
                  <a:cubicBezTo>
                    <a:pt x="791" y="16907"/>
                    <a:pt x="1329" y="14395"/>
                    <a:pt x="1868" y="11887"/>
                  </a:cubicBezTo>
                  <a:cubicBezTo>
                    <a:pt x="2407" y="9388"/>
                    <a:pt x="2941" y="6890"/>
                    <a:pt x="3479" y="4392"/>
                  </a:cubicBezTo>
                  <a:cubicBezTo>
                    <a:pt x="3781" y="2976"/>
                    <a:pt x="4083" y="1564"/>
                    <a:pt x="4390" y="152"/>
                  </a:cubicBezTo>
                  <a:cubicBezTo>
                    <a:pt x="4409" y="60"/>
                    <a:pt x="4331" y="0"/>
                    <a:pt x="4259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49" name="Google Shape;3149;p74"/>
          <p:cNvGrpSpPr/>
          <p:nvPr/>
        </p:nvGrpSpPr>
        <p:grpSpPr>
          <a:xfrm>
            <a:off x="6219583" y="1784958"/>
            <a:ext cx="3079148" cy="3439259"/>
            <a:chOff x="2919466" y="1166493"/>
            <a:chExt cx="3441927" cy="3844466"/>
          </a:xfrm>
        </p:grpSpPr>
        <p:sp>
          <p:nvSpPr>
            <p:cNvPr id="3150" name="Google Shape;3150;p74"/>
            <p:cNvSpPr/>
            <p:nvPr/>
          </p:nvSpPr>
          <p:spPr>
            <a:xfrm>
              <a:off x="3162379" y="4041038"/>
              <a:ext cx="230075" cy="143274"/>
            </a:xfrm>
            <a:custGeom>
              <a:rect b="b" l="l" r="r" t="t"/>
              <a:pathLst>
                <a:path extrusionOk="0" h="1507" w="2420">
                  <a:moveTo>
                    <a:pt x="1757" y="1"/>
                  </a:moveTo>
                  <a:cubicBezTo>
                    <a:pt x="1738" y="1"/>
                    <a:pt x="1719" y="2"/>
                    <a:pt x="1700" y="4"/>
                  </a:cubicBezTo>
                  <a:cubicBezTo>
                    <a:pt x="1374" y="32"/>
                    <a:pt x="1049" y="64"/>
                    <a:pt x="720" y="97"/>
                  </a:cubicBezTo>
                  <a:cubicBezTo>
                    <a:pt x="358" y="134"/>
                    <a:pt x="0" y="394"/>
                    <a:pt x="18" y="803"/>
                  </a:cubicBezTo>
                  <a:cubicBezTo>
                    <a:pt x="32" y="1136"/>
                    <a:pt x="304" y="1507"/>
                    <a:pt x="669" y="1507"/>
                  </a:cubicBezTo>
                  <a:cubicBezTo>
                    <a:pt x="686" y="1507"/>
                    <a:pt x="703" y="1506"/>
                    <a:pt x="720" y="1504"/>
                  </a:cubicBezTo>
                  <a:cubicBezTo>
                    <a:pt x="1049" y="1472"/>
                    <a:pt x="1374" y="1438"/>
                    <a:pt x="1700" y="1411"/>
                  </a:cubicBezTo>
                  <a:cubicBezTo>
                    <a:pt x="2066" y="1374"/>
                    <a:pt x="2420" y="1110"/>
                    <a:pt x="2405" y="705"/>
                  </a:cubicBezTo>
                  <a:cubicBezTo>
                    <a:pt x="2387" y="375"/>
                    <a:pt x="2119" y="1"/>
                    <a:pt x="1757" y="1"/>
                  </a:cubicBezTo>
                  <a:close/>
                </a:path>
              </a:pathLst>
            </a:custGeom>
            <a:solidFill>
              <a:srgbClr val="F49F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1" name="Google Shape;3151;p74"/>
            <p:cNvSpPr/>
            <p:nvPr/>
          </p:nvSpPr>
          <p:spPr>
            <a:xfrm>
              <a:off x="3480685" y="3803925"/>
              <a:ext cx="192617" cy="241389"/>
            </a:xfrm>
            <a:custGeom>
              <a:rect b="b" l="l" r="r" t="t"/>
              <a:pathLst>
                <a:path extrusionOk="0" h="2539" w="2026">
                  <a:moveTo>
                    <a:pt x="813" y="1"/>
                  </a:moveTo>
                  <a:cubicBezTo>
                    <a:pt x="751" y="1"/>
                    <a:pt x="687" y="11"/>
                    <a:pt x="622" y="32"/>
                  </a:cubicBezTo>
                  <a:cubicBezTo>
                    <a:pt x="283" y="139"/>
                    <a:pt x="0" y="524"/>
                    <a:pt x="130" y="895"/>
                  </a:cubicBezTo>
                  <a:cubicBezTo>
                    <a:pt x="264" y="1272"/>
                    <a:pt x="399" y="1643"/>
                    <a:pt x="534" y="2020"/>
                  </a:cubicBezTo>
                  <a:cubicBezTo>
                    <a:pt x="634" y="2305"/>
                    <a:pt x="900" y="2539"/>
                    <a:pt x="1205" y="2539"/>
                  </a:cubicBezTo>
                  <a:cubicBezTo>
                    <a:pt x="1268" y="2539"/>
                    <a:pt x="1332" y="2529"/>
                    <a:pt x="1398" y="2507"/>
                  </a:cubicBezTo>
                  <a:cubicBezTo>
                    <a:pt x="1741" y="2400"/>
                    <a:pt x="2025" y="2016"/>
                    <a:pt x="1890" y="1643"/>
                  </a:cubicBezTo>
                  <a:cubicBezTo>
                    <a:pt x="1755" y="1272"/>
                    <a:pt x="1620" y="895"/>
                    <a:pt x="1490" y="524"/>
                  </a:cubicBezTo>
                  <a:cubicBezTo>
                    <a:pt x="1386" y="236"/>
                    <a:pt x="1119" y="1"/>
                    <a:pt x="813" y="1"/>
                  </a:cubicBezTo>
                  <a:close/>
                </a:path>
              </a:pathLst>
            </a:custGeom>
            <a:solidFill>
              <a:srgbClr val="F49F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2" name="Google Shape;3152;p74"/>
            <p:cNvSpPr/>
            <p:nvPr/>
          </p:nvSpPr>
          <p:spPr>
            <a:xfrm>
              <a:off x="3224081" y="3669871"/>
              <a:ext cx="190811" cy="236255"/>
            </a:xfrm>
            <a:custGeom>
              <a:rect b="b" l="l" r="r" t="t"/>
              <a:pathLst>
                <a:path extrusionOk="0" h="2485" w="2007">
                  <a:moveTo>
                    <a:pt x="762" y="1"/>
                  </a:moveTo>
                  <a:cubicBezTo>
                    <a:pt x="634" y="1"/>
                    <a:pt x="510" y="31"/>
                    <a:pt x="410" y="96"/>
                  </a:cubicBezTo>
                  <a:cubicBezTo>
                    <a:pt x="61" y="318"/>
                    <a:pt x="1" y="695"/>
                    <a:pt x="159" y="1057"/>
                  </a:cubicBezTo>
                  <a:lnTo>
                    <a:pt x="633" y="2138"/>
                  </a:lnTo>
                  <a:cubicBezTo>
                    <a:pt x="731" y="2364"/>
                    <a:pt x="993" y="2484"/>
                    <a:pt x="1245" y="2484"/>
                  </a:cubicBezTo>
                  <a:cubicBezTo>
                    <a:pt x="1373" y="2484"/>
                    <a:pt x="1498" y="2453"/>
                    <a:pt x="1598" y="2389"/>
                  </a:cubicBezTo>
                  <a:cubicBezTo>
                    <a:pt x="1947" y="2166"/>
                    <a:pt x="2007" y="1791"/>
                    <a:pt x="1849" y="1428"/>
                  </a:cubicBezTo>
                  <a:lnTo>
                    <a:pt x="1375" y="346"/>
                  </a:lnTo>
                  <a:cubicBezTo>
                    <a:pt x="1277" y="121"/>
                    <a:pt x="1014" y="1"/>
                    <a:pt x="762" y="1"/>
                  </a:cubicBezTo>
                  <a:close/>
                </a:path>
              </a:pathLst>
            </a:custGeom>
            <a:solidFill>
              <a:srgbClr val="F49F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3" name="Google Shape;3153;p74"/>
            <p:cNvSpPr/>
            <p:nvPr/>
          </p:nvSpPr>
          <p:spPr>
            <a:xfrm>
              <a:off x="3260400" y="3285965"/>
              <a:ext cx="221614" cy="212487"/>
            </a:xfrm>
            <a:custGeom>
              <a:rect b="b" l="l" r="r" t="t"/>
              <a:pathLst>
                <a:path extrusionOk="0" h="2235" w="2331">
                  <a:moveTo>
                    <a:pt x="843" y="0"/>
                  </a:moveTo>
                  <a:cubicBezTo>
                    <a:pt x="719" y="0"/>
                    <a:pt x="589" y="30"/>
                    <a:pt x="492" y="94"/>
                  </a:cubicBezTo>
                  <a:cubicBezTo>
                    <a:pt x="204" y="280"/>
                    <a:pt x="0" y="743"/>
                    <a:pt x="236" y="1055"/>
                  </a:cubicBezTo>
                  <a:cubicBezTo>
                    <a:pt x="450" y="1334"/>
                    <a:pt x="664" y="1607"/>
                    <a:pt x="873" y="1886"/>
                  </a:cubicBezTo>
                  <a:cubicBezTo>
                    <a:pt x="989" y="2039"/>
                    <a:pt x="1100" y="2155"/>
                    <a:pt x="1295" y="2211"/>
                  </a:cubicBezTo>
                  <a:cubicBezTo>
                    <a:pt x="1350" y="2227"/>
                    <a:pt x="1411" y="2234"/>
                    <a:pt x="1474" y="2234"/>
                  </a:cubicBezTo>
                  <a:cubicBezTo>
                    <a:pt x="1602" y="2234"/>
                    <a:pt x="1736" y="2202"/>
                    <a:pt x="1839" y="2136"/>
                  </a:cubicBezTo>
                  <a:cubicBezTo>
                    <a:pt x="2126" y="1956"/>
                    <a:pt x="2330" y="1487"/>
                    <a:pt x="2090" y="1176"/>
                  </a:cubicBezTo>
                  <a:cubicBezTo>
                    <a:pt x="1876" y="902"/>
                    <a:pt x="1667" y="623"/>
                    <a:pt x="1453" y="344"/>
                  </a:cubicBezTo>
                  <a:cubicBezTo>
                    <a:pt x="1337" y="192"/>
                    <a:pt x="1226" y="75"/>
                    <a:pt x="1031" y="24"/>
                  </a:cubicBezTo>
                  <a:cubicBezTo>
                    <a:pt x="973" y="8"/>
                    <a:pt x="909" y="0"/>
                    <a:pt x="843" y="0"/>
                  </a:cubicBezTo>
                  <a:close/>
                </a:path>
              </a:pathLst>
            </a:custGeom>
            <a:solidFill>
              <a:srgbClr val="F49F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4" name="Google Shape;3154;p74"/>
            <p:cNvSpPr/>
            <p:nvPr/>
          </p:nvSpPr>
          <p:spPr>
            <a:xfrm>
              <a:off x="3636510" y="2622923"/>
              <a:ext cx="234924" cy="173602"/>
            </a:xfrm>
            <a:custGeom>
              <a:rect b="b" l="l" r="r" t="t"/>
              <a:pathLst>
                <a:path extrusionOk="0" h="1826" w="2471">
                  <a:moveTo>
                    <a:pt x="769" y="0"/>
                  </a:moveTo>
                  <a:cubicBezTo>
                    <a:pt x="471" y="0"/>
                    <a:pt x="158" y="250"/>
                    <a:pt x="93" y="529"/>
                  </a:cubicBezTo>
                  <a:cubicBezTo>
                    <a:pt x="0" y="943"/>
                    <a:pt x="219" y="1240"/>
                    <a:pt x="586" y="1393"/>
                  </a:cubicBezTo>
                  <a:cubicBezTo>
                    <a:pt x="896" y="1528"/>
                    <a:pt x="1203" y="1658"/>
                    <a:pt x="1514" y="1788"/>
                  </a:cubicBezTo>
                  <a:cubicBezTo>
                    <a:pt x="1574" y="1814"/>
                    <a:pt x="1637" y="1825"/>
                    <a:pt x="1702" y="1825"/>
                  </a:cubicBezTo>
                  <a:cubicBezTo>
                    <a:pt x="2000" y="1825"/>
                    <a:pt x="2316" y="1575"/>
                    <a:pt x="2378" y="1296"/>
                  </a:cubicBezTo>
                  <a:cubicBezTo>
                    <a:pt x="2470" y="882"/>
                    <a:pt x="2253" y="585"/>
                    <a:pt x="1885" y="432"/>
                  </a:cubicBezTo>
                  <a:cubicBezTo>
                    <a:pt x="1579" y="297"/>
                    <a:pt x="1268" y="167"/>
                    <a:pt x="957" y="38"/>
                  </a:cubicBezTo>
                  <a:cubicBezTo>
                    <a:pt x="896" y="12"/>
                    <a:pt x="833" y="0"/>
                    <a:pt x="769" y="0"/>
                  </a:cubicBezTo>
                  <a:close/>
                </a:path>
              </a:pathLst>
            </a:custGeom>
            <a:solidFill>
              <a:srgbClr val="F49F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5" name="Google Shape;3155;p74"/>
            <p:cNvSpPr/>
            <p:nvPr/>
          </p:nvSpPr>
          <p:spPr>
            <a:xfrm>
              <a:off x="3920780" y="2494193"/>
              <a:ext cx="192237" cy="184536"/>
            </a:xfrm>
            <a:custGeom>
              <a:rect b="b" l="l" r="r" t="t"/>
              <a:pathLst>
                <a:path extrusionOk="0" h="1941" w="2022">
                  <a:moveTo>
                    <a:pt x="765" y="0"/>
                  </a:moveTo>
                  <a:cubicBezTo>
                    <a:pt x="578" y="0"/>
                    <a:pt x="391" y="68"/>
                    <a:pt x="266" y="202"/>
                  </a:cubicBezTo>
                  <a:cubicBezTo>
                    <a:pt x="1" y="496"/>
                    <a:pt x="1" y="908"/>
                    <a:pt x="266" y="1201"/>
                  </a:cubicBezTo>
                  <a:lnTo>
                    <a:pt x="757" y="1735"/>
                  </a:lnTo>
                  <a:cubicBezTo>
                    <a:pt x="880" y="1872"/>
                    <a:pt x="1066" y="1940"/>
                    <a:pt x="1253" y="1940"/>
                  </a:cubicBezTo>
                  <a:cubicBezTo>
                    <a:pt x="1439" y="1940"/>
                    <a:pt x="1626" y="1872"/>
                    <a:pt x="1751" y="1735"/>
                  </a:cubicBezTo>
                  <a:cubicBezTo>
                    <a:pt x="2021" y="1447"/>
                    <a:pt x="2016" y="1034"/>
                    <a:pt x="1751" y="741"/>
                  </a:cubicBezTo>
                  <a:cubicBezTo>
                    <a:pt x="1589" y="565"/>
                    <a:pt x="1426" y="384"/>
                    <a:pt x="1263" y="202"/>
                  </a:cubicBezTo>
                  <a:cubicBezTo>
                    <a:pt x="1138" y="68"/>
                    <a:pt x="951" y="0"/>
                    <a:pt x="765" y="0"/>
                  </a:cubicBezTo>
                  <a:close/>
                </a:path>
              </a:pathLst>
            </a:custGeom>
            <a:solidFill>
              <a:srgbClr val="F49F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6" name="Google Shape;3156;p74"/>
            <p:cNvSpPr/>
            <p:nvPr/>
          </p:nvSpPr>
          <p:spPr>
            <a:xfrm>
              <a:off x="3884082" y="2787590"/>
              <a:ext cx="161718" cy="230075"/>
            </a:xfrm>
            <a:custGeom>
              <a:rect b="b" l="l" r="r" t="t"/>
              <a:pathLst>
                <a:path extrusionOk="0" h="2420" w="1701">
                  <a:moveTo>
                    <a:pt x="973" y="0"/>
                  </a:moveTo>
                  <a:cubicBezTo>
                    <a:pt x="662" y="0"/>
                    <a:pt x="334" y="181"/>
                    <a:pt x="271" y="507"/>
                  </a:cubicBezTo>
                  <a:cubicBezTo>
                    <a:pt x="206" y="850"/>
                    <a:pt x="140" y="1193"/>
                    <a:pt x="71" y="1533"/>
                  </a:cubicBezTo>
                  <a:cubicBezTo>
                    <a:pt x="1" y="1895"/>
                    <a:pt x="173" y="2313"/>
                    <a:pt x="563" y="2401"/>
                  </a:cubicBezTo>
                  <a:cubicBezTo>
                    <a:pt x="616" y="2413"/>
                    <a:pt x="671" y="2419"/>
                    <a:pt x="727" y="2419"/>
                  </a:cubicBezTo>
                  <a:cubicBezTo>
                    <a:pt x="1037" y="2419"/>
                    <a:pt x="1365" y="2236"/>
                    <a:pt x="1432" y="1909"/>
                  </a:cubicBezTo>
                  <a:cubicBezTo>
                    <a:pt x="1497" y="1565"/>
                    <a:pt x="1561" y="1227"/>
                    <a:pt x="1627" y="882"/>
                  </a:cubicBezTo>
                  <a:cubicBezTo>
                    <a:pt x="1701" y="520"/>
                    <a:pt x="1529" y="107"/>
                    <a:pt x="1139" y="18"/>
                  </a:cubicBezTo>
                  <a:cubicBezTo>
                    <a:pt x="1085" y="6"/>
                    <a:pt x="1029" y="0"/>
                    <a:pt x="973" y="0"/>
                  </a:cubicBezTo>
                  <a:close/>
                </a:path>
              </a:pathLst>
            </a:custGeom>
            <a:solidFill>
              <a:srgbClr val="F49F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7" name="Google Shape;3157;p74"/>
            <p:cNvSpPr/>
            <p:nvPr/>
          </p:nvSpPr>
          <p:spPr>
            <a:xfrm>
              <a:off x="4115015" y="2708869"/>
              <a:ext cx="212487" cy="164380"/>
            </a:xfrm>
            <a:custGeom>
              <a:rect b="b" l="l" r="r" t="t"/>
              <a:pathLst>
                <a:path extrusionOk="0" h="1729" w="2235">
                  <a:moveTo>
                    <a:pt x="764" y="0"/>
                  </a:moveTo>
                  <a:cubicBezTo>
                    <a:pt x="524" y="0"/>
                    <a:pt x="290" y="107"/>
                    <a:pt x="168" y="336"/>
                  </a:cubicBezTo>
                  <a:cubicBezTo>
                    <a:pt x="0" y="656"/>
                    <a:pt x="71" y="1125"/>
                    <a:pt x="418" y="1302"/>
                  </a:cubicBezTo>
                  <a:cubicBezTo>
                    <a:pt x="647" y="1414"/>
                    <a:pt x="874" y="1530"/>
                    <a:pt x="1106" y="1641"/>
                  </a:cubicBezTo>
                  <a:cubicBezTo>
                    <a:pt x="1218" y="1699"/>
                    <a:pt x="1345" y="1729"/>
                    <a:pt x="1472" y="1729"/>
                  </a:cubicBezTo>
                  <a:cubicBezTo>
                    <a:pt x="1711" y="1729"/>
                    <a:pt x="1946" y="1621"/>
                    <a:pt x="2068" y="1390"/>
                  </a:cubicBezTo>
                  <a:cubicBezTo>
                    <a:pt x="2235" y="1069"/>
                    <a:pt x="2165" y="606"/>
                    <a:pt x="1817" y="429"/>
                  </a:cubicBezTo>
                  <a:cubicBezTo>
                    <a:pt x="1584" y="313"/>
                    <a:pt x="1357" y="201"/>
                    <a:pt x="1129" y="85"/>
                  </a:cubicBezTo>
                  <a:cubicBezTo>
                    <a:pt x="1016" y="29"/>
                    <a:pt x="889" y="0"/>
                    <a:pt x="764" y="0"/>
                  </a:cubicBezTo>
                  <a:close/>
                </a:path>
              </a:pathLst>
            </a:custGeom>
            <a:solidFill>
              <a:srgbClr val="F49F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8" name="Google Shape;3158;p74"/>
            <p:cNvSpPr/>
            <p:nvPr/>
          </p:nvSpPr>
          <p:spPr>
            <a:xfrm>
              <a:off x="4195447" y="2442283"/>
              <a:ext cx="178831" cy="189289"/>
            </a:xfrm>
            <a:custGeom>
              <a:rect b="b" l="l" r="r" t="t"/>
              <a:pathLst>
                <a:path extrusionOk="0" h="1991" w="1881">
                  <a:moveTo>
                    <a:pt x="726" y="1"/>
                  </a:moveTo>
                  <a:cubicBezTo>
                    <a:pt x="598" y="1"/>
                    <a:pt x="466" y="32"/>
                    <a:pt x="367" y="94"/>
                  </a:cubicBezTo>
                  <a:cubicBezTo>
                    <a:pt x="213" y="191"/>
                    <a:pt x="84" y="335"/>
                    <a:pt x="41" y="517"/>
                  </a:cubicBezTo>
                  <a:cubicBezTo>
                    <a:pt x="5" y="688"/>
                    <a:pt x="0" y="911"/>
                    <a:pt x="112" y="1059"/>
                  </a:cubicBezTo>
                  <a:cubicBezTo>
                    <a:pt x="260" y="1254"/>
                    <a:pt x="408" y="1449"/>
                    <a:pt x="553" y="1644"/>
                  </a:cubicBezTo>
                  <a:cubicBezTo>
                    <a:pt x="669" y="1798"/>
                    <a:pt x="785" y="1914"/>
                    <a:pt x="975" y="1970"/>
                  </a:cubicBezTo>
                  <a:cubicBezTo>
                    <a:pt x="1031" y="1983"/>
                    <a:pt x="1092" y="1991"/>
                    <a:pt x="1154" y="1991"/>
                  </a:cubicBezTo>
                  <a:cubicBezTo>
                    <a:pt x="1282" y="1991"/>
                    <a:pt x="1416" y="1961"/>
                    <a:pt x="1518" y="1895"/>
                  </a:cubicBezTo>
                  <a:cubicBezTo>
                    <a:pt x="1668" y="1798"/>
                    <a:pt x="1797" y="1654"/>
                    <a:pt x="1839" y="1477"/>
                  </a:cubicBezTo>
                  <a:cubicBezTo>
                    <a:pt x="1880" y="1306"/>
                    <a:pt x="1880" y="1083"/>
                    <a:pt x="1769" y="935"/>
                  </a:cubicBezTo>
                  <a:cubicBezTo>
                    <a:pt x="1621" y="740"/>
                    <a:pt x="1477" y="544"/>
                    <a:pt x="1328" y="349"/>
                  </a:cubicBezTo>
                  <a:cubicBezTo>
                    <a:pt x="1212" y="196"/>
                    <a:pt x="1100" y="75"/>
                    <a:pt x="910" y="24"/>
                  </a:cubicBezTo>
                  <a:cubicBezTo>
                    <a:pt x="852" y="8"/>
                    <a:pt x="790" y="1"/>
                    <a:pt x="726" y="1"/>
                  </a:cubicBezTo>
                  <a:close/>
                </a:path>
              </a:pathLst>
            </a:custGeom>
            <a:solidFill>
              <a:srgbClr val="F49F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9" name="Google Shape;3159;p74"/>
            <p:cNvSpPr/>
            <p:nvPr/>
          </p:nvSpPr>
          <p:spPr>
            <a:xfrm>
              <a:off x="3363839" y="1968342"/>
              <a:ext cx="206497" cy="555984"/>
            </a:xfrm>
            <a:custGeom>
              <a:rect b="b" l="l" r="r" t="t"/>
              <a:pathLst>
                <a:path extrusionOk="0" h="5848" w="2172">
                  <a:moveTo>
                    <a:pt x="1566" y="1"/>
                  </a:moveTo>
                  <a:cubicBezTo>
                    <a:pt x="1511" y="1"/>
                    <a:pt x="1451" y="55"/>
                    <a:pt x="1475" y="124"/>
                  </a:cubicBezTo>
                  <a:cubicBezTo>
                    <a:pt x="1624" y="575"/>
                    <a:pt x="1716" y="1044"/>
                    <a:pt x="1744" y="1517"/>
                  </a:cubicBezTo>
                  <a:cubicBezTo>
                    <a:pt x="1833" y="3078"/>
                    <a:pt x="1206" y="4623"/>
                    <a:pt x="63" y="5687"/>
                  </a:cubicBezTo>
                  <a:cubicBezTo>
                    <a:pt x="0" y="5746"/>
                    <a:pt x="56" y="5847"/>
                    <a:pt x="123" y="5847"/>
                  </a:cubicBezTo>
                  <a:cubicBezTo>
                    <a:pt x="140" y="5847"/>
                    <a:pt x="158" y="5841"/>
                    <a:pt x="175" y="5826"/>
                  </a:cubicBezTo>
                  <a:cubicBezTo>
                    <a:pt x="496" y="5525"/>
                    <a:pt x="783" y="5191"/>
                    <a:pt x="1025" y="4823"/>
                  </a:cubicBezTo>
                  <a:cubicBezTo>
                    <a:pt x="1949" y="3416"/>
                    <a:pt x="2172" y="1647"/>
                    <a:pt x="1638" y="54"/>
                  </a:cubicBezTo>
                  <a:cubicBezTo>
                    <a:pt x="1625" y="17"/>
                    <a:pt x="1596" y="1"/>
                    <a:pt x="1566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0" name="Google Shape;3160;p74"/>
            <p:cNvSpPr/>
            <p:nvPr/>
          </p:nvSpPr>
          <p:spPr>
            <a:xfrm>
              <a:off x="3557504" y="1738455"/>
              <a:ext cx="131675" cy="313644"/>
            </a:xfrm>
            <a:custGeom>
              <a:rect b="b" l="l" r="r" t="t"/>
              <a:pathLst>
                <a:path extrusionOk="0" h="3299" w="1385">
                  <a:moveTo>
                    <a:pt x="886" y="0"/>
                  </a:moveTo>
                  <a:cubicBezTo>
                    <a:pt x="774" y="0"/>
                    <a:pt x="661" y="36"/>
                    <a:pt x="562" y="95"/>
                  </a:cubicBezTo>
                  <a:cubicBezTo>
                    <a:pt x="204" y="318"/>
                    <a:pt x="120" y="787"/>
                    <a:pt x="65" y="1167"/>
                  </a:cubicBezTo>
                  <a:cubicBezTo>
                    <a:pt x="0" y="1632"/>
                    <a:pt x="13" y="2105"/>
                    <a:pt x="135" y="2556"/>
                  </a:cubicBezTo>
                  <a:cubicBezTo>
                    <a:pt x="219" y="2860"/>
                    <a:pt x="411" y="3298"/>
                    <a:pt x="777" y="3298"/>
                  </a:cubicBezTo>
                  <a:cubicBezTo>
                    <a:pt x="813" y="3298"/>
                    <a:pt x="852" y="3294"/>
                    <a:pt x="892" y="3285"/>
                  </a:cubicBezTo>
                  <a:cubicBezTo>
                    <a:pt x="1328" y="3179"/>
                    <a:pt x="1310" y="2658"/>
                    <a:pt x="1254" y="2315"/>
                  </a:cubicBezTo>
                  <a:cubicBezTo>
                    <a:pt x="1243" y="2265"/>
                    <a:pt x="1203" y="2242"/>
                    <a:pt x="1163" y="2242"/>
                  </a:cubicBezTo>
                  <a:cubicBezTo>
                    <a:pt x="1114" y="2242"/>
                    <a:pt x="1067" y="2276"/>
                    <a:pt x="1078" y="2337"/>
                  </a:cubicBezTo>
                  <a:cubicBezTo>
                    <a:pt x="1110" y="2523"/>
                    <a:pt x="1151" y="2737"/>
                    <a:pt x="1068" y="2918"/>
                  </a:cubicBezTo>
                  <a:cubicBezTo>
                    <a:pt x="1011" y="3036"/>
                    <a:pt x="907" y="3118"/>
                    <a:pt x="786" y="3118"/>
                  </a:cubicBezTo>
                  <a:cubicBezTo>
                    <a:pt x="749" y="3118"/>
                    <a:pt x="712" y="3111"/>
                    <a:pt x="673" y="3095"/>
                  </a:cubicBezTo>
                  <a:cubicBezTo>
                    <a:pt x="371" y="2969"/>
                    <a:pt x="288" y="2514"/>
                    <a:pt x="242" y="2231"/>
                  </a:cubicBezTo>
                  <a:cubicBezTo>
                    <a:pt x="186" y="1887"/>
                    <a:pt x="191" y="1539"/>
                    <a:pt x="242" y="1195"/>
                  </a:cubicBezTo>
                  <a:cubicBezTo>
                    <a:pt x="283" y="894"/>
                    <a:pt x="334" y="517"/>
                    <a:pt x="576" y="303"/>
                  </a:cubicBezTo>
                  <a:cubicBezTo>
                    <a:pt x="659" y="231"/>
                    <a:pt x="774" y="173"/>
                    <a:pt x="889" y="173"/>
                  </a:cubicBezTo>
                  <a:cubicBezTo>
                    <a:pt x="921" y="173"/>
                    <a:pt x="953" y="178"/>
                    <a:pt x="984" y="187"/>
                  </a:cubicBezTo>
                  <a:cubicBezTo>
                    <a:pt x="1110" y="234"/>
                    <a:pt x="1203" y="359"/>
                    <a:pt x="1179" y="494"/>
                  </a:cubicBezTo>
                  <a:cubicBezTo>
                    <a:pt x="1172" y="555"/>
                    <a:pt x="1221" y="590"/>
                    <a:pt x="1269" y="590"/>
                  </a:cubicBezTo>
                  <a:cubicBezTo>
                    <a:pt x="1309" y="590"/>
                    <a:pt x="1348" y="567"/>
                    <a:pt x="1356" y="517"/>
                  </a:cubicBezTo>
                  <a:cubicBezTo>
                    <a:pt x="1384" y="331"/>
                    <a:pt x="1282" y="155"/>
                    <a:pt x="1123" y="63"/>
                  </a:cubicBezTo>
                  <a:cubicBezTo>
                    <a:pt x="1049" y="19"/>
                    <a:pt x="968" y="0"/>
                    <a:pt x="886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1" name="Google Shape;3161;p74"/>
            <p:cNvSpPr/>
            <p:nvPr/>
          </p:nvSpPr>
          <p:spPr>
            <a:xfrm>
              <a:off x="3427254" y="1226009"/>
              <a:ext cx="2395066" cy="1758176"/>
            </a:xfrm>
            <a:custGeom>
              <a:rect b="b" l="l" r="r" t="t"/>
              <a:pathLst>
                <a:path extrusionOk="0" h="18493" w="25192">
                  <a:moveTo>
                    <a:pt x="14934" y="0"/>
                  </a:moveTo>
                  <a:cubicBezTo>
                    <a:pt x="14443" y="0"/>
                    <a:pt x="13950" y="132"/>
                    <a:pt x="13513" y="382"/>
                  </a:cubicBezTo>
                  <a:cubicBezTo>
                    <a:pt x="13160" y="581"/>
                    <a:pt x="12849" y="860"/>
                    <a:pt x="12612" y="1194"/>
                  </a:cubicBezTo>
                  <a:cubicBezTo>
                    <a:pt x="12144" y="757"/>
                    <a:pt x="11515" y="519"/>
                    <a:pt x="10885" y="519"/>
                  </a:cubicBezTo>
                  <a:cubicBezTo>
                    <a:pt x="10570" y="519"/>
                    <a:pt x="10256" y="578"/>
                    <a:pt x="9960" y="702"/>
                  </a:cubicBezTo>
                  <a:cubicBezTo>
                    <a:pt x="9152" y="1046"/>
                    <a:pt x="8586" y="1831"/>
                    <a:pt x="8475" y="2694"/>
                  </a:cubicBezTo>
                  <a:cubicBezTo>
                    <a:pt x="8098" y="2501"/>
                    <a:pt x="7676" y="2404"/>
                    <a:pt x="7255" y="2404"/>
                  </a:cubicBezTo>
                  <a:cubicBezTo>
                    <a:pt x="6774" y="2404"/>
                    <a:pt x="6293" y="2532"/>
                    <a:pt x="5879" y="2791"/>
                  </a:cubicBezTo>
                  <a:cubicBezTo>
                    <a:pt x="5136" y="3256"/>
                    <a:pt x="4667" y="4105"/>
                    <a:pt x="4649" y="4979"/>
                  </a:cubicBezTo>
                  <a:cubicBezTo>
                    <a:pt x="4489" y="4956"/>
                    <a:pt x="4328" y="4945"/>
                    <a:pt x="4167" y="4945"/>
                  </a:cubicBezTo>
                  <a:cubicBezTo>
                    <a:pt x="3320" y="4945"/>
                    <a:pt x="2481" y="5257"/>
                    <a:pt x="1829" y="5815"/>
                  </a:cubicBezTo>
                  <a:cubicBezTo>
                    <a:pt x="989" y="6535"/>
                    <a:pt x="585" y="7649"/>
                    <a:pt x="701" y="8745"/>
                  </a:cubicBezTo>
                  <a:cubicBezTo>
                    <a:pt x="762" y="9330"/>
                    <a:pt x="961" y="9892"/>
                    <a:pt x="1295" y="10374"/>
                  </a:cubicBezTo>
                  <a:cubicBezTo>
                    <a:pt x="669" y="10783"/>
                    <a:pt x="228" y="11461"/>
                    <a:pt x="116" y="12204"/>
                  </a:cubicBezTo>
                  <a:cubicBezTo>
                    <a:pt x="0" y="12993"/>
                    <a:pt x="269" y="13788"/>
                    <a:pt x="817" y="14358"/>
                  </a:cubicBezTo>
                  <a:cubicBezTo>
                    <a:pt x="1087" y="14647"/>
                    <a:pt x="1426" y="14865"/>
                    <a:pt x="1792" y="15005"/>
                  </a:cubicBezTo>
                  <a:cubicBezTo>
                    <a:pt x="1574" y="15813"/>
                    <a:pt x="1811" y="16704"/>
                    <a:pt x="2373" y="17317"/>
                  </a:cubicBezTo>
                  <a:cubicBezTo>
                    <a:pt x="2817" y="17801"/>
                    <a:pt x="3443" y="18045"/>
                    <a:pt x="4078" y="18045"/>
                  </a:cubicBezTo>
                  <a:cubicBezTo>
                    <a:pt x="4315" y="18045"/>
                    <a:pt x="4552" y="18012"/>
                    <a:pt x="4783" y="17944"/>
                  </a:cubicBezTo>
                  <a:cubicBezTo>
                    <a:pt x="5210" y="17823"/>
                    <a:pt x="5601" y="17586"/>
                    <a:pt x="5897" y="17256"/>
                  </a:cubicBezTo>
                  <a:cubicBezTo>
                    <a:pt x="6482" y="17976"/>
                    <a:pt x="7351" y="18436"/>
                    <a:pt x="8280" y="18487"/>
                  </a:cubicBezTo>
                  <a:cubicBezTo>
                    <a:pt x="8338" y="18491"/>
                    <a:pt x="8397" y="18493"/>
                    <a:pt x="8455" y="18493"/>
                  </a:cubicBezTo>
                  <a:cubicBezTo>
                    <a:pt x="9352" y="18493"/>
                    <a:pt x="10233" y="18096"/>
                    <a:pt x="10843" y="17442"/>
                  </a:cubicBezTo>
                  <a:cubicBezTo>
                    <a:pt x="11365" y="18056"/>
                    <a:pt x="12144" y="18437"/>
                    <a:pt x="12950" y="18437"/>
                  </a:cubicBezTo>
                  <a:cubicBezTo>
                    <a:pt x="13042" y="18437"/>
                    <a:pt x="13133" y="18432"/>
                    <a:pt x="13225" y="18422"/>
                  </a:cubicBezTo>
                  <a:cubicBezTo>
                    <a:pt x="14079" y="18334"/>
                    <a:pt x="14864" y="17819"/>
                    <a:pt x="15301" y="17075"/>
                  </a:cubicBezTo>
                  <a:cubicBezTo>
                    <a:pt x="15742" y="17536"/>
                    <a:pt x="16363" y="17796"/>
                    <a:pt x="16996" y="17796"/>
                  </a:cubicBezTo>
                  <a:cubicBezTo>
                    <a:pt x="17117" y="17796"/>
                    <a:pt x="17238" y="17787"/>
                    <a:pt x="17358" y="17767"/>
                  </a:cubicBezTo>
                  <a:cubicBezTo>
                    <a:pt x="18068" y="17652"/>
                    <a:pt x="18677" y="17178"/>
                    <a:pt x="19011" y="16550"/>
                  </a:cubicBezTo>
                  <a:cubicBezTo>
                    <a:pt x="19398" y="17077"/>
                    <a:pt x="20038" y="17400"/>
                    <a:pt x="20688" y="17400"/>
                  </a:cubicBezTo>
                  <a:cubicBezTo>
                    <a:pt x="20834" y="17400"/>
                    <a:pt x="20980" y="17384"/>
                    <a:pt x="21124" y="17350"/>
                  </a:cubicBezTo>
                  <a:cubicBezTo>
                    <a:pt x="21941" y="17155"/>
                    <a:pt x="22558" y="16420"/>
                    <a:pt x="22665" y="15603"/>
                  </a:cubicBezTo>
                  <a:cubicBezTo>
                    <a:pt x="22762" y="15617"/>
                    <a:pt x="22858" y="15624"/>
                    <a:pt x="22955" y="15624"/>
                  </a:cubicBezTo>
                  <a:cubicBezTo>
                    <a:pt x="23605" y="15624"/>
                    <a:pt x="24245" y="15318"/>
                    <a:pt x="24654" y="14804"/>
                  </a:cubicBezTo>
                  <a:cubicBezTo>
                    <a:pt x="25155" y="14173"/>
                    <a:pt x="25192" y="13310"/>
                    <a:pt x="24830" y="12599"/>
                  </a:cubicBezTo>
                  <a:cubicBezTo>
                    <a:pt x="24658" y="12255"/>
                    <a:pt x="24393" y="11968"/>
                    <a:pt x="24068" y="11763"/>
                  </a:cubicBezTo>
                  <a:cubicBezTo>
                    <a:pt x="24570" y="11308"/>
                    <a:pt x="24806" y="10588"/>
                    <a:pt x="24611" y="9924"/>
                  </a:cubicBezTo>
                  <a:cubicBezTo>
                    <a:pt x="24431" y="9306"/>
                    <a:pt x="23910" y="8837"/>
                    <a:pt x="23293" y="8685"/>
                  </a:cubicBezTo>
                  <a:cubicBezTo>
                    <a:pt x="23859" y="8113"/>
                    <a:pt x="24110" y="7264"/>
                    <a:pt x="23979" y="6469"/>
                  </a:cubicBezTo>
                  <a:cubicBezTo>
                    <a:pt x="23831" y="5569"/>
                    <a:pt x="23139" y="4863"/>
                    <a:pt x="22285" y="4598"/>
                  </a:cubicBezTo>
                  <a:cubicBezTo>
                    <a:pt x="22040" y="4522"/>
                    <a:pt x="21786" y="4484"/>
                    <a:pt x="21531" y="4484"/>
                  </a:cubicBezTo>
                  <a:cubicBezTo>
                    <a:pt x="21365" y="4484"/>
                    <a:pt x="21199" y="4500"/>
                    <a:pt x="21036" y="4533"/>
                  </a:cubicBezTo>
                  <a:cubicBezTo>
                    <a:pt x="21235" y="3878"/>
                    <a:pt x="21092" y="3145"/>
                    <a:pt x="20669" y="2596"/>
                  </a:cubicBezTo>
                  <a:cubicBezTo>
                    <a:pt x="20281" y="2104"/>
                    <a:pt x="19696" y="1854"/>
                    <a:pt x="19094" y="1854"/>
                  </a:cubicBezTo>
                  <a:cubicBezTo>
                    <a:pt x="18918" y="1854"/>
                    <a:pt x="18740" y="1875"/>
                    <a:pt x="18565" y="1919"/>
                  </a:cubicBezTo>
                  <a:cubicBezTo>
                    <a:pt x="18226" y="2007"/>
                    <a:pt x="17905" y="2174"/>
                    <a:pt x="17650" y="2411"/>
                  </a:cubicBezTo>
                  <a:cubicBezTo>
                    <a:pt x="17525" y="1556"/>
                    <a:pt x="16992" y="776"/>
                    <a:pt x="16234" y="344"/>
                  </a:cubicBezTo>
                  <a:cubicBezTo>
                    <a:pt x="15832" y="111"/>
                    <a:pt x="15384" y="0"/>
                    <a:pt x="14934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2" name="Google Shape;3162;p74"/>
            <p:cNvSpPr/>
            <p:nvPr/>
          </p:nvSpPr>
          <p:spPr>
            <a:xfrm>
              <a:off x="3576424" y="1729708"/>
              <a:ext cx="2052996" cy="1413348"/>
            </a:xfrm>
            <a:custGeom>
              <a:rect b="b" l="l" r="r" t="t"/>
              <a:pathLst>
                <a:path extrusionOk="0" h="14866" w="21594">
                  <a:moveTo>
                    <a:pt x="10798" y="1"/>
                  </a:moveTo>
                  <a:cubicBezTo>
                    <a:pt x="7830" y="1"/>
                    <a:pt x="5239" y="2133"/>
                    <a:pt x="3854" y="4872"/>
                  </a:cubicBezTo>
                  <a:cubicBezTo>
                    <a:pt x="3544" y="4740"/>
                    <a:pt x="3208" y="4670"/>
                    <a:pt x="2862" y="4670"/>
                  </a:cubicBezTo>
                  <a:cubicBezTo>
                    <a:pt x="2696" y="4670"/>
                    <a:pt x="2528" y="4686"/>
                    <a:pt x="2360" y="4719"/>
                  </a:cubicBezTo>
                  <a:cubicBezTo>
                    <a:pt x="924" y="5007"/>
                    <a:pt x="1" y="6456"/>
                    <a:pt x="298" y="7956"/>
                  </a:cubicBezTo>
                  <a:cubicBezTo>
                    <a:pt x="558" y="9251"/>
                    <a:pt x="1649" y="10166"/>
                    <a:pt x="2870" y="10198"/>
                  </a:cubicBezTo>
                  <a:cubicBezTo>
                    <a:pt x="3409" y="13769"/>
                    <a:pt x="6752" y="14866"/>
                    <a:pt x="10798" y="14866"/>
                  </a:cubicBezTo>
                  <a:cubicBezTo>
                    <a:pt x="14842" y="14866"/>
                    <a:pt x="18185" y="13769"/>
                    <a:pt x="18724" y="10198"/>
                  </a:cubicBezTo>
                  <a:cubicBezTo>
                    <a:pt x="18891" y="10198"/>
                    <a:pt x="19062" y="10185"/>
                    <a:pt x="19234" y="10147"/>
                  </a:cubicBezTo>
                  <a:cubicBezTo>
                    <a:pt x="20674" y="9859"/>
                    <a:pt x="21593" y="8415"/>
                    <a:pt x="21296" y="6915"/>
                  </a:cubicBezTo>
                  <a:cubicBezTo>
                    <a:pt x="21034" y="5590"/>
                    <a:pt x="19901" y="4670"/>
                    <a:pt x="18651" y="4670"/>
                  </a:cubicBezTo>
                  <a:cubicBezTo>
                    <a:pt x="18486" y="4670"/>
                    <a:pt x="18320" y="4686"/>
                    <a:pt x="18153" y="4719"/>
                  </a:cubicBezTo>
                  <a:cubicBezTo>
                    <a:pt x="18004" y="4752"/>
                    <a:pt x="17860" y="4793"/>
                    <a:pt x="17725" y="4844"/>
                  </a:cubicBezTo>
                  <a:cubicBezTo>
                    <a:pt x="16342" y="2118"/>
                    <a:pt x="13755" y="1"/>
                    <a:pt x="10798" y="1"/>
                  </a:cubicBezTo>
                  <a:close/>
                </a:path>
              </a:pathLst>
            </a:custGeom>
            <a:solidFill>
              <a:srgbClr val="F7B9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3" name="Google Shape;3163;p74"/>
            <p:cNvSpPr/>
            <p:nvPr/>
          </p:nvSpPr>
          <p:spPr>
            <a:xfrm>
              <a:off x="3864306" y="1538230"/>
              <a:ext cx="1494064" cy="684142"/>
            </a:xfrm>
            <a:custGeom>
              <a:rect b="b" l="l" r="r" t="t"/>
              <a:pathLst>
                <a:path extrusionOk="0" h="7196" w="15715">
                  <a:moveTo>
                    <a:pt x="8683" y="1"/>
                  </a:moveTo>
                  <a:cubicBezTo>
                    <a:pt x="7248" y="1"/>
                    <a:pt x="5813" y="342"/>
                    <a:pt x="4482" y="887"/>
                  </a:cubicBezTo>
                  <a:cubicBezTo>
                    <a:pt x="2652" y="1635"/>
                    <a:pt x="293" y="2827"/>
                    <a:pt x="61" y="5047"/>
                  </a:cubicBezTo>
                  <a:cubicBezTo>
                    <a:pt x="1" y="5609"/>
                    <a:pt x="153" y="6204"/>
                    <a:pt x="511" y="6612"/>
                  </a:cubicBezTo>
                  <a:cubicBezTo>
                    <a:pt x="492" y="6668"/>
                    <a:pt x="502" y="6728"/>
                    <a:pt x="558" y="6775"/>
                  </a:cubicBezTo>
                  <a:cubicBezTo>
                    <a:pt x="923" y="7050"/>
                    <a:pt x="1377" y="7195"/>
                    <a:pt x="1831" y="7195"/>
                  </a:cubicBezTo>
                  <a:cubicBezTo>
                    <a:pt x="2105" y="7195"/>
                    <a:pt x="2378" y="7143"/>
                    <a:pt x="2633" y="7034"/>
                  </a:cubicBezTo>
                  <a:cubicBezTo>
                    <a:pt x="3222" y="6789"/>
                    <a:pt x="3664" y="6269"/>
                    <a:pt x="3835" y="5656"/>
                  </a:cubicBezTo>
                  <a:cubicBezTo>
                    <a:pt x="4303" y="5882"/>
                    <a:pt x="4819" y="6000"/>
                    <a:pt x="5333" y="6000"/>
                  </a:cubicBezTo>
                  <a:cubicBezTo>
                    <a:pt x="5749" y="6000"/>
                    <a:pt x="6164" y="5923"/>
                    <a:pt x="6553" y="5763"/>
                  </a:cubicBezTo>
                  <a:cubicBezTo>
                    <a:pt x="7328" y="5442"/>
                    <a:pt x="7950" y="4833"/>
                    <a:pt x="8308" y="4081"/>
                  </a:cubicBezTo>
                  <a:cubicBezTo>
                    <a:pt x="8568" y="4219"/>
                    <a:pt x="8856" y="4284"/>
                    <a:pt x="9145" y="4284"/>
                  </a:cubicBezTo>
                  <a:cubicBezTo>
                    <a:pt x="9655" y="4284"/>
                    <a:pt x="10165" y="4079"/>
                    <a:pt x="10518" y="3705"/>
                  </a:cubicBezTo>
                  <a:cubicBezTo>
                    <a:pt x="10606" y="4248"/>
                    <a:pt x="10876" y="4764"/>
                    <a:pt x="11302" y="5122"/>
                  </a:cubicBezTo>
                  <a:cubicBezTo>
                    <a:pt x="11733" y="5484"/>
                    <a:pt x="12274" y="5664"/>
                    <a:pt x="12828" y="5664"/>
                  </a:cubicBezTo>
                  <a:cubicBezTo>
                    <a:pt x="12913" y="5664"/>
                    <a:pt x="13000" y="5660"/>
                    <a:pt x="13086" y="5651"/>
                  </a:cubicBezTo>
                  <a:cubicBezTo>
                    <a:pt x="13244" y="6055"/>
                    <a:pt x="13481" y="6459"/>
                    <a:pt x="13876" y="6668"/>
                  </a:cubicBezTo>
                  <a:cubicBezTo>
                    <a:pt x="14090" y="6784"/>
                    <a:pt x="14328" y="6867"/>
                    <a:pt x="14555" y="6867"/>
                  </a:cubicBezTo>
                  <a:cubicBezTo>
                    <a:pt x="14736" y="6867"/>
                    <a:pt x="14911" y="6814"/>
                    <a:pt x="15059" y="6682"/>
                  </a:cubicBezTo>
                  <a:cubicBezTo>
                    <a:pt x="15715" y="6093"/>
                    <a:pt x="15459" y="4833"/>
                    <a:pt x="15209" y="4128"/>
                  </a:cubicBezTo>
                  <a:cubicBezTo>
                    <a:pt x="14540" y="2229"/>
                    <a:pt x="12873" y="864"/>
                    <a:pt x="10968" y="315"/>
                  </a:cubicBezTo>
                  <a:cubicBezTo>
                    <a:pt x="10217" y="99"/>
                    <a:pt x="9450" y="1"/>
                    <a:pt x="8683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4" name="Google Shape;3164;p74"/>
            <p:cNvSpPr/>
            <p:nvPr/>
          </p:nvSpPr>
          <p:spPr>
            <a:xfrm>
              <a:off x="5200659" y="1761082"/>
              <a:ext cx="245097" cy="263161"/>
            </a:xfrm>
            <a:custGeom>
              <a:rect b="b" l="l" r="r" t="t"/>
              <a:pathLst>
                <a:path extrusionOk="0" h="2768" w="2578">
                  <a:moveTo>
                    <a:pt x="1571" y="609"/>
                  </a:moveTo>
                  <a:cubicBezTo>
                    <a:pt x="1612" y="623"/>
                    <a:pt x="1682" y="665"/>
                    <a:pt x="1788" y="800"/>
                  </a:cubicBezTo>
                  <a:cubicBezTo>
                    <a:pt x="1871" y="907"/>
                    <a:pt x="1946" y="1008"/>
                    <a:pt x="1955" y="1083"/>
                  </a:cubicBezTo>
                  <a:cubicBezTo>
                    <a:pt x="1955" y="1106"/>
                    <a:pt x="1951" y="1130"/>
                    <a:pt x="1946" y="1139"/>
                  </a:cubicBezTo>
                  <a:cubicBezTo>
                    <a:pt x="1472" y="1501"/>
                    <a:pt x="1041" y="1793"/>
                    <a:pt x="752" y="1979"/>
                  </a:cubicBezTo>
                  <a:cubicBezTo>
                    <a:pt x="832" y="1788"/>
                    <a:pt x="911" y="1608"/>
                    <a:pt x="994" y="1445"/>
                  </a:cubicBezTo>
                  <a:cubicBezTo>
                    <a:pt x="1087" y="1259"/>
                    <a:pt x="1185" y="1078"/>
                    <a:pt x="1286" y="911"/>
                  </a:cubicBezTo>
                  <a:cubicBezTo>
                    <a:pt x="1361" y="795"/>
                    <a:pt x="1431" y="684"/>
                    <a:pt x="1505" y="628"/>
                  </a:cubicBezTo>
                  <a:cubicBezTo>
                    <a:pt x="1524" y="614"/>
                    <a:pt x="1543" y="609"/>
                    <a:pt x="1556" y="609"/>
                  </a:cubicBezTo>
                  <a:close/>
                  <a:moveTo>
                    <a:pt x="1556" y="1"/>
                  </a:moveTo>
                  <a:cubicBezTo>
                    <a:pt x="1408" y="1"/>
                    <a:pt x="1258" y="52"/>
                    <a:pt x="1138" y="145"/>
                  </a:cubicBezTo>
                  <a:cubicBezTo>
                    <a:pt x="980" y="266"/>
                    <a:pt x="874" y="428"/>
                    <a:pt x="771" y="590"/>
                  </a:cubicBezTo>
                  <a:cubicBezTo>
                    <a:pt x="656" y="781"/>
                    <a:pt x="549" y="971"/>
                    <a:pt x="450" y="1171"/>
                  </a:cubicBezTo>
                  <a:cubicBezTo>
                    <a:pt x="354" y="1370"/>
                    <a:pt x="261" y="1570"/>
                    <a:pt x="182" y="1775"/>
                  </a:cubicBezTo>
                  <a:cubicBezTo>
                    <a:pt x="107" y="1960"/>
                    <a:pt x="0" y="2169"/>
                    <a:pt x="15" y="2369"/>
                  </a:cubicBezTo>
                  <a:cubicBezTo>
                    <a:pt x="28" y="2620"/>
                    <a:pt x="233" y="2768"/>
                    <a:pt x="461" y="2768"/>
                  </a:cubicBezTo>
                  <a:cubicBezTo>
                    <a:pt x="502" y="2768"/>
                    <a:pt x="540" y="2763"/>
                    <a:pt x="576" y="2759"/>
                  </a:cubicBezTo>
                  <a:cubicBezTo>
                    <a:pt x="767" y="2718"/>
                    <a:pt x="1556" y="2197"/>
                    <a:pt x="2323" y="1612"/>
                  </a:cubicBezTo>
                  <a:cubicBezTo>
                    <a:pt x="2494" y="1482"/>
                    <a:pt x="2578" y="1250"/>
                    <a:pt x="2559" y="1027"/>
                  </a:cubicBezTo>
                  <a:cubicBezTo>
                    <a:pt x="2536" y="795"/>
                    <a:pt x="2406" y="605"/>
                    <a:pt x="2267" y="428"/>
                  </a:cubicBezTo>
                  <a:cubicBezTo>
                    <a:pt x="2128" y="251"/>
                    <a:pt x="1965" y="93"/>
                    <a:pt x="1747" y="29"/>
                  </a:cubicBezTo>
                  <a:cubicBezTo>
                    <a:pt x="1682" y="10"/>
                    <a:pt x="1621" y="1"/>
                    <a:pt x="1556" y="1"/>
                  </a:cubicBezTo>
                  <a:close/>
                </a:path>
              </a:pathLst>
            </a:custGeom>
            <a:solidFill>
              <a:srgbClr val="FF75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5" name="Google Shape;3165;p74"/>
            <p:cNvSpPr/>
            <p:nvPr/>
          </p:nvSpPr>
          <p:spPr>
            <a:xfrm>
              <a:off x="4991403" y="1613433"/>
              <a:ext cx="212962" cy="279323"/>
            </a:xfrm>
            <a:custGeom>
              <a:rect b="b" l="l" r="r" t="t"/>
              <a:pathLst>
                <a:path extrusionOk="0" h="2938" w="2240">
                  <a:moveTo>
                    <a:pt x="1160" y="607"/>
                  </a:moveTo>
                  <a:cubicBezTo>
                    <a:pt x="1183" y="607"/>
                    <a:pt x="1204" y="610"/>
                    <a:pt x="1222" y="615"/>
                  </a:cubicBezTo>
                  <a:cubicBezTo>
                    <a:pt x="1245" y="625"/>
                    <a:pt x="1264" y="639"/>
                    <a:pt x="1268" y="643"/>
                  </a:cubicBezTo>
                  <a:cubicBezTo>
                    <a:pt x="1408" y="1228"/>
                    <a:pt x="1505" y="1735"/>
                    <a:pt x="1556" y="2074"/>
                  </a:cubicBezTo>
                  <a:cubicBezTo>
                    <a:pt x="1412" y="1930"/>
                    <a:pt x="1282" y="1781"/>
                    <a:pt x="1166" y="1642"/>
                  </a:cubicBezTo>
                  <a:cubicBezTo>
                    <a:pt x="1031" y="1479"/>
                    <a:pt x="906" y="1317"/>
                    <a:pt x="795" y="1155"/>
                  </a:cubicBezTo>
                  <a:cubicBezTo>
                    <a:pt x="720" y="1043"/>
                    <a:pt x="645" y="932"/>
                    <a:pt x="623" y="844"/>
                  </a:cubicBezTo>
                  <a:cubicBezTo>
                    <a:pt x="618" y="820"/>
                    <a:pt x="618" y="801"/>
                    <a:pt x="628" y="788"/>
                  </a:cubicBezTo>
                  <a:cubicBezTo>
                    <a:pt x="628" y="783"/>
                    <a:pt x="632" y="778"/>
                    <a:pt x="632" y="774"/>
                  </a:cubicBezTo>
                  <a:cubicBezTo>
                    <a:pt x="660" y="741"/>
                    <a:pt x="729" y="694"/>
                    <a:pt x="896" y="653"/>
                  </a:cubicBezTo>
                  <a:cubicBezTo>
                    <a:pt x="994" y="629"/>
                    <a:pt x="1089" y="607"/>
                    <a:pt x="1160" y="607"/>
                  </a:cubicBezTo>
                  <a:close/>
                  <a:moveTo>
                    <a:pt x="1155" y="0"/>
                  </a:moveTo>
                  <a:cubicBezTo>
                    <a:pt x="1019" y="0"/>
                    <a:pt x="882" y="29"/>
                    <a:pt x="748" y="64"/>
                  </a:cubicBezTo>
                  <a:cubicBezTo>
                    <a:pt x="530" y="119"/>
                    <a:pt x="321" y="207"/>
                    <a:pt x="172" y="379"/>
                  </a:cubicBezTo>
                  <a:cubicBezTo>
                    <a:pt x="131" y="430"/>
                    <a:pt x="98" y="486"/>
                    <a:pt x="70" y="542"/>
                  </a:cubicBezTo>
                  <a:cubicBezTo>
                    <a:pt x="10" y="681"/>
                    <a:pt x="0" y="834"/>
                    <a:pt x="32" y="983"/>
                  </a:cubicBezTo>
                  <a:cubicBezTo>
                    <a:pt x="79" y="1173"/>
                    <a:pt x="186" y="1340"/>
                    <a:pt x="298" y="1498"/>
                  </a:cubicBezTo>
                  <a:cubicBezTo>
                    <a:pt x="423" y="1680"/>
                    <a:pt x="557" y="1856"/>
                    <a:pt x="697" y="2027"/>
                  </a:cubicBezTo>
                  <a:cubicBezTo>
                    <a:pt x="836" y="2199"/>
                    <a:pt x="985" y="2362"/>
                    <a:pt x="1142" y="2520"/>
                  </a:cubicBezTo>
                  <a:cubicBezTo>
                    <a:pt x="1277" y="2659"/>
                    <a:pt x="1426" y="2840"/>
                    <a:pt x="1616" y="2910"/>
                  </a:cubicBezTo>
                  <a:cubicBezTo>
                    <a:pt x="1668" y="2929"/>
                    <a:pt x="1718" y="2938"/>
                    <a:pt x="1767" y="2938"/>
                  </a:cubicBezTo>
                  <a:cubicBezTo>
                    <a:pt x="1942" y="2938"/>
                    <a:pt x="2092" y="2823"/>
                    <a:pt x="2164" y="2664"/>
                  </a:cubicBezTo>
                  <a:cubicBezTo>
                    <a:pt x="2178" y="2627"/>
                    <a:pt x="2192" y="2589"/>
                    <a:pt x="2197" y="2552"/>
                  </a:cubicBezTo>
                  <a:cubicBezTo>
                    <a:pt x="2239" y="2362"/>
                    <a:pt x="2081" y="1429"/>
                    <a:pt x="1858" y="491"/>
                  </a:cubicBezTo>
                  <a:cubicBezTo>
                    <a:pt x="1807" y="281"/>
                    <a:pt x="1626" y="109"/>
                    <a:pt x="1412" y="40"/>
                  </a:cubicBezTo>
                  <a:cubicBezTo>
                    <a:pt x="1326" y="12"/>
                    <a:pt x="1241" y="0"/>
                    <a:pt x="1155" y="0"/>
                  </a:cubicBezTo>
                  <a:close/>
                </a:path>
              </a:pathLst>
            </a:custGeom>
            <a:solidFill>
              <a:srgbClr val="60B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6" name="Google Shape;3166;p74"/>
            <p:cNvSpPr/>
            <p:nvPr/>
          </p:nvSpPr>
          <p:spPr>
            <a:xfrm>
              <a:off x="3778550" y="1856631"/>
              <a:ext cx="291112" cy="200983"/>
            </a:xfrm>
            <a:custGeom>
              <a:rect b="b" l="l" r="r" t="t"/>
              <a:pathLst>
                <a:path extrusionOk="0" h="2114" w="3062">
                  <a:moveTo>
                    <a:pt x="2216" y="607"/>
                  </a:moveTo>
                  <a:cubicBezTo>
                    <a:pt x="2235" y="607"/>
                    <a:pt x="2253" y="607"/>
                    <a:pt x="2268" y="616"/>
                  </a:cubicBezTo>
                  <a:cubicBezTo>
                    <a:pt x="2272" y="616"/>
                    <a:pt x="2277" y="621"/>
                    <a:pt x="2281" y="621"/>
                  </a:cubicBezTo>
                  <a:cubicBezTo>
                    <a:pt x="2309" y="648"/>
                    <a:pt x="2356" y="723"/>
                    <a:pt x="2393" y="890"/>
                  </a:cubicBezTo>
                  <a:cubicBezTo>
                    <a:pt x="2416" y="1021"/>
                    <a:pt x="2439" y="1150"/>
                    <a:pt x="2412" y="1216"/>
                  </a:cubicBezTo>
                  <a:cubicBezTo>
                    <a:pt x="2403" y="1239"/>
                    <a:pt x="2388" y="1257"/>
                    <a:pt x="2379" y="1261"/>
                  </a:cubicBezTo>
                  <a:cubicBezTo>
                    <a:pt x="1794" y="1373"/>
                    <a:pt x="1278" y="1448"/>
                    <a:pt x="939" y="1480"/>
                  </a:cubicBezTo>
                  <a:cubicBezTo>
                    <a:pt x="1093" y="1351"/>
                    <a:pt x="1246" y="1225"/>
                    <a:pt x="1390" y="1113"/>
                  </a:cubicBezTo>
                  <a:cubicBezTo>
                    <a:pt x="1557" y="988"/>
                    <a:pt x="1724" y="871"/>
                    <a:pt x="1891" y="766"/>
                  </a:cubicBezTo>
                  <a:cubicBezTo>
                    <a:pt x="2013" y="695"/>
                    <a:pt x="2124" y="626"/>
                    <a:pt x="2216" y="607"/>
                  </a:cubicBezTo>
                  <a:close/>
                  <a:moveTo>
                    <a:pt x="2235" y="1"/>
                  </a:moveTo>
                  <a:cubicBezTo>
                    <a:pt x="2190" y="1"/>
                    <a:pt x="2145" y="5"/>
                    <a:pt x="2101" y="13"/>
                  </a:cubicBezTo>
                  <a:cubicBezTo>
                    <a:pt x="1906" y="50"/>
                    <a:pt x="1738" y="147"/>
                    <a:pt x="1571" y="250"/>
                  </a:cubicBezTo>
                  <a:cubicBezTo>
                    <a:pt x="1385" y="370"/>
                    <a:pt x="1205" y="491"/>
                    <a:pt x="1027" y="626"/>
                  </a:cubicBezTo>
                  <a:cubicBezTo>
                    <a:pt x="851" y="760"/>
                    <a:pt x="680" y="899"/>
                    <a:pt x="517" y="1049"/>
                  </a:cubicBezTo>
                  <a:cubicBezTo>
                    <a:pt x="369" y="1178"/>
                    <a:pt x="183" y="1317"/>
                    <a:pt x="103" y="1503"/>
                  </a:cubicBezTo>
                  <a:cubicBezTo>
                    <a:pt x="1" y="1735"/>
                    <a:pt x="122" y="1964"/>
                    <a:pt x="326" y="2061"/>
                  </a:cubicBezTo>
                  <a:cubicBezTo>
                    <a:pt x="359" y="2079"/>
                    <a:pt x="397" y="2093"/>
                    <a:pt x="433" y="2103"/>
                  </a:cubicBezTo>
                  <a:cubicBezTo>
                    <a:pt x="462" y="2110"/>
                    <a:pt x="507" y="2113"/>
                    <a:pt x="568" y="2113"/>
                  </a:cubicBezTo>
                  <a:cubicBezTo>
                    <a:pt x="906" y="2113"/>
                    <a:pt x="1705" y="2010"/>
                    <a:pt x="2508" y="1857"/>
                  </a:cubicBezTo>
                  <a:cubicBezTo>
                    <a:pt x="2718" y="1814"/>
                    <a:pt x="2899" y="1643"/>
                    <a:pt x="2978" y="1434"/>
                  </a:cubicBezTo>
                  <a:cubicBezTo>
                    <a:pt x="3061" y="1216"/>
                    <a:pt x="3029" y="993"/>
                    <a:pt x="2982" y="770"/>
                  </a:cubicBezTo>
                  <a:cubicBezTo>
                    <a:pt x="2941" y="552"/>
                    <a:pt x="2862" y="338"/>
                    <a:pt x="2695" y="180"/>
                  </a:cubicBezTo>
                  <a:cubicBezTo>
                    <a:pt x="2648" y="134"/>
                    <a:pt x="2598" y="101"/>
                    <a:pt x="2536" y="73"/>
                  </a:cubicBezTo>
                  <a:cubicBezTo>
                    <a:pt x="2446" y="24"/>
                    <a:pt x="2341" y="1"/>
                    <a:pt x="2235" y="1"/>
                  </a:cubicBezTo>
                  <a:close/>
                </a:path>
              </a:pathLst>
            </a:custGeom>
            <a:solidFill>
              <a:srgbClr val="FFB5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7" name="Google Shape;3167;p74"/>
            <p:cNvSpPr/>
            <p:nvPr/>
          </p:nvSpPr>
          <p:spPr>
            <a:xfrm>
              <a:off x="3397115" y="1402085"/>
              <a:ext cx="864589" cy="1265415"/>
            </a:xfrm>
            <a:custGeom>
              <a:rect b="b" l="l" r="r" t="t"/>
              <a:pathLst>
                <a:path extrusionOk="0" h="13310" w="9094">
                  <a:moveTo>
                    <a:pt x="6746" y="0"/>
                  </a:moveTo>
                  <a:cubicBezTo>
                    <a:pt x="6632" y="0"/>
                    <a:pt x="6518" y="7"/>
                    <a:pt x="6405" y="20"/>
                  </a:cubicBezTo>
                  <a:cubicBezTo>
                    <a:pt x="5421" y="136"/>
                    <a:pt x="4366" y="823"/>
                    <a:pt x="4236" y="1878"/>
                  </a:cubicBezTo>
                  <a:cubicBezTo>
                    <a:pt x="4180" y="2315"/>
                    <a:pt x="4315" y="2769"/>
                    <a:pt x="4608" y="3089"/>
                  </a:cubicBezTo>
                  <a:cubicBezTo>
                    <a:pt x="4240" y="2976"/>
                    <a:pt x="3856" y="2908"/>
                    <a:pt x="3474" y="2908"/>
                  </a:cubicBezTo>
                  <a:cubicBezTo>
                    <a:pt x="3138" y="2908"/>
                    <a:pt x="2802" y="2961"/>
                    <a:pt x="2481" y="3080"/>
                  </a:cubicBezTo>
                  <a:cubicBezTo>
                    <a:pt x="1775" y="3335"/>
                    <a:pt x="1181" y="3893"/>
                    <a:pt x="1009" y="4645"/>
                  </a:cubicBezTo>
                  <a:cubicBezTo>
                    <a:pt x="920" y="5031"/>
                    <a:pt x="948" y="5429"/>
                    <a:pt x="1106" y="5792"/>
                  </a:cubicBezTo>
                  <a:cubicBezTo>
                    <a:pt x="526" y="6061"/>
                    <a:pt x="127" y="6642"/>
                    <a:pt x="67" y="7283"/>
                  </a:cubicBezTo>
                  <a:cubicBezTo>
                    <a:pt x="1" y="7979"/>
                    <a:pt x="405" y="8629"/>
                    <a:pt x="1018" y="8950"/>
                  </a:cubicBezTo>
                  <a:cubicBezTo>
                    <a:pt x="1065" y="8978"/>
                    <a:pt x="1115" y="9001"/>
                    <a:pt x="1167" y="9019"/>
                  </a:cubicBezTo>
                  <a:cubicBezTo>
                    <a:pt x="688" y="9396"/>
                    <a:pt x="350" y="9943"/>
                    <a:pt x="243" y="10547"/>
                  </a:cubicBezTo>
                  <a:cubicBezTo>
                    <a:pt x="94" y="11406"/>
                    <a:pt x="461" y="12261"/>
                    <a:pt x="1143" y="12795"/>
                  </a:cubicBezTo>
                  <a:cubicBezTo>
                    <a:pt x="1520" y="13091"/>
                    <a:pt x="1975" y="13278"/>
                    <a:pt x="2458" y="13310"/>
                  </a:cubicBezTo>
                  <a:cubicBezTo>
                    <a:pt x="2460" y="13310"/>
                    <a:pt x="2461" y="13310"/>
                    <a:pt x="2462" y="13310"/>
                  </a:cubicBezTo>
                  <a:cubicBezTo>
                    <a:pt x="2570" y="13310"/>
                    <a:pt x="2568" y="13138"/>
                    <a:pt x="2458" y="13134"/>
                  </a:cubicBezTo>
                  <a:cubicBezTo>
                    <a:pt x="1668" y="13078"/>
                    <a:pt x="954" y="12568"/>
                    <a:pt x="605" y="11866"/>
                  </a:cubicBezTo>
                  <a:cubicBezTo>
                    <a:pt x="243" y="11151"/>
                    <a:pt x="354" y="10296"/>
                    <a:pt x="809" y="9647"/>
                  </a:cubicBezTo>
                  <a:cubicBezTo>
                    <a:pt x="958" y="9433"/>
                    <a:pt x="1149" y="9242"/>
                    <a:pt x="1366" y="9089"/>
                  </a:cubicBezTo>
                  <a:cubicBezTo>
                    <a:pt x="1524" y="9134"/>
                    <a:pt x="1689" y="9158"/>
                    <a:pt x="1854" y="9158"/>
                  </a:cubicBezTo>
                  <a:cubicBezTo>
                    <a:pt x="1945" y="9158"/>
                    <a:pt x="2037" y="9150"/>
                    <a:pt x="2128" y="9135"/>
                  </a:cubicBezTo>
                  <a:cubicBezTo>
                    <a:pt x="2234" y="9118"/>
                    <a:pt x="2197" y="8967"/>
                    <a:pt x="2098" y="8967"/>
                  </a:cubicBezTo>
                  <a:cubicBezTo>
                    <a:pt x="2093" y="8967"/>
                    <a:pt x="2087" y="8967"/>
                    <a:pt x="2082" y="8968"/>
                  </a:cubicBezTo>
                  <a:cubicBezTo>
                    <a:pt x="2011" y="8980"/>
                    <a:pt x="1940" y="8985"/>
                    <a:pt x="1869" y="8985"/>
                  </a:cubicBezTo>
                  <a:cubicBezTo>
                    <a:pt x="1771" y="8985"/>
                    <a:pt x="1674" y="8975"/>
                    <a:pt x="1580" y="8959"/>
                  </a:cubicBezTo>
                  <a:cubicBezTo>
                    <a:pt x="1664" y="8912"/>
                    <a:pt x="1747" y="8875"/>
                    <a:pt x="1835" y="8839"/>
                  </a:cubicBezTo>
                  <a:cubicBezTo>
                    <a:pt x="1931" y="8805"/>
                    <a:pt x="1904" y="8665"/>
                    <a:pt x="1822" y="8665"/>
                  </a:cubicBezTo>
                  <a:cubicBezTo>
                    <a:pt x="1812" y="8665"/>
                    <a:pt x="1801" y="8667"/>
                    <a:pt x="1790" y="8671"/>
                  </a:cubicBezTo>
                  <a:cubicBezTo>
                    <a:pt x="1631" y="8732"/>
                    <a:pt x="1483" y="8806"/>
                    <a:pt x="1344" y="8899"/>
                  </a:cubicBezTo>
                  <a:cubicBezTo>
                    <a:pt x="999" y="8783"/>
                    <a:pt x="697" y="8560"/>
                    <a:pt x="493" y="8262"/>
                  </a:cubicBezTo>
                  <a:cubicBezTo>
                    <a:pt x="146" y="7756"/>
                    <a:pt x="168" y="7097"/>
                    <a:pt x="480" y="6577"/>
                  </a:cubicBezTo>
                  <a:cubicBezTo>
                    <a:pt x="656" y="6284"/>
                    <a:pt x="920" y="6042"/>
                    <a:pt x="1241" y="5918"/>
                  </a:cubicBezTo>
                  <a:cubicBezTo>
                    <a:pt x="1297" y="5899"/>
                    <a:pt x="1320" y="5843"/>
                    <a:pt x="1297" y="5787"/>
                  </a:cubicBezTo>
                  <a:cubicBezTo>
                    <a:pt x="976" y="5142"/>
                    <a:pt x="1153" y="4343"/>
                    <a:pt x="1636" y="3828"/>
                  </a:cubicBezTo>
                  <a:cubicBezTo>
                    <a:pt x="2111" y="3318"/>
                    <a:pt x="2802" y="3082"/>
                    <a:pt x="3486" y="3082"/>
                  </a:cubicBezTo>
                  <a:cubicBezTo>
                    <a:pt x="3524" y="3082"/>
                    <a:pt x="3562" y="3083"/>
                    <a:pt x="3601" y="3085"/>
                  </a:cubicBezTo>
                  <a:cubicBezTo>
                    <a:pt x="4069" y="3104"/>
                    <a:pt x="4529" y="3224"/>
                    <a:pt x="4960" y="3401"/>
                  </a:cubicBezTo>
                  <a:cubicBezTo>
                    <a:pt x="4972" y="3406"/>
                    <a:pt x="4983" y="3408"/>
                    <a:pt x="4993" y="3408"/>
                  </a:cubicBezTo>
                  <a:cubicBezTo>
                    <a:pt x="5075" y="3408"/>
                    <a:pt x="5098" y="3271"/>
                    <a:pt x="5007" y="3234"/>
                  </a:cubicBezTo>
                  <a:cubicBezTo>
                    <a:pt x="5003" y="3228"/>
                    <a:pt x="4994" y="3228"/>
                    <a:pt x="4988" y="3224"/>
                  </a:cubicBezTo>
                  <a:cubicBezTo>
                    <a:pt x="4988" y="3196"/>
                    <a:pt x="4979" y="3173"/>
                    <a:pt x="4951" y="3155"/>
                  </a:cubicBezTo>
                  <a:cubicBezTo>
                    <a:pt x="4557" y="2904"/>
                    <a:pt x="4371" y="2426"/>
                    <a:pt x="4403" y="1970"/>
                  </a:cubicBezTo>
                  <a:cubicBezTo>
                    <a:pt x="4436" y="1483"/>
                    <a:pt x="4728" y="1046"/>
                    <a:pt x="5100" y="744"/>
                  </a:cubicBezTo>
                  <a:cubicBezTo>
                    <a:pt x="5566" y="361"/>
                    <a:pt x="6159" y="179"/>
                    <a:pt x="6755" y="179"/>
                  </a:cubicBezTo>
                  <a:cubicBezTo>
                    <a:pt x="7068" y="179"/>
                    <a:pt x="7381" y="229"/>
                    <a:pt x="7677" y="326"/>
                  </a:cubicBezTo>
                  <a:cubicBezTo>
                    <a:pt x="8160" y="485"/>
                    <a:pt x="8588" y="772"/>
                    <a:pt x="8912" y="1158"/>
                  </a:cubicBezTo>
                  <a:cubicBezTo>
                    <a:pt x="8930" y="1179"/>
                    <a:pt x="8951" y="1188"/>
                    <a:pt x="8971" y="1188"/>
                  </a:cubicBezTo>
                  <a:cubicBezTo>
                    <a:pt x="9035" y="1188"/>
                    <a:pt x="9094" y="1100"/>
                    <a:pt x="9038" y="1033"/>
                  </a:cubicBezTo>
                  <a:cubicBezTo>
                    <a:pt x="8480" y="368"/>
                    <a:pt x="7610" y="0"/>
                    <a:pt x="6746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8" name="Google Shape;3168;p74"/>
            <p:cNvSpPr/>
            <p:nvPr/>
          </p:nvSpPr>
          <p:spPr>
            <a:xfrm>
              <a:off x="4265992" y="1166493"/>
              <a:ext cx="1477712" cy="951771"/>
            </a:xfrm>
            <a:custGeom>
              <a:rect b="b" l="l" r="r" t="t"/>
              <a:pathLst>
                <a:path extrusionOk="0" h="10011" w="15543">
                  <a:moveTo>
                    <a:pt x="6443" y="0"/>
                  </a:moveTo>
                  <a:cubicBezTo>
                    <a:pt x="5688" y="0"/>
                    <a:pt x="4940" y="342"/>
                    <a:pt x="4445" y="942"/>
                  </a:cubicBezTo>
                  <a:cubicBezTo>
                    <a:pt x="4287" y="1137"/>
                    <a:pt x="4152" y="1356"/>
                    <a:pt x="4046" y="1583"/>
                  </a:cubicBezTo>
                  <a:cubicBezTo>
                    <a:pt x="3613" y="1133"/>
                    <a:pt x="3010" y="852"/>
                    <a:pt x="2382" y="852"/>
                  </a:cubicBezTo>
                  <a:cubicBezTo>
                    <a:pt x="2348" y="852"/>
                    <a:pt x="2315" y="852"/>
                    <a:pt x="2281" y="854"/>
                  </a:cubicBezTo>
                  <a:cubicBezTo>
                    <a:pt x="1324" y="896"/>
                    <a:pt x="461" y="1537"/>
                    <a:pt x="168" y="2452"/>
                  </a:cubicBezTo>
                  <a:cubicBezTo>
                    <a:pt x="0" y="2976"/>
                    <a:pt x="19" y="3561"/>
                    <a:pt x="233" y="4068"/>
                  </a:cubicBezTo>
                  <a:cubicBezTo>
                    <a:pt x="250" y="4109"/>
                    <a:pt x="287" y="4126"/>
                    <a:pt x="323" y="4126"/>
                  </a:cubicBezTo>
                  <a:cubicBezTo>
                    <a:pt x="377" y="4126"/>
                    <a:pt x="428" y="4086"/>
                    <a:pt x="401" y="4021"/>
                  </a:cubicBezTo>
                  <a:cubicBezTo>
                    <a:pt x="47" y="3181"/>
                    <a:pt x="261" y="2164"/>
                    <a:pt x="953" y="1561"/>
                  </a:cubicBezTo>
                  <a:cubicBezTo>
                    <a:pt x="1351" y="1215"/>
                    <a:pt x="1859" y="1034"/>
                    <a:pt x="2369" y="1034"/>
                  </a:cubicBezTo>
                  <a:cubicBezTo>
                    <a:pt x="2710" y="1034"/>
                    <a:pt x="3052" y="1115"/>
                    <a:pt x="3363" y="1282"/>
                  </a:cubicBezTo>
                  <a:cubicBezTo>
                    <a:pt x="3590" y="1402"/>
                    <a:pt x="3800" y="1570"/>
                    <a:pt x="3971" y="1760"/>
                  </a:cubicBezTo>
                  <a:cubicBezTo>
                    <a:pt x="3851" y="2062"/>
                    <a:pt x="3785" y="2382"/>
                    <a:pt x="3767" y="2707"/>
                  </a:cubicBezTo>
                  <a:cubicBezTo>
                    <a:pt x="3762" y="2763"/>
                    <a:pt x="3804" y="2791"/>
                    <a:pt x="3848" y="2791"/>
                  </a:cubicBezTo>
                  <a:cubicBezTo>
                    <a:pt x="3892" y="2791"/>
                    <a:pt x="3939" y="2763"/>
                    <a:pt x="3943" y="2707"/>
                  </a:cubicBezTo>
                  <a:cubicBezTo>
                    <a:pt x="3957" y="2442"/>
                    <a:pt x="4008" y="2174"/>
                    <a:pt x="4096" y="1923"/>
                  </a:cubicBezTo>
                  <a:cubicBezTo>
                    <a:pt x="4185" y="2043"/>
                    <a:pt x="4263" y="2174"/>
                    <a:pt x="4329" y="2307"/>
                  </a:cubicBezTo>
                  <a:cubicBezTo>
                    <a:pt x="4344" y="2341"/>
                    <a:pt x="4368" y="2355"/>
                    <a:pt x="4394" y="2355"/>
                  </a:cubicBezTo>
                  <a:cubicBezTo>
                    <a:pt x="4449" y="2355"/>
                    <a:pt x="4509" y="2289"/>
                    <a:pt x="4477" y="2219"/>
                  </a:cubicBezTo>
                  <a:cubicBezTo>
                    <a:pt x="4398" y="2043"/>
                    <a:pt x="4297" y="1880"/>
                    <a:pt x="4171" y="1732"/>
                  </a:cubicBezTo>
                  <a:cubicBezTo>
                    <a:pt x="4458" y="1068"/>
                    <a:pt x="4988" y="515"/>
                    <a:pt x="5694" y="288"/>
                  </a:cubicBezTo>
                  <a:cubicBezTo>
                    <a:pt x="5928" y="214"/>
                    <a:pt x="6170" y="178"/>
                    <a:pt x="6410" y="178"/>
                  </a:cubicBezTo>
                  <a:cubicBezTo>
                    <a:pt x="7195" y="178"/>
                    <a:pt x="7955" y="568"/>
                    <a:pt x="8318" y="1314"/>
                  </a:cubicBezTo>
                  <a:cubicBezTo>
                    <a:pt x="8560" y="1811"/>
                    <a:pt x="8601" y="2410"/>
                    <a:pt x="8378" y="2920"/>
                  </a:cubicBezTo>
                  <a:cubicBezTo>
                    <a:pt x="8351" y="2987"/>
                    <a:pt x="8398" y="3053"/>
                    <a:pt x="8456" y="3053"/>
                  </a:cubicBezTo>
                  <a:cubicBezTo>
                    <a:pt x="8476" y="3053"/>
                    <a:pt x="8497" y="3045"/>
                    <a:pt x="8517" y="3027"/>
                  </a:cubicBezTo>
                  <a:cubicBezTo>
                    <a:pt x="9063" y="2517"/>
                    <a:pt x="9794" y="2183"/>
                    <a:pt x="10537" y="2183"/>
                  </a:cubicBezTo>
                  <a:cubicBezTo>
                    <a:pt x="10762" y="2183"/>
                    <a:pt x="10988" y="2214"/>
                    <a:pt x="11211" y="2279"/>
                  </a:cubicBezTo>
                  <a:cubicBezTo>
                    <a:pt x="12065" y="2530"/>
                    <a:pt x="12748" y="3260"/>
                    <a:pt x="12757" y="4174"/>
                  </a:cubicBezTo>
                  <a:cubicBezTo>
                    <a:pt x="12761" y="4491"/>
                    <a:pt x="12683" y="4806"/>
                    <a:pt x="12529" y="5085"/>
                  </a:cubicBezTo>
                  <a:cubicBezTo>
                    <a:pt x="12455" y="5093"/>
                    <a:pt x="12377" y="5108"/>
                    <a:pt x="12302" y="5127"/>
                  </a:cubicBezTo>
                  <a:cubicBezTo>
                    <a:pt x="12199" y="5153"/>
                    <a:pt x="12231" y="5302"/>
                    <a:pt x="12325" y="5302"/>
                  </a:cubicBezTo>
                  <a:cubicBezTo>
                    <a:pt x="12333" y="5302"/>
                    <a:pt x="12340" y="5301"/>
                    <a:pt x="12349" y="5299"/>
                  </a:cubicBezTo>
                  <a:cubicBezTo>
                    <a:pt x="12362" y="5294"/>
                    <a:pt x="12381" y="5288"/>
                    <a:pt x="12399" y="5288"/>
                  </a:cubicBezTo>
                  <a:cubicBezTo>
                    <a:pt x="12349" y="5354"/>
                    <a:pt x="12293" y="5419"/>
                    <a:pt x="12232" y="5475"/>
                  </a:cubicBezTo>
                  <a:cubicBezTo>
                    <a:pt x="12167" y="5536"/>
                    <a:pt x="12228" y="5625"/>
                    <a:pt x="12296" y="5625"/>
                  </a:cubicBezTo>
                  <a:cubicBezTo>
                    <a:pt x="12316" y="5625"/>
                    <a:pt x="12336" y="5618"/>
                    <a:pt x="12353" y="5601"/>
                  </a:cubicBezTo>
                  <a:cubicBezTo>
                    <a:pt x="12465" y="5494"/>
                    <a:pt x="12562" y="5372"/>
                    <a:pt x="12641" y="5247"/>
                  </a:cubicBezTo>
                  <a:cubicBezTo>
                    <a:pt x="12728" y="5237"/>
                    <a:pt x="12815" y="5233"/>
                    <a:pt x="12902" y="5233"/>
                  </a:cubicBezTo>
                  <a:cubicBezTo>
                    <a:pt x="13686" y="5233"/>
                    <a:pt x="14462" y="5624"/>
                    <a:pt x="14884" y="6302"/>
                  </a:cubicBezTo>
                  <a:cubicBezTo>
                    <a:pt x="15408" y="7133"/>
                    <a:pt x="15371" y="8237"/>
                    <a:pt x="14745" y="9009"/>
                  </a:cubicBezTo>
                  <a:cubicBezTo>
                    <a:pt x="14411" y="9422"/>
                    <a:pt x="13950" y="9718"/>
                    <a:pt x="13430" y="9840"/>
                  </a:cubicBezTo>
                  <a:cubicBezTo>
                    <a:pt x="13327" y="9862"/>
                    <a:pt x="13359" y="10010"/>
                    <a:pt x="13453" y="10010"/>
                  </a:cubicBezTo>
                  <a:cubicBezTo>
                    <a:pt x="13460" y="10010"/>
                    <a:pt x="13468" y="10009"/>
                    <a:pt x="13477" y="10007"/>
                  </a:cubicBezTo>
                  <a:cubicBezTo>
                    <a:pt x="14475" y="9780"/>
                    <a:pt x="15279" y="8921"/>
                    <a:pt x="15408" y="7899"/>
                  </a:cubicBezTo>
                  <a:cubicBezTo>
                    <a:pt x="15543" y="6840"/>
                    <a:pt x="14986" y="5768"/>
                    <a:pt x="14021" y="5307"/>
                  </a:cubicBezTo>
                  <a:cubicBezTo>
                    <a:pt x="13671" y="5141"/>
                    <a:pt x="13289" y="5056"/>
                    <a:pt x="12907" y="5056"/>
                  </a:cubicBezTo>
                  <a:cubicBezTo>
                    <a:pt x="12853" y="5056"/>
                    <a:pt x="12798" y="5058"/>
                    <a:pt x="12743" y="5061"/>
                  </a:cubicBezTo>
                  <a:cubicBezTo>
                    <a:pt x="13035" y="4430"/>
                    <a:pt x="12984" y="3645"/>
                    <a:pt x="12590" y="3060"/>
                  </a:cubicBezTo>
                  <a:cubicBezTo>
                    <a:pt x="12129" y="2370"/>
                    <a:pt x="11325" y="2010"/>
                    <a:pt x="10515" y="2010"/>
                  </a:cubicBezTo>
                  <a:cubicBezTo>
                    <a:pt x="10338" y="2010"/>
                    <a:pt x="10160" y="2027"/>
                    <a:pt x="9985" y="2062"/>
                  </a:cubicBezTo>
                  <a:cubicBezTo>
                    <a:pt x="9488" y="2159"/>
                    <a:pt x="9028" y="2386"/>
                    <a:pt x="8633" y="2697"/>
                  </a:cubicBezTo>
                  <a:cubicBezTo>
                    <a:pt x="8871" y="1765"/>
                    <a:pt x="8410" y="719"/>
                    <a:pt x="7551" y="269"/>
                  </a:cubicBezTo>
                  <a:cubicBezTo>
                    <a:pt x="7201" y="86"/>
                    <a:pt x="6821" y="0"/>
                    <a:pt x="6443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9" name="Google Shape;3169;p74"/>
            <p:cNvSpPr/>
            <p:nvPr/>
          </p:nvSpPr>
          <p:spPr>
            <a:xfrm>
              <a:off x="4200962" y="1865283"/>
              <a:ext cx="674539" cy="301190"/>
            </a:xfrm>
            <a:custGeom>
              <a:rect b="b" l="l" r="r" t="t"/>
              <a:pathLst>
                <a:path extrusionOk="0" h="3168" w="7095">
                  <a:moveTo>
                    <a:pt x="6989" y="1"/>
                  </a:moveTo>
                  <a:cubicBezTo>
                    <a:pt x="6955" y="1"/>
                    <a:pt x="6921" y="19"/>
                    <a:pt x="6908" y="62"/>
                  </a:cubicBezTo>
                  <a:cubicBezTo>
                    <a:pt x="6792" y="469"/>
                    <a:pt x="6452" y="795"/>
                    <a:pt x="6040" y="887"/>
                  </a:cubicBezTo>
                  <a:cubicBezTo>
                    <a:pt x="5960" y="906"/>
                    <a:pt x="5880" y="914"/>
                    <a:pt x="5800" y="914"/>
                  </a:cubicBezTo>
                  <a:cubicBezTo>
                    <a:pt x="5451" y="914"/>
                    <a:pt x="5110" y="746"/>
                    <a:pt x="4887" y="474"/>
                  </a:cubicBezTo>
                  <a:cubicBezTo>
                    <a:pt x="4872" y="456"/>
                    <a:pt x="4852" y="448"/>
                    <a:pt x="4833" y="448"/>
                  </a:cubicBezTo>
                  <a:cubicBezTo>
                    <a:pt x="4786" y="448"/>
                    <a:pt x="4738" y="490"/>
                    <a:pt x="4734" y="540"/>
                  </a:cubicBezTo>
                  <a:cubicBezTo>
                    <a:pt x="4716" y="1357"/>
                    <a:pt x="4265" y="2141"/>
                    <a:pt x="3588" y="2591"/>
                  </a:cubicBezTo>
                  <a:cubicBezTo>
                    <a:pt x="3186" y="2860"/>
                    <a:pt x="2723" y="2990"/>
                    <a:pt x="2256" y="2990"/>
                  </a:cubicBezTo>
                  <a:cubicBezTo>
                    <a:pt x="1924" y="2990"/>
                    <a:pt x="1590" y="2924"/>
                    <a:pt x="1275" y="2796"/>
                  </a:cubicBezTo>
                  <a:cubicBezTo>
                    <a:pt x="852" y="2625"/>
                    <a:pt x="472" y="2336"/>
                    <a:pt x="197" y="1965"/>
                  </a:cubicBezTo>
                  <a:cubicBezTo>
                    <a:pt x="178" y="1939"/>
                    <a:pt x="151" y="1928"/>
                    <a:pt x="124" y="1928"/>
                  </a:cubicBezTo>
                  <a:cubicBezTo>
                    <a:pt x="61" y="1928"/>
                    <a:pt x="0" y="1988"/>
                    <a:pt x="49" y="2053"/>
                  </a:cubicBezTo>
                  <a:cubicBezTo>
                    <a:pt x="559" y="2751"/>
                    <a:pt x="1401" y="3168"/>
                    <a:pt x="2264" y="3168"/>
                  </a:cubicBezTo>
                  <a:cubicBezTo>
                    <a:pt x="2273" y="3168"/>
                    <a:pt x="2282" y="3168"/>
                    <a:pt x="2292" y="3168"/>
                  </a:cubicBezTo>
                  <a:cubicBezTo>
                    <a:pt x="3188" y="3159"/>
                    <a:pt x="4000" y="2671"/>
                    <a:pt x="4479" y="1928"/>
                  </a:cubicBezTo>
                  <a:cubicBezTo>
                    <a:pt x="4711" y="1571"/>
                    <a:pt x="4855" y="1162"/>
                    <a:pt x="4897" y="739"/>
                  </a:cubicBezTo>
                  <a:cubicBezTo>
                    <a:pt x="5148" y="961"/>
                    <a:pt x="5479" y="1089"/>
                    <a:pt x="5811" y="1089"/>
                  </a:cubicBezTo>
                  <a:cubicBezTo>
                    <a:pt x="5903" y="1089"/>
                    <a:pt x="5995" y="1079"/>
                    <a:pt x="6085" y="1059"/>
                  </a:cubicBezTo>
                  <a:cubicBezTo>
                    <a:pt x="6559" y="953"/>
                    <a:pt x="6944" y="572"/>
                    <a:pt x="7075" y="107"/>
                  </a:cubicBezTo>
                  <a:cubicBezTo>
                    <a:pt x="7094" y="43"/>
                    <a:pt x="7041" y="1"/>
                    <a:pt x="6989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0" name="Google Shape;3170;p74"/>
            <p:cNvSpPr/>
            <p:nvPr/>
          </p:nvSpPr>
          <p:spPr>
            <a:xfrm>
              <a:off x="5075257" y="2013217"/>
              <a:ext cx="204691" cy="188339"/>
            </a:xfrm>
            <a:custGeom>
              <a:rect b="b" l="l" r="r" t="t"/>
              <a:pathLst>
                <a:path extrusionOk="0" h="1981" w="2153">
                  <a:moveTo>
                    <a:pt x="142" y="0"/>
                  </a:moveTo>
                  <a:cubicBezTo>
                    <a:pt x="98" y="0"/>
                    <a:pt x="52" y="28"/>
                    <a:pt x="48" y="84"/>
                  </a:cubicBezTo>
                  <a:cubicBezTo>
                    <a:pt x="1" y="627"/>
                    <a:pt x="215" y="1185"/>
                    <a:pt x="605" y="1560"/>
                  </a:cubicBezTo>
                  <a:cubicBezTo>
                    <a:pt x="840" y="1790"/>
                    <a:pt x="1194" y="1981"/>
                    <a:pt x="1529" y="1981"/>
                  </a:cubicBezTo>
                  <a:cubicBezTo>
                    <a:pt x="1736" y="1981"/>
                    <a:pt x="1935" y="1908"/>
                    <a:pt x="2095" y="1727"/>
                  </a:cubicBezTo>
                  <a:cubicBezTo>
                    <a:pt x="2152" y="1663"/>
                    <a:pt x="2091" y="1575"/>
                    <a:pt x="2027" y="1575"/>
                  </a:cubicBezTo>
                  <a:cubicBezTo>
                    <a:pt x="2007" y="1575"/>
                    <a:pt x="1987" y="1583"/>
                    <a:pt x="1970" y="1603"/>
                  </a:cubicBezTo>
                  <a:cubicBezTo>
                    <a:pt x="1841" y="1748"/>
                    <a:pt x="1683" y="1806"/>
                    <a:pt x="1520" y="1806"/>
                  </a:cubicBezTo>
                  <a:cubicBezTo>
                    <a:pt x="1208" y="1806"/>
                    <a:pt x="874" y="1595"/>
                    <a:pt x="669" y="1375"/>
                  </a:cubicBezTo>
                  <a:cubicBezTo>
                    <a:pt x="349" y="1031"/>
                    <a:pt x="187" y="553"/>
                    <a:pt x="224" y="84"/>
                  </a:cubicBezTo>
                  <a:cubicBezTo>
                    <a:pt x="228" y="28"/>
                    <a:pt x="186" y="0"/>
                    <a:pt x="142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1" name="Google Shape;3171;p74"/>
            <p:cNvSpPr/>
            <p:nvPr/>
          </p:nvSpPr>
          <p:spPr>
            <a:xfrm>
              <a:off x="3809544" y="2499422"/>
              <a:ext cx="254699" cy="533832"/>
            </a:xfrm>
            <a:custGeom>
              <a:rect b="b" l="l" r="r" t="t"/>
              <a:pathLst>
                <a:path extrusionOk="0" h="5615" w="2679">
                  <a:moveTo>
                    <a:pt x="403" y="0"/>
                  </a:moveTo>
                  <a:cubicBezTo>
                    <a:pt x="368" y="0"/>
                    <a:pt x="335" y="19"/>
                    <a:pt x="326" y="64"/>
                  </a:cubicBezTo>
                  <a:cubicBezTo>
                    <a:pt x="0" y="1708"/>
                    <a:pt x="446" y="3435"/>
                    <a:pt x="1542" y="4712"/>
                  </a:cubicBezTo>
                  <a:cubicBezTo>
                    <a:pt x="1826" y="5047"/>
                    <a:pt x="2155" y="5344"/>
                    <a:pt x="2512" y="5599"/>
                  </a:cubicBezTo>
                  <a:cubicBezTo>
                    <a:pt x="2528" y="5610"/>
                    <a:pt x="2544" y="5615"/>
                    <a:pt x="2558" y="5615"/>
                  </a:cubicBezTo>
                  <a:cubicBezTo>
                    <a:pt x="2631" y="5615"/>
                    <a:pt x="2678" y="5500"/>
                    <a:pt x="2600" y="5446"/>
                  </a:cubicBezTo>
                  <a:cubicBezTo>
                    <a:pt x="1333" y="4536"/>
                    <a:pt x="516" y="3082"/>
                    <a:pt x="409" y="1522"/>
                  </a:cubicBezTo>
                  <a:cubicBezTo>
                    <a:pt x="371" y="1048"/>
                    <a:pt x="405" y="574"/>
                    <a:pt x="497" y="111"/>
                  </a:cubicBezTo>
                  <a:cubicBezTo>
                    <a:pt x="511" y="44"/>
                    <a:pt x="455" y="0"/>
                    <a:pt x="403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2" name="Google Shape;3172;p74"/>
            <p:cNvSpPr/>
            <p:nvPr/>
          </p:nvSpPr>
          <p:spPr>
            <a:xfrm>
              <a:off x="5135439" y="2410909"/>
              <a:ext cx="256981" cy="628524"/>
            </a:xfrm>
            <a:custGeom>
              <a:rect b="b" l="l" r="r" t="t"/>
              <a:pathLst>
                <a:path extrusionOk="0" h="6611" w="2703">
                  <a:moveTo>
                    <a:pt x="2038" y="0"/>
                  </a:moveTo>
                  <a:cubicBezTo>
                    <a:pt x="1982" y="0"/>
                    <a:pt x="1921" y="66"/>
                    <a:pt x="1950" y="136"/>
                  </a:cubicBezTo>
                  <a:cubicBezTo>
                    <a:pt x="2702" y="1895"/>
                    <a:pt x="2400" y="3976"/>
                    <a:pt x="1174" y="5448"/>
                  </a:cubicBezTo>
                  <a:cubicBezTo>
                    <a:pt x="858" y="5829"/>
                    <a:pt x="487" y="6168"/>
                    <a:pt x="78" y="6442"/>
                  </a:cubicBezTo>
                  <a:cubicBezTo>
                    <a:pt x="1" y="6496"/>
                    <a:pt x="49" y="6611"/>
                    <a:pt x="121" y="6611"/>
                  </a:cubicBezTo>
                  <a:cubicBezTo>
                    <a:pt x="135" y="6611"/>
                    <a:pt x="151" y="6606"/>
                    <a:pt x="167" y="6595"/>
                  </a:cubicBezTo>
                  <a:cubicBezTo>
                    <a:pt x="1768" y="5517"/>
                    <a:pt x="2688" y="3623"/>
                    <a:pt x="2516" y="1696"/>
                  </a:cubicBezTo>
                  <a:cubicBezTo>
                    <a:pt x="2465" y="1125"/>
                    <a:pt x="2326" y="572"/>
                    <a:pt x="2103" y="48"/>
                  </a:cubicBezTo>
                  <a:cubicBezTo>
                    <a:pt x="2088" y="14"/>
                    <a:pt x="2063" y="0"/>
                    <a:pt x="2038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3" name="Google Shape;3173;p74"/>
            <p:cNvSpPr/>
            <p:nvPr/>
          </p:nvSpPr>
          <p:spPr>
            <a:xfrm>
              <a:off x="3981722" y="2502370"/>
              <a:ext cx="264111" cy="264111"/>
            </a:xfrm>
            <a:custGeom>
              <a:rect b="b" l="l" r="r" t="t"/>
              <a:pathLst>
                <a:path extrusionOk="0" h="2778" w="2778">
                  <a:moveTo>
                    <a:pt x="1389" y="1"/>
                  </a:moveTo>
                  <a:cubicBezTo>
                    <a:pt x="622" y="1"/>
                    <a:pt x="0" y="622"/>
                    <a:pt x="0" y="1389"/>
                  </a:cubicBezTo>
                  <a:cubicBezTo>
                    <a:pt x="0" y="2155"/>
                    <a:pt x="622" y="2778"/>
                    <a:pt x="1389" y="2778"/>
                  </a:cubicBezTo>
                  <a:cubicBezTo>
                    <a:pt x="2155" y="2778"/>
                    <a:pt x="2778" y="2155"/>
                    <a:pt x="2778" y="1389"/>
                  </a:cubicBezTo>
                  <a:cubicBezTo>
                    <a:pt x="2778" y="622"/>
                    <a:pt x="2155" y="1"/>
                    <a:pt x="1389" y="1"/>
                  </a:cubicBezTo>
                  <a:close/>
                </a:path>
              </a:pathLst>
            </a:custGeom>
            <a:solidFill>
              <a:srgbClr val="EA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4" name="Google Shape;3174;p74"/>
            <p:cNvSpPr/>
            <p:nvPr/>
          </p:nvSpPr>
          <p:spPr>
            <a:xfrm>
              <a:off x="4922950" y="2502370"/>
              <a:ext cx="264111" cy="264111"/>
            </a:xfrm>
            <a:custGeom>
              <a:rect b="b" l="l" r="r" t="t"/>
              <a:pathLst>
                <a:path extrusionOk="0" h="2778" w="2778">
                  <a:moveTo>
                    <a:pt x="1389" y="1"/>
                  </a:moveTo>
                  <a:cubicBezTo>
                    <a:pt x="623" y="1"/>
                    <a:pt x="0" y="622"/>
                    <a:pt x="0" y="1389"/>
                  </a:cubicBezTo>
                  <a:cubicBezTo>
                    <a:pt x="0" y="2155"/>
                    <a:pt x="623" y="2778"/>
                    <a:pt x="1389" y="2778"/>
                  </a:cubicBezTo>
                  <a:cubicBezTo>
                    <a:pt x="2156" y="2778"/>
                    <a:pt x="2777" y="2155"/>
                    <a:pt x="2777" y="1389"/>
                  </a:cubicBezTo>
                  <a:cubicBezTo>
                    <a:pt x="2777" y="622"/>
                    <a:pt x="2156" y="1"/>
                    <a:pt x="1389" y="1"/>
                  </a:cubicBezTo>
                  <a:close/>
                </a:path>
              </a:pathLst>
            </a:custGeom>
            <a:solidFill>
              <a:srgbClr val="EA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5" name="Google Shape;3175;p74"/>
            <p:cNvSpPr/>
            <p:nvPr/>
          </p:nvSpPr>
          <p:spPr>
            <a:xfrm>
              <a:off x="4232906" y="2372594"/>
              <a:ext cx="143559" cy="177976"/>
            </a:xfrm>
            <a:custGeom>
              <a:rect b="b" l="l" r="r" t="t"/>
              <a:pathLst>
                <a:path extrusionOk="0" h="1872" w="1510">
                  <a:moveTo>
                    <a:pt x="758" y="0"/>
                  </a:moveTo>
                  <a:cubicBezTo>
                    <a:pt x="340" y="0"/>
                    <a:pt x="1" y="418"/>
                    <a:pt x="1" y="933"/>
                  </a:cubicBezTo>
                  <a:cubicBezTo>
                    <a:pt x="1" y="1454"/>
                    <a:pt x="340" y="1871"/>
                    <a:pt x="758" y="1871"/>
                  </a:cubicBezTo>
                  <a:cubicBezTo>
                    <a:pt x="1171" y="1871"/>
                    <a:pt x="1510" y="1454"/>
                    <a:pt x="1510" y="933"/>
                  </a:cubicBezTo>
                  <a:cubicBezTo>
                    <a:pt x="1510" y="418"/>
                    <a:pt x="1171" y="0"/>
                    <a:pt x="758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6" name="Google Shape;3176;p74"/>
            <p:cNvSpPr/>
            <p:nvPr/>
          </p:nvSpPr>
          <p:spPr>
            <a:xfrm>
              <a:off x="4779484" y="2372594"/>
              <a:ext cx="143559" cy="177976"/>
            </a:xfrm>
            <a:custGeom>
              <a:rect b="b" l="l" r="r" t="t"/>
              <a:pathLst>
                <a:path extrusionOk="0" h="1872" w="1510">
                  <a:moveTo>
                    <a:pt x="757" y="0"/>
                  </a:moveTo>
                  <a:cubicBezTo>
                    <a:pt x="339" y="0"/>
                    <a:pt x="0" y="418"/>
                    <a:pt x="0" y="933"/>
                  </a:cubicBezTo>
                  <a:cubicBezTo>
                    <a:pt x="0" y="1454"/>
                    <a:pt x="339" y="1871"/>
                    <a:pt x="757" y="1871"/>
                  </a:cubicBezTo>
                  <a:cubicBezTo>
                    <a:pt x="1170" y="1871"/>
                    <a:pt x="1509" y="1454"/>
                    <a:pt x="1509" y="933"/>
                  </a:cubicBezTo>
                  <a:cubicBezTo>
                    <a:pt x="1509" y="418"/>
                    <a:pt x="1170" y="0"/>
                    <a:pt x="757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7" name="Google Shape;3177;p74"/>
            <p:cNvSpPr/>
            <p:nvPr/>
          </p:nvSpPr>
          <p:spPr>
            <a:xfrm>
              <a:off x="4206000" y="2226467"/>
              <a:ext cx="124640" cy="89844"/>
            </a:xfrm>
            <a:custGeom>
              <a:rect b="b" l="l" r="r" t="t"/>
              <a:pathLst>
                <a:path extrusionOk="0" h="945" w="1311">
                  <a:moveTo>
                    <a:pt x="943" y="0"/>
                  </a:moveTo>
                  <a:cubicBezTo>
                    <a:pt x="912" y="0"/>
                    <a:pt x="880" y="5"/>
                    <a:pt x="850" y="14"/>
                  </a:cubicBezTo>
                  <a:cubicBezTo>
                    <a:pt x="655" y="93"/>
                    <a:pt x="464" y="172"/>
                    <a:pt x="275" y="256"/>
                  </a:cubicBezTo>
                  <a:cubicBezTo>
                    <a:pt x="228" y="265"/>
                    <a:pt x="186" y="284"/>
                    <a:pt x="153" y="316"/>
                  </a:cubicBezTo>
                  <a:cubicBezTo>
                    <a:pt x="117" y="344"/>
                    <a:pt x="84" y="376"/>
                    <a:pt x="61" y="414"/>
                  </a:cubicBezTo>
                  <a:cubicBezTo>
                    <a:pt x="19" y="492"/>
                    <a:pt x="1" y="603"/>
                    <a:pt x="29" y="687"/>
                  </a:cubicBezTo>
                  <a:cubicBezTo>
                    <a:pt x="56" y="771"/>
                    <a:pt x="108" y="854"/>
                    <a:pt x="191" y="896"/>
                  </a:cubicBezTo>
                  <a:cubicBezTo>
                    <a:pt x="219" y="910"/>
                    <a:pt x="247" y="920"/>
                    <a:pt x="275" y="933"/>
                  </a:cubicBezTo>
                  <a:cubicBezTo>
                    <a:pt x="305" y="941"/>
                    <a:pt x="336" y="944"/>
                    <a:pt x="367" y="944"/>
                  </a:cubicBezTo>
                  <a:cubicBezTo>
                    <a:pt x="399" y="944"/>
                    <a:pt x="430" y="941"/>
                    <a:pt x="460" y="933"/>
                  </a:cubicBezTo>
                  <a:cubicBezTo>
                    <a:pt x="650" y="854"/>
                    <a:pt x="845" y="771"/>
                    <a:pt x="1036" y="693"/>
                  </a:cubicBezTo>
                  <a:cubicBezTo>
                    <a:pt x="1083" y="683"/>
                    <a:pt x="1124" y="659"/>
                    <a:pt x="1156" y="631"/>
                  </a:cubicBezTo>
                  <a:cubicBezTo>
                    <a:pt x="1194" y="603"/>
                    <a:pt x="1227" y="571"/>
                    <a:pt x="1244" y="530"/>
                  </a:cubicBezTo>
                  <a:cubicBezTo>
                    <a:pt x="1291" y="455"/>
                    <a:pt x="1310" y="344"/>
                    <a:pt x="1282" y="260"/>
                  </a:cubicBezTo>
                  <a:cubicBezTo>
                    <a:pt x="1254" y="177"/>
                    <a:pt x="1203" y="93"/>
                    <a:pt x="1120" y="52"/>
                  </a:cubicBezTo>
                  <a:cubicBezTo>
                    <a:pt x="1092" y="37"/>
                    <a:pt x="1064" y="28"/>
                    <a:pt x="1036" y="14"/>
                  </a:cubicBezTo>
                  <a:cubicBezTo>
                    <a:pt x="1006" y="5"/>
                    <a:pt x="974" y="0"/>
                    <a:pt x="943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8" name="Google Shape;3178;p74"/>
            <p:cNvSpPr/>
            <p:nvPr/>
          </p:nvSpPr>
          <p:spPr>
            <a:xfrm>
              <a:off x="4826260" y="2221713"/>
              <a:ext cx="121978" cy="85565"/>
            </a:xfrm>
            <a:custGeom>
              <a:rect b="b" l="l" r="r" t="t"/>
              <a:pathLst>
                <a:path extrusionOk="0" h="900" w="1283">
                  <a:moveTo>
                    <a:pt x="370" y="0"/>
                  </a:moveTo>
                  <a:cubicBezTo>
                    <a:pt x="351" y="0"/>
                    <a:pt x="331" y="3"/>
                    <a:pt x="312" y="8"/>
                  </a:cubicBezTo>
                  <a:cubicBezTo>
                    <a:pt x="265" y="8"/>
                    <a:pt x="224" y="23"/>
                    <a:pt x="181" y="50"/>
                  </a:cubicBezTo>
                  <a:cubicBezTo>
                    <a:pt x="108" y="92"/>
                    <a:pt x="38" y="175"/>
                    <a:pt x="20" y="259"/>
                  </a:cubicBezTo>
                  <a:cubicBezTo>
                    <a:pt x="1" y="347"/>
                    <a:pt x="5" y="449"/>
                    <a:pt x="57" y="529"/>
                  </a:cubicBezTo>
                  <a:cubicBezTo>
                    <a:pt x="75" y="552"/>
                    <a:pt x="93" y="575"/>
                    <a:pt x="112" y="603"/>
                  </a:cubicBezTo>
                  <a:cubicBezTo>
                    <a:pt x="153" y="644"/>
                    <a:pt x="205" y="672"/>
                    <a:pt x="265" y="691"/>
                  </a:cubicBezTo>
                  <a:cubicBezTo>
                    <a:pt x="456" y="756"/>
                    <a:pt x="642" y="821"/>
                    <a:pt x="828" y="886"/>
                  </a:cubicBezTo>
                  <a:cubicBezTo>
                    <a:pt x="857" y="895"/>
                    <a:pt x="887" y="900"/>
                    <a:pt x="917" y="900"/>
                  </a:cubicBezTo>
                  <a:cubicBezTo>
                    <a:pt x="934" y="900"/>
                    <a:pt x="950" y="898"/>
                    <a:pt x="967" y="895"/>
                  </a:cubicBezTo>
                  <a:cubicBezTo>
                    <a:pt x="1017" y="891"/>
                    <a:pt x="1060" y="876"/>
                    <a:pt x="1101" y="854"/>
                  </a:cubicBezTo>
                  <a:cubicBezTo>
                    <a:pt x="1171" y="807"/>
                    <a:pt x="1240" y="724"/>
                    <a:pt x="1259" y="640"/>
                  </a:cubicBezTo>
                  <a:cubicBezTo>
                    <a:pt x="1282" y="552"/>
                    <a:pt x="1278" y="449"/>
                    <a:pt x="1227" y="370"/>
                  </a:cubicBezTo>
                  <a:cubicBezTo>
                    <a:pt x="1208" y="347"/>
                    <a:pt x="1190" y="325"/>
                    <a:pt x="1171" y="301"/>
                  </a:cubicBezTo>
                  <a:cubicBezTo>
                    <a:pt x="1124" y="254"/>
                    <a:pt x="1073" y="227"/>
                    <a:pt x="1013" y="208"/>
                  </a:cubicBezTo>
                  <a:cubicBezTo>
                    <a:pt x="828" y="143"/>
                    <a:pt x="642" y="78"/>
                    <a:pt x="451" y="13"/>
                  </a:cubicBezTo>
                  <a:cubicBezTo>
                    <a:pt x="424" y="5"/>
                    <a:pt x="397" y="0"/>
                    <a:pt x="370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9" name="Google Shape;3179;p74"/>
            <p:cNvSpPr/>
            <p:nvPr/>
          </p:nvSpPr>
          <p:spPr>
            <a:xfrm>
              <a:off x="4665966" y="2634807"/>
              <a:ext cx="127777" cy="154113"/>
            </a:xfrm>
            <a:custGeom>
              <a:rect b="b" l="l" r="r" t="t"/>
              <a:pathLst>
                <a:path extrusionOk="0" h="1621" w="1344">
                  <a:moveTo>
                    <a:pt x="813" y="230"/>
                  </a:moveTo>
                  <a:cubicBezTo>
                    <a:pt x="813" y="230"/>
                    <a:pt x="812" y="236"/>
                    <a:pt x="810" y="254"/>
                  </a:cubicBezTo>
                  <a:lnTo>
                    <a:pt x="810" y="254"/>
                  </a:lnTo>
                  <a:cubicBezTo>
                    <a:pt x="812" y="241"/>
                    <a:pt x="813" y="230"/>
                    <a:pt x="813" y="230"/>
                  </a:cubicBezTo>
                  <a:close/>
                  <a:moveTo>
                    <a:pt x="1074" y="1"/>
                  </a:moveTo>
                  <a:cubicBezTo>
                    <a:pt x="1004" y="5"/>
                    <a:pt x="935" y="28"/>
                    <a:pt x="888" y="80"/>
                  </a:cubicBezTo>
                  <a:cubicBezTo>
                    <a:pt x="836" y="135"/>
                    <a:pt x="819" y="191"/>
                    <a:pt x="809" y="265"/>
                  </a:cubicBezTo>
                  <a:cubicBezTo>
                    <a:pt x="809" y="261"/>
                    <a:pt x="810" y="257"/>
                    <a:pt x="810" y="254"/>
                  </a:cubicBezTo>
                  <a:lnTo>
                    <a:pt x="810" y="254"/>
                  </a:lnTo>
                  <a:cubicBezTo>
                    <a:pt x="808" y="268"/>
                    <a:pt x="806" y="285"/>
                    <a:pt x="804" y="293"/>
                  </a:cubicBezTo>
                  <a:cubicBezTo>
                    <a:pt x="800" y="316"/>
                    <a:pt x="795" y="344"/>
                    <a:pt x="786" y="372"/>
                  </a:cubicBezTo>
                  <a:cubicBezTo>
                    <a:pt x="772" y="423"/>
                    <a:pt x="758" y="474"/>
                    <a:pt x="735" y="526"/>
                  </a:cubicBezTo>
                  <a:cubicBezTo>
                    <a:pt x="739" y="526"/>
                    <a:pt x="739" y="526"/>
                    <a:pt x="740" y="522"/>
                  </a:cubicBezTo>
                  <a:lnTo>
                    <a:pt x="740" y="522"/>
                  </a:lnTo>
                  <a:cubicBezTo>
                    <a:pt x="739" y="526"/>
                    <a:pt x="739" y="526"/>
                    <a:pt x="735" y="530"/>
                  </a:cubicBezTo>
                  <a:lnTo>
                    <a:pt x="735" y="534"/>
                  </a:lnTo>
                  <a:cubicBezTo>
                    <a:pt x="731" y="549"/>
                    <a:pt x="725" y="549"/>
                    <a:pt x="725" y="549"/>
                  </a:cubicBezTo>
                  <a:cubicBezTo>
                    <a:pt x="725" y="553"/>
                    <a:pt x="725" y="558"/>
                    <a:pt x="721" y="558"/>
                  </a:cubicBezTo>
                  <a:cubicBezTo>
                    <a:pt x="712" y="581"/>
                    <a:pt x="697" y="609"/>
                    <a:pt x="684" y="632"/>
                  </a:cubicBezTo>
                  <a:cubicBezTo>
                    <a:pt x="660" y="683"/>
                    <a:pt x="628" y="729"/>
                    <a:pt x="596" y="776"/>
                  </a:cubicBezTo>
                  <a:cubicBezTo>
                    <a:pt x="591" y="785"/>
                    <a:pt x="586" y="794"/>
                    <a:pt x="577" y="800"/>
                  </a:cubicBezTo>
                  <a:cubicBezTo>
                    <a:pt x="558" y="822"/>
                    <a:pt x="544" y="841"/>
                    <a:pt x="526" y="860"/>
                  </a:cubicBezTo>
                  <a:cubicBezTo>
                    <a:pt x="489" y="901"/>
                    <a:pt x="452" y="939"/>
                    <a:pt x="410" y="976"/>
                  </a:cubicBezTo>
                  <a:cubicBezTo>
                    <a:pt x="401" y="985"/>
                    <a:pt x="386" y="995"/>
                    <a:pt x="377" y="1004"/>
                  </a:cubicBezTo>
                  <a:cubicBezTo>
                    <a:pt x="354" y="1017"/>
                    <a:pt x="335" y="1036"/>
                    <a:pt x="317" y="1045"/>
                  </a:cubicBezTo>
                  <a:cubicBezTo>
                    <a:pt x="270" y="1078"/>
                    <a:pt x="219" y="1106"/>
                    <a:pt x="168" y="1134"/>
                  </a:cubicBezTo>
                  <a:cubicBezTo>
                    <a:pt x="47" y="1194"/>
                    <a:pt x="1" y="1379"/>
                    <a:pt x="75" y="1491"/>
                  </a:cubicBezTo>
                  <a:cubicBezTo>
                    <a:pt x="128" y="1578"/>
                    <a:pt x="212" y="1621"/>
                    <a:pt x="301" y="1621"/>
                  </a:cubicBezTo>
                  <a:cubicBezTo>
                    <a:pt x="346" y="1621"/>
                    <a:pt x="393" y="1610"/>
                    <a:pt x="437" y="1589"/>
                  </a:cubicBezTo>
                  <a:cubicBezTo>
                    <a:pt x="684" y="1463"/>
                    <a:pt x="892" y="1268"/>
                    <a:pt x="1050" y="1040"/>
                  </a:cubicBezTo>
                  <a:cubicBezTo>
                    <a:pt x="1213" y="813"/>
                    <a:pt x="1301" y="543"/>
                    <a:pt x="1338" y="265"/>
                  </a:cubicBezTo>
                  <a:cubicBezTo>
                    <a:pt x="1344" y="205"/>
                    <a:pt x="1301" y="121"/>
                    <a:pt x="1260" y="80"/>
                  </a:cubicBezTo>
                  <a:cubicBezTo>
                    <a:pt x="1213" y="33"/>
                    <a:pt x="1138" y="1"/>
                    <a:pt x="1074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0" name="Google Shape;3180;p74"/>
            <p:cNvSpPr/>
            <p:nvPr/>
          </p:nvSpPr>
          <p:spPr>
            <a:xfrm>
              <a:off x="4734894" y="2684721"/>
              <a:ext cx="1046" cy="2282"/>
            </a:xfrm>
            <a:custGeom>
              <a:rect b="b" l="l" r="r" t="t"/>
              <a:pathLst>
                <a:path extrusionOk="0" h="24" w="11">
                  <a:moveTo>
                    <a:pt x="10" y="1"/>
                  </a:moveTo>
                  <a:cubicBezTo>
                    <a:pt x="6" y="9"/>
                    <a:pt x="0" y="24"/>
                    <a:pt x="0" y="24"/>
                  </a:cubicBezTo>
                  <a:cubicBezTo>
                    <a:pt x="6" y="18"/>
                    <a:pt x="6" y="9"/>
                    <a:pt x="10" y="5"/>
                  </a:cubicBezTo>
                  <a:lnTo>
                    <a:pt x="10" y="1"/>
                  </a:ln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1" name="Google Shape;3181;p74"/>
            <p:cNvSpPr/>
            <p:nvPr/>
          </p:nvSpPr>
          <p:spPr>
            <a:xfrm>
              <a:off x="3945499" y="3168074"/>
              <a:ext cx="1272070" cy="1842885"/>
            </a:xfrm>
            <a:custGeom>
              <a:rect b="b" l="l" r="r" t="t"/>
              <a:pathLst>
                <a:path extrusionOk="0" h="19384" w="13380">
                  <a:moveTo>
                    <a:pt x="0" y="1"/>
                  </a:moveTo>
                  <a:lnTo>
                    <a:pt x="0" y="19383"/>
                  </a:lnTo>
                  <a:lnTo>
                    <a:pt x="13379" y="19383"/>
                  </a:lnTo>
                  <a:lnTo>
                    <a:pt x="133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2" name="Google Shape;3182;p74"/>
            <p:cNvSpPr/>
            <p:nvPr/>
          </p:nvSpPr>
          <p:spPr>
            <a:xfrm>
              <a:off x="3945499" y="4202568"/>
              <a:ext cx="1272070" cy="181874"/>
            </a:xfrm>
            <a:custGeom>
              <a:rect b="b" l="l" r="r" t="t"/>
              <a:pathLst>
                <a:path extrusionOk="0" h="1913" w="13380">
                  <a:moveTo>
                    <a:pt x="0" y="0"/>
                  </a:moveTo>
                  <a:lnTo>
                    <a:pt x="0" y="1913"/>
                  </a:lnTo>
                  <a:lnTo>
                    <a:pt x="13379" y="1490"/>
                  </a:lnTo>
                  <a:lnTo>
                    <a:pt x="13379" y="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75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3" name="Google Shape;3183;p74"/>
            <p:cNvSpPr/>
            <p:nvPr/>
          </p:nvSpPr>
          <p:spPr>
            <a:xfrm>
              <a:off x="3945499" y="4498817"/>
              <a:ext cx="1272070" cy="127207"/>
            </a:xfrm>
            <a:custGeom>
              <a:rect b="b" l="l" r="r" t="t"/>
              <a:pathLst>
                <a:path extrusionOk="0" h="1338" w="13380">
                  <a:moveTo>
                    <a:pt x="0" y="0"/>
                  </a:moveTo>
                  <a:lnTo>
                    <a:pt x="0" y="817"/>
                  </a:lnTo>
                  <a:lnTo>
                    <a:pt x="13379" y="1338"/>
                  </a:lnTo>
                  <a:lnTo>
                    <a:pt x="13379" y="0"/>
                  </a:lnTo>
                  <a:close/>
                </a:path>
              </a:pathLst>
            </a:custGeom>
            <a:solidFill>
              <a:srgbClr val="FF75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4" name="Google Shape;3184;p74"/>
            <p:cNvSpPr/>
            <p:nvPr/>
          </p:nvSpPr>
          <p:spPr>
            <a:xfrm>
              <a:off x="3945499" y="4799344"/>
              <a:ext cx="1272070" cy="164380"/>
            </a:xfrm>
            <a:custGeom>
              <a:rect b="b" l="l" r="r" t="t"/>
              <a:pathLst>
                <a:path extrusionOk="0" h="1729" w="13380">
                  <a:moveTo>
                    <a:pt x="0" y="1"/>
                  </a:moveTo>
                  <a:lnTo>
                    <a:pt x="0" y="1728"/>
                  </a:lnTo>
                  <a:lnTo>
                    <a:pt x="13379" y="1143"/>
                  </a:lnTo>
                  <a:lnTo>
                    <a:pt x="13379" y="1"/>
                  </a:lnTo>
                  <a:close/>
                </a:path>
              </a:pathLst>
            </a:custGeom>
            <a:solidFill>
              <a:srgbClr val="FF75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5" name="Google Shape;3185;p74"/>
            <p:cNvSpPr/>
            <p:nvPr/>
          </p:nvSpPr>
          <p:spPr>
            <a:xfrm>
              <a:off x="4618334" y="2802992"/>
              <a:ext cx="1743059" cy="2207964"/>
            </a:xfrm>
            <a:custGeom>
              <a:rect b="b" l="l" r="r" t="t"/>
              <a:pathLst>
                <a:path extrusionOk="0" h="23224" w="18334">
                  <a:moveTo>
                    <a:pt x="3434" y="1"/>
                  </a:moveTo>
                  <a:cubicBezTo>
                    <a:pt x="2896" y="1"/>
                    <a:pt x="2359" y="108"/>
                    <a:pt x="1858" y="326"/>
                  </a:cubicBezTo>
                  <a:cubicBezTo>
                    <a:pt x="1180" y="623"/>
                    <a:pt x="0" y="1682"/>
                    <a:pt x="15" y="1770"/>
                  </a:cubicBezTo>
                  <a:cubicBezTo>
                    <a:pt x="61" y="2141"/>
                    <a:pt x="103" y="2508"/>
                    <a:pt x="149" y="2876"/>
                  </a:cubicBezTo>
                  <a:cubicBezTo>
                    <a:pt x="521" y="5847"/>
                    <a:pt x="892" y="8815"/>
                    <a:pt x="1259" y="11791"/>
                  </a:cubicBezTo>
                  <a:cubicBezTo>
                    <a:pt x="1631" y="14777"/>
                    <a:pt x="2002" y="17763"/>
                    <a:pt x="2374" y="20748"/>
                  </a:cubicBezTo>
                  <a:cubicBezTo>
                    <a:pt x="2466" y="21487"/>
                    <a:pt x="2559" y="22220"/>
                    <a:pt x="2647" y="22954"/>
                  </a:cubicBezTo>
                  <a:cubicBezTo>
                    <a:pt x="2661" y="23042"/>
                    <a:pt x="2670" y="23131"/>
                    <a:pt x="2685" y="23223"/>
                  </a:cubicBezTo>
                  <a:lnTo>
                    <a:pt x="12366" y="23223"/>
                  </a:lnTo>
                  <a:cubicBezTo>
                    <a:pt x="12329" y="23037"/>
                    <a:pt x="12283" y="22857"/>
                    <a:pt x="12237" y="22675"/>
                  </a:cubicBezTo>
                  <a:cubicBezTo>
                    <a:pt x="12143" y="22308"/>
                    <a:pt x="12046" y="21942"/>
                    <a:pt x="11953" y="21580"/>
                  </a:cubicBezTo>
                  <a:cubicBezTo>
                    <a:pt x="11768" y="20864"/>
                    <a:pt x="11586" y="20150"/>
                    <a:pt x="11401" y="19434"/>
                  </a:cubicBezTo>
                  <a:cubicBezTo>
                    <a:pt x="11099" y="18260"/>
                    <a:pt x="10797" y="17089"/>
                    <a:pt x="10495" y="15915"/>
                  </a:cubicBezTo>
                  <a:lnTo>
                    <a:pt x="10495" y="15915"/>
                  </a:lnTo>
                  <a:cubicBezTo>
                    <a:pt x="11273" y="16393"/>
                    <a:pt x="12193" y="16638"/>
                    <a:pt x="13110" y="16638"/>
                  </a:cubicBezTo>
                  <a:cubicBezTo>
                    <a:pt x="13643" y="16638"/>
                    <a:pt x="14176" y="16556"/>
                    <a:pt x="14679" y="16388"/>
                  </a:cubicBezTo>
                  <a:cubicBezTo>
                    <a:pt x="16128" y="15909"/>
                    <a:pt x="17270" y="14721"/>
                    <a:pt x="17771" y="13286"/>
                  </a:cubicBezTo>
                  <a:cubicBezTo>
                    <a:pt x="18333" y="11689"/>
                    <a:pt x="17971" y="9901"/>
                    <a:pt x="16996" y="8540"/>
                  </a:cubicBezTo>
                  <a:cubicBezTo>
                    <a:pt x="16732" y="8169"/>
                    <a:pt x="16425" y="7829"/>
                    <a:pt x="16132" y="7486"/>
                  </a:cubicBezTo>
                  <a:cubicBezTo>
                    <a:pt x="15831" y="7133"/>
                    <a:pt x="15557" y="6762"/>
                    <a:pt x="15311" y="6363"/>
                  </a:cubicBezTo>
                  <a:cubicBezTo>
                    <a:pt x="15069" y="5968"/>
                    <a:pt x="14841" y="5564"/>
                    <a:pt x="14595" y="5174"/>
                  </a:cubicBezTo>
                  <a:cubicBezTo>
                    <a:pt x="14349" y="4792"/>
                    <a:pt x="14076" y="4436"/>
                    <a:pt x="13764" y="4106"/>
                  </a:cubicBezTo>
                  <a:cubicBezTo>
                    <a:pt x="13151" y="3446"/>
                    <a:pt x="12436" y="2876"/>
                    <a:pt x="11730" y="2318"/>
                  </a:cubicBezTo>
                  <a:cubicBezTo>
                    <a:pt x="11029" y="1761"/>
                    <a:pt x="10268" y="1282"/>
                    <a:pt x="9372" y="1120"/>
                  </a:cubicBezTo>
                  <a:cubicBezTo>
                    <a:pt x="9111" y="1074"/>
                    <a:pt x="8848" y="1050"/>
                    <a:pt x="8586" y="1050"/>
                  </a:cubicBezTo>
                  <a:cubicBezTo>
                    <a:pt x="8400" y="1050"/>
                    <a:pt x="8215" y="1062"/>
                    <a:pt x="8030" y="1087"/>
                  </a:cubicBezTo>
                  <a:cubicBezTo>
                    <a:pt x="7694" y="1136"/>
                    <a:pt x="7365" y="1224"/>
                    <a:pt x="7034" y="1224"/>
                  </a:cubicBezTo>
                  <a:cubicBezTo>
                    <a:pt x="6888" y="1224"/>
                    <a:pt x="6742" y="1207"/>
                    <a:pt x="6594" y="1162"/>
                  </a:cubicBezTo>
                  <a:cubicBezTo>
                    <a:pt x="6191" y="1037"/>
                    <a:pt x="5842" y="771"/>
                    <a:pt x="5480" y="557"/>
                  </a:cubicBezTo>
                  <a:cubicBezTo>
                    <a:pt x="5113" y="345"/>
                    <a:pt x="4714" y="186"/>
                    <a:pt x="4301" y="94"/>
                  </a:cubicBezTo>
                  <a:cubicBezTo>
                    <a:pt x="4015" y="32"/>
                    <a:pt x="3724" y="1"/>
                    <a:pt x="3434" y="1"/>
                  </a:cubicBezTo>
                  <a:close/>
                </a:path>
              </a:pathLst>
            </a:custGeom>
            <a:solidFill>
              <a:srgbClr val="60B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6" name="Google Shape;3186;p74"/>
            <p:cNvSpPr/>
            <p:nvPr/>
          </p:nvSpPr>
          <p:spPr>
            <a:xfrm>
              <a:off x="2919466" y="2802992"/>
              <a:ext cx="1742679" cy="2207964"/>
            </a:xfrm>
            <a:custGeom>
              <a:rect b="b" l="l" r="r" t="t"/>
              <a:pathLst>
                <a:path extrusionOk="0" h="23224" w="18330">
                  <a:moveTo>
                    <a:pt x="14897" y="1"/>
                  </a:moveTo>
                  <a:cubicBezTo>
                    <a:pt x="14607" y="1"/>
                    <a:pt x="14316" y="32"/>
                    <a:pt x="14030" y="94"/>
                  </a:cubicBezTo>
                  <a:cubicBezTo>
                    <a:pt x="13616" y="186"/>
                    <a:pt x="13216" y="345"/>
                    <a:pt x="12854" y="557"/>
                  </a:cubicBezTo>
                  <a:cubicBezTo>
                    <a:pt x="12487" y="771"/>
                    <a:pt x="12144" y="1037"/>
                    <a:pt x="11735" y="1162"/>
                  </a:cubicBezTo>
                  <a:cubicBezTo>
                    <a:pt x="11587" y="1207"/>
                    <a:pt x="11441" y="1224"/>
                    <a:pt x="11295" y="1224"/>
                  </a:cubicBezTo>
                  <a:cubicBezTo>
                    <a:pt x="10964" y="1224"/>
                    <a:pt x="10636" y="1136"/>
                    <a:pt x="10301" y="1087"/>
                  </a:cubicBezTo>
                  <a:cubicBezTo>
                    <a:pt x="10118" y="1062"/>
                    <a:pt x="9933" y="1050"/>
                    <a:pt x="9747" y="1050"/>
                  </a:cubicBezTo>
                  <a:cubicBezTo>
                    <a:pt x="9484" y="1050"/>
                    <a:pt x="9220" y="1074"/>
                    <a:pt x="8959" y="1120"/>
                  </a:cubicBezTo>
                  <a:cubicBezTo>
                    <a:pt x="8062" y="1282"/>
                    <a:pt x="7301" y="1761"/>
                    <a:pt x="6600" y="2318"/>
                  </a:cubicBezTo>
                  <a:cubicBezTo>
                    <a:pt x="5894" y="2876"/>
                    <a:pt x="5179" y="3446"/>
                    <a:pt x="4566" y="4106"/>
                  </a:cubicBezTo>
                  <a:cubicBezTo>
                    <a:pt x="4255" y="4436"/>
                    <a:pt x="3981" y="4792"/>
                    <a:pt x="3734" y="5174"/>
                  </a:cubicBezTo>
                  <a:cubicBezTo>
                    <a:pt x="3488" y="5564"/>
                    <a:pt x="3265" y="5968"/>
                    <a:pt x="3019" y="6363"/>
                  </a:cubicBezTo>
                  <a:cubicBezTo>
                    <a:pt x="2778" y="6762"/>
                    <a:pt x="2504" y="7133"/>
                    <a:pt x="2197" y="7486"/>
                  </a:cubicBezTo>
                  <a:cubicBezTo>
                    <a:pt x="1904" y="7829"/>
                    <a:pt x="1598" y="8169"/>
                    <a:pt x="1334" y="8540"/>
                  </a:cubicBezTo>
                  <a:cubicBezTo>
                    <a:pt x="359" y="9901"/>
                    <a:pt x="1" y="11689"/>
                    <a:pt x="558" y="13286"/>
                  </a:cubicBezTo>
                  <a:cubicBezTo>
                    <a:pt x="1060" y="14721"/>
                    <a:pt x="2202" y="15909"/>
                    <a:pt x="3651" y="16388"/>
                  </a:cubicBezTo>
                  <a:cubicBezTo>
                    <a:pt x="4154" y="16556"/>
                    <a:pt x="4686" y="16638"/>
                    <a:pt x="5219" y="16638"/>
                  </a:cubicBezTo>
                  <a:cubicBezTo>
                    <a:pt x="6136" y="16638"/>
                    <a:pt x="7056" y="16393"/>
                    <a:pt x="7834" y="15915"/>
                  </a:cubicBezTo>
                  <a:lnTo>
                    <a:pt x="7834" y="15915"/>
                  </a:lnTo>
                  <a:cubicBezTo>
                    <a:pt x="7532" y="17089"/>
                    <a:pt x="7231" y="18260"/>
                    <a:pt x="6929" y="19434"/>
                  </a:cubicBezTo>
                  <a:cubicBezTo>
                    <a:pt x="6748" y="20150"/>
                    <a:pt x="6563" y="20864"/>
                    <a:pt x="6377" y="21580"/>
                  </a:cubicBezTo>
                  <a:cubicBezTo>
                    <a:pt x="6284" y="21942"/>
                    <a:pt x="6191" y="22308"/>
                    <a:pt x="6094" y="22675"/>
                  </a:cubicBezTo>
                  <a:cubicBezTo>
                    <a:pt x="6047" y="22857"/>
                    <a:pt x="6000" y="23037"/>
                    <a:pt x="5963" y="23223"/>
                  </a:cubicBezTo>
                  <a:lnTo>
                    <a:pt x="15650" y="23223"/>
                  </a:lnTo>
                  <a:cubicBezTo>
                    <a:pt x="15659" y="23131"/>
                    <a:pt x="15668" y="23042"/>
                    <a:pt x="15683" y="22954"/>
                  </a:cubicBezTo>
                  <a:cubicBezTo>
                    <a:pt x="15771" y="22220"/>
                    <a:pt x="15863" y="21487"/>
                    <a:pt x="15957" y="20748"/>
                  </a:cubicBezTo>
                  <a:cubicBezTo>
                    <a:pt x="16328" y="17763"/>
                    <a:pt x="16699" y="14777"/>
                    <a:pt x="17071" y="11791"/>
                  </a:cubicBezTo>
                  <a:cubicBezTo>
                    <a:pt x="17442" y="8815"/>
                    <a:pt x="17809" y="5847"/>
                    <a:pt x="18181" y="2876"/>
                  </a:cubicBezTo>
                  <a:cubicBezTo>
                    <a:pt x="18227" y="2508"/>
                    <a:pt x="18274" y="2141"/>
                    <a:pt x="18320" y="1770"/>
                  </a:cubicBezTo>
                  <a:cubicBezTo>
                    <a:pt x="18329" y="1682"/>
                    <a:pt x="17150" y="623"/>
                    <a:pt x="16472" y="326"/>
                  </a:cubicBezTo>
                  <a:cubicBezTo>
                    <a:pt x="15974" y="108"/>
                    <a:pt x="15436" y="1"/>
                    <a:pt x="14897" y="1"/>
                  </a:cubicBezTo>
                  <a:close/>
                </a:path>
              </a:pathLst>
            </a:custGeom>
            <a:solidFill>
              <a:srgbClr val="60B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7" name="Google Shape;3187;p74"/>
            <p:cNvSpPr/>
            <p:nvPr/>
          </p:nvSpPr>
          <p:spPr>
            <a:xfrm>
              <a:off x="4522975" y="2845870"/>
              <a:ext cx="146697" cy="1345181"/>
            </a:xfrm>
            <a:custGeom>
              <a:rect b="b" l="l" r="r" t="t"/>
              <a:pathLst>
                <a:path extrusionOk="0" h="14149" w="1543">
                  <a:moveTo>
                    <a:pt x="362" y="1"/>
                  </a:moveTo>
                  <a:lnTo>
                    <a:pt x="0" y="14149"/>
                  </a:lnTo>
                  <a:lnTo>
                    <a:pt x="1543" y="14149"/>
                  </a:lnTo>
                  <a:lnTo>
                    <a:pt x="1054" y="1"/>
                  </a:ln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8" name="Google Shape;3188;p74"/>
            <p:cNvSpPr/>
            <p:nvPr/>
          </p:nvSpPr>
          <p:spPr>
            <a:xfrm>
              <a:off x="3686420" y="2793300"/>
              <a:ext cx="904702" cy="1397756"/>
            </a:xfrm>
            <a:custGeom>
              <a:rect b="b" l="l" r="r" t="t"/>
              <a:pathLst>
                <a:path extrusionOk="0" h="14702" w="9162">
                  <a:moveTo>
                    <a:pt x="0" y="1"/>
                  </a:moveTo>
                  <a:lnTo>
                    <a:pt x="371" y="7123"/>
                  </a:lnTo>
                  <a:lnTo>
                    <a:pt x="524" y="13430"/>
                  </a:lnTo>
                  <a:lnTo>
                    <a:pt x="8799" y="14702"/>
                  </a:lnTo>
                  <a:lnTo>
                    <a:pt x="9161" y="55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9" name="Google Shape;3189;p74"/>
            <p:cNvSpPr/>
            <p:nvPr/>
          </p:nvSpPr>
          <p:spPr>
            <a:xfrm>
              <a:off x="4623183" y="2762776"/>
              <a:ext cx="904710" cy="1428274"/>
            </a:xfrm>
            <a:custGeom>
              <a:rect b="b" l="l" r="r" t="t"/>
              <a:pathLst>
                <a:path extrusionOk="0" h="15023" w="9516">
                  <a:moveTo>
                    <a:pt x="9516" y="1"/>
                  </a:moveTo>
                  <a:lnTo>
                    <a:pt x="8972" y="52"/>
                  </a:lnTo>
                  <a:lnTo>
                    <a:pt x="0" y="875"/>
                  </a:lnTo>
                  <a:lnTo>
                    <a:pt x="489" y="15023"/>
                  </a:lnTo>
                  <a:lnTo>
                    <a:pt x="8791" y="13719"/>
                  </a:lnTo>
                  <a:lnTo>
                    <a:pt x="9516" y="1"/>
                  </a:ln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0" name="Google Shape;3190;p74"/>
            <p:cNvSpPr/>
            <p:nvPr/>
          </p:nvSpPr>
          <p:spPr>
            <a:xfrm>
              <a:off x="4615957" y="2857279"/>
              <a:ext cx="74252" cy="1329494"/>
            </a:xfrm>
            <a:custGeom>
              <a:rect b="b" l="l" r="r" t="t"/>
              <a:pathLst>
                <a:path extrusionOk="0" h="13984" w="781">
                  <a:moveTo>
                    <a:pt x="87" y="1"/>
                  </a:moveTo>
                  <a:cubicBezTo>
                    <a:pt x="43" y="1"/>
                    <a:pt x="0" y="29"/>
                    <a:pt x="3" y="85"/>
                  </a:cubicBezTo>
                  <a:cubicBezTo>
                    <a:pt x="81" y="1881"/>
                    <a:pt x="155" y="3683"/>
                    <a:pt x="235" y="5481"/>
                  </a:cubicBezTo>
                  <a:cubicBezTo>
                    <a:pt x="314" y="7277"/>
                    <a:pt x="393" y="9075"/>
                    <a:pt x="471" y="10871"/>
                  </a:cubicBezTo>
                  <a:cubicBezTo>
                    <a:pt x="513" y="11879"/>
                    <a:pt x="560" y="12892"/>
                    <a:pt x="601" y="13899"/>
                  </a:cubicBezTo>
                  <a:cubicBezTo>
                    <a:pt x="604" y="13955"/>
                    <a:pt x="649" y="13983"/>
                    <a:pt x="693" y="13983"/>
                  </a:cubicBezTo>
                  <a:cubicBezTo>
                    <a:pt x="737" y="13983"/>
                    <a:pt x="780" y="13955"/>
                    <a:pt x="777" y="13899"/>
                  </a:cubicBezTo>
                  <a:cubicBezTo>
                    <a:pt x="699" y="12102"/>
                    <a:pt x="620" y="10305"/>
                    <a:pt x="546" y="8503"/>
                  </a:cubicBezTo>
                  <a:cubicBezTo>
                    <a:pt x="466" y="6707"/>
                    <a:pt x="387" y="4909"/>
                    <a:pt x="309" y="3113"/>
                  </a:cubicBezTo>
                  <a:cubicBezTo>
                    <a:pt x="267" y="2104"/>
                    <a:pt x="220" y="1096"/>
                    <a:pt x="179" y="85"/>
                  </a:cubicBezTo>
                  <a:cubicBezTo>
                    <a:pt x="177" y="29"/>
                    <a:pt x="131" y="1"/>
                    <a:pt x="87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1" name="Google Shape;3191;p74"/>
            <p:cNvSpPr/>
            <p:nvPr/>
          </p:nvSpPr>
          <p:spPr>
            <a:xfrm>
              <a:off x="4510426" y="3682421"/>
              <a:ext cx="34987" cy="485725"/>
            </a:xfrm>
            <a:custGeom>
              <a:rect b="b" l="l" r="r" t="t"/>
              <a:pathLst>
                <a:path extrusionOk="0" h="5109" w="368">
                  <a:moveTo>
                    <a:pt x="280" y="0"/>
                  </a:moveTo>
                  <a:cubicBezTo>
                    <a:pt x="236" y="0"/>
                    <a:pt x="191" y="28"/>
                    <a:pt x="188" y="84"/>
                  </a:cubicBezTo>
                  <a:cubicBezTo>
                    <a:pt x="128" y="1733"/>
                    <a:pt x="63" y="3377"/>
                    <a:pt x="3" y="5025"/>
                  </a:cubicBezTo>
                  <a:cubicBezTo>
                    <a:pt x="1" y="5081"/>
                    <a:pt x="43" y="5109"/>
                    <a:pt x="88" y="5109"/>
                  </a:cubicBezTo>
                  <a:cubicBezTo>
                    <a:pt x="132" y="5109"/>
                    <a:pt x="177" y="5081"/>
                    <a:pt x="179" y="5025"/>
                  </a:cubicBezTo>
                  <a:cubicBezTo>
                    <a:pt x="239" y="3377"/>
                    <a:pt x="299" y="1733"/>
                    <a:pt x="365" y="84"/>
                  </a:cubicBezTo>
                  <a:cubicBezTo>
                    <a:pt x="367" y="28"/>
                    <a:pt x="324" y="0"/>
                    <a:pt x="280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2" name="Google Shape;3192;p74"/>
            <p:cNvSpPr/>
            <p:nvPr/>
          </p:nvSpPr>
          <p:spPr>
            <a:xfrm>
              <a:off x="3467850" y="2986388"/>
              <a:ext cx="649440" cy="651056"/>
            </a:xfrm>
            <a:custGeom>
              <a:rect b="b" l="l" r="r" t="t"/>
              <a:pathLst>
                <a:path extrusionOk="0" h="6848" w="6831">
                  <a:moveTo>
                    <a:pt x="4785" y="0"/>
                  </a:moveTo>
                  <a:cubicBezTo>
                    <a:pt x="4715" y="0"/>
                    <a:pt x="4644" y="11"/>
                    <a:pt x="4578" y="32"/>
                  </a:cubicBezTo>
                  <a:cubicBezTo>
                    <a:pt x="4319" y="111"/>
                    <a:pt x="4068" y="259"/>
                    <a:pt x="3836" y="394"/>
                  </a:cubicBezTo>
                  <a:cubicBezTo>
                    <a:pt x="3594" y="529"/>
                    <a:pt x="3363" y="677"/>
                    <a:pt x="3140" y="835"/>
                  </a:cubicBezTo>
                  <a:cubicBezTo>
                    <a:pt x="2684" y="1155"/>
                    <a:pt x="2261" y="1517"/>
                    <a:pt x="1886" y="1916"/>
                  </a:cubicBezTo>
                  <a:cubicBezTo>
                    <a:pt x="1509" y="2316"/>
                    <a:pt x="1170" y="2748"/>
                    <a:pt x="878" y="3208"/>
                  </a:cubicBezTo>
                  <a:cubicBezTo>
                    <a:pt x="572" y="3695"/>
                    <a:pt x="283" y="4224"/>
                    <a:pt x="131" y="4781"/>
                  </a:cubicBezTo>
                  <a:cubicBezTo>
                    <a:pt x="43" y="5098"/>
                    <a:pt x="0" y="5437"/>
                    <a:pt x="43" y="5761"/>
                  </a:cubicBezTo>
                  <a:cubicBezTo>
                    <a:pt x="312" y="5690"/>
                    <a:pt x="591" y="5654"/>
                    <a:pt x="870" y="5654"/>
                  </a:cubicBezTo>
                  <a:cubicBezTo>
                    <a:pt x="1423" y="5654"/>
                    <a:pt x="1977" y="5795"/>
                    <a:pt x="2461" y="6082"/>
                  </a:cubicBezTo>
                  <a:cubicBezTo>
                    <a:pt x="2805" y="6286"/>
                    <a:pt x="3112" y="6547"/>
                    <a:pt x="3367" y="6848"/>
                  </a:cubicBezTo>
                  <a:cubicBezTo>
                    <a:pt x="3798" y="6528"/>
                    <a:pt x="4161" y="6091"/>
                    <a:pt x="4430" y="5632"/>
                  </a:cubicBezTo>
                  <a:cubicBezTo>
                    <a:pt x="4737" y="5696"/>
                    <a:pt x="5043" y="5743"/>
                    <a:pt x="5354" y="5767"/>
                  </a:cubicBezTo>
                  <a:cubicBezTo>
                    <a:pt x="5490" y="5775"/>
                    <a:pt x="5644" y="5791"/>
                    <a:pt x="5798" y="5791"/>
                  </a:cubicBezTo>
                  <a:cubicBezTo>
                    <a:pt x="6040" y="5791"/>
                    <a:pt x="6281" y="5753"/>
                    <a:pt x="6451" y="5594"/>
                  </a:cubicBezTo>
                  <a:cubicBezTo>
                    <a:pt x="6734" y="5330"/>
                    <a:pt x="6571" y="4935"/>
                    <a:pt x="6301" y="4736"/>
                  </a:cubicBezTo>
                  <a:cubicBezTo>
                    <a:pt x="6018" y="4526"/>
                    <a:pt x="5661" y="4387"/>
                    <a:pt x="5322" y="4280"/>
                  </a:cubicBezTo>
                  <a:cubicBezTo>
                    <a:pt x="5512" y="4267"/>
                    <a:pt x="5707" y="4243"/>
                    <a:pt x="5898" y="4220"/>
                  </a:cubicBezTo>
                  <a:cubicBezTo>
                    <a:pt x="6083" y="4196"/>
                    <a:pt x="6292" y="4183"/>
                    <a:pt x="6455" y="4076"/>
                  </a:cubicBezTo>
                  <a:cubicBezTo>
                    <a:pt x="6775" y="3866"/>
                    <a:pt x="6701" y="3463"/>
                    <a:pt x="6385" y="3291"/>
                  </a:cubicBezTo>
                  <a:cubicBezTo>
                    <a:pt x="6228" y="3203"/>
                    <a:pt x="6042" y="3157"/>
                    <a:pt x="5866" y="3114"/>
                  </a:cubicBezTo>
                  <a:cubicBezTo>
                    <a:pt x="5665" y="3064"/>
                    <a:pt x="5461" y="3026"/>
                    <a:pt x="5253" y="3003"/>
                  </a:cubicBezTo>
                  <a:cubicBezTo>
                    <a:pt x="5150" y="2989"/>
                    <a:pt x="5048" y="2985"/>
                    <a:pt x="4946" y="2975"/>
                  </a:cubicBezTo>
                  <a:cubicBezTo>
                    <a:pt x="5071" y="2947"/>
                    <a:pt x="5197" y="2910"/>
                    <a:pt x="5322" y="2878"/>
                  </a:cubicBezTo>
                  <a:cubicBezTo>
                    <a:pt x="5568" y="2808"/>
                    <a:pt x="5814" y="2730"/>
                    <a:pt x="6055" y="2646"/>
                  </a:cubicBezTo>
                  <a:cubicBezTo>
                    <a:pt x="6246" y="2580"/>
                    <a:pt x="6488" y="2529"/>
                    <a:pt x="6646" y="2404"/>
                  </a:cubicBezTo>
                  <a:cubicBezTo>
                    <a:pt x="6790" y="2293"/>
                    <a:pt x="6831" y="2111"/>
                    <a:pt x="6738" y="1954"/>
                  </a:cubicBezTo>
                  <a:cubicBezTo>
                    <a:pt x="6636" y="1772"/>
                    <a:pt x="6423" y="1727"/>
                    <a:pt x="6228" y="1693"/>
                  </a:cubicBezTo>
                  <a:cubicBezTo>
                    <a:pt x="5973" y="1652"/>
                    <a:pt x="5715" y="1631"/>
                    <a:pt x="5457" y="1631"/>
                  </a:cubicBezTo>
                  <a:cubicBezTo>
                    <a:pt x="5254" y="1631"/>
                    <a:pt x="5051" y="1644"/>
                    <a:pt x="4848" y="1671"/>
                  </a:cubicBezTo>
                  <a:cubicBezTo>
                    <a:pt x="4518" y="1712"/>
                    <a:pt x="4207" y="1791"/>
                    <a:pt x="3896" y="1898"/>
                  </a:cubicBezTo>
                  <a:cubicBezTo>
                    <a:pt x="4027" y="1782"/>
                    <a:pt x="4156" y="1665"/>
                    <a:pt x="4286" y="1549"/>
                  </a:cubicBezTo>
                  <a:cubicBezTo>
                    <a:pt x="4533" y="1327"/>
                    <a:pt x="4801" y="1114"/>
                    <a:pt x="5030" y="876"/>
                  </a:cubicBezTo>
                  <a:cubicBezTo>
                    <a:pt x="5201" y="696"/>
                    <a:pt x="5322" y="435"/>
                    <a:pt x="5187" y="203"/>
                  </a:cubicBezTo>
                  <a:cubicBezTo>
                    <a:pt x="5100" y="58"/>
                    <a:pt x="4944" y="0"/>
                    <a:pt x="4785" y="0"/>
                  </a:cubicBezTo>
                  <a:close/>
                </a:path>
              </a:pathLst>
            </a:custGeom>
            <a:solidFill>
              <a:srgbClr val="F7B9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3" name="Google Shape;3193;p74"/>
            <p:cNvSpPr/>
            <p:nvPr/>
          </p:nvSpPr>
          <p:spPr>
            <a:xfrm>
              <a:off x="3119976" y="3510909"/>
              <a:ext cx="759914" cy="818479"/>
            </a:xfrm>
            <a:custGeom>
              <a:rect b="b" l="l" r="r" t="t"/>
              <a:pathLst>
                <a:path extrusionOk="0" h="8609" w="7993">
                  <a:moveTo>
                    <a:pt x="4174" y="1"/>
                  </a:moveTo>
                  <a:cubicBezTo>
                    <a:pt x="3825" y="1"/>
                    <a:pt x="3472" y="70"/>
                    <a:pt x="3181" y="267"/>
                  </a:cubicBezTo>
                  <a:cubicBezTo>
                    <a:pt x="2884" y="467"/>
                    <a:pt x="2661" y="779"/>
                    <a:pt x="2624" y="1136"/>
                  </a:cubicBezTo>
                  <a:cubicBezTo>
                    <a:pt x="2572" y="1132"/>
                    <a:pt x="2520" y="1130"/>
                    <a:pt x="2469" y="1130"/>
                  </a:cubicBezTo>
                  <a:cubicBezTo>
                    <a:pt x="1877" y="1130"/>
                    <a:pt x="1301" y="1389"/>
                    <a:pt x="873" y="1795"/>
                  </a:cubicBezTo>
                  <a:cubicBezTo>
                    <a:pt x="358" y="2297"/>
                    <a:pt x="97" y="3002"/>
                    <a:pt x="69" y="3713"/>
                  </a:cubicBezTo>
                  <a:cubicBezTo>
                    <a:pt x="0" y="5227"/>
                    <a:pt x="952" y="6648"/>
                    <a:pt x="2058" y="7610"/>
                  </a:cubicBezTo>
                  <a:cubicBezTo>
                    <a:pt x="2615" y="8092"/>
                    <a:pt x="3278" y="8473"/>
                    <a:pt x="4021" y="8580"/>
                  </a:cubicBezTo>
                  <a:cubicBezTo>
                    <a:pt x="4156" y="8599"/>
                    <a:pt x="4291" y="8609"/>
                    <a:pt x="4425" y="8609"/>
                  </a:cubicBezTo>
                  <a:cubicBezTo>
                    <a:pt x="5013" y="8609"/>
                    <a:pt x="5585" y="8425"/>
                    <a:pt x="6046" y="8032"/>
                  </a:cubicBezTo>
                  <a:cubicBezTo>
                    <a:pt x="6325" y="7795"/>
                    <a:pt x="6552" y="7498"/>
                    <a:pt x="6756" y="7196"/>
                  </a:cubicBezTo>
                  <a:cubicBezTo>
                    <a:pt x="6975" y="6866"/>
                    <a:pt x="7174" y="6523"/>
                    <a:pt x="7351" y="6170"/>
                  </a:cubicBezTo>
                  <a:cubicBezTo>
                    <a:pt x="7690" y="5473"/>
                    <a:pt x="7937" y="4721"/>
                    <a:pt x="7969" y="3941"/>
                  </a:cubicBezTo>
                  <a:cubicBezTo>
                    <a:pt x="7992" y="3365"/>
                    <a:pt x="7894" y="2771"/>
                    <a:pt x="7658" y="2241"/>
                  </a:cubicBezTo>
                  <a:cubicBezTo>
                    <a:pt x="7156" y="968"/>
                    <a:pt x="5809" y="160"/>
                    <a:pt x="4476" y="17"/>
                  </a:cubicBezTo>
                  <a:cubicBezTo>
                    <a:pt x="4377" y="6"/>
                    <a:pt x="4275" y="1"/>
                    <a:pt x="4174" y="1"/>
                  </a:cubicBezTo>
                  <a:close/>
                </a:path>
              </a:pathLst>
            </a:custGeom>
            <a:solidFill>
              <a:srgbClr val="60B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4" name="Google Shape;3194;p74"/>
            <p:cNvSpPr/>
            <p:nvPr/>
          </p:nvSpPr>
          <p:spPr>
            <a:xfrm>
              <a:off x="5163105" y="2986388"/>
              <a:ext cx="649535" cy="651056"/>
            </a:xfrm>
            <a:custGeom>
              <a:rect b="b" l="l" r="r" t="t"/>
              <a:pathLst>
                <a:path extrusionOk="0" h="6848" w="6832">
                  <a:moveTo>
                    <a:pt x="2046" y="0"/>
                  </a:moveTo>
                  <a:cubicBezTo>
                    <a:pt x="1888" y="0"/>
                    <a:pt x="1733" y="58"/>
                    <a:pt x="1649" y="203"/>
                  </a:cubicBezTo>
                  <a:cubicBezTo>
                    <a:pt x="1510" y="435"/>
                    <a:pt x="1636" y="696"/>
                    <a:pt x="1803" y="876"/>
                  </a:cubicBezTo>
                  <a:cubicBezTo>
                    <a:pt x="2035" y="1114"/>
                    <a:pt x="2300" y="1327"/>
                    <a:pt x="2551" y="1549"/>
                  </a:cubicBezTo>
                  <a:cubicBezTo>
                    <a:pt x="2675" y="1665"/>
                    <a:pt x="2806" y="1782"/>
                    <a:pt x="2935" y="1898"/>
                  </a:cubicBezTo>
                  <a:cubicBezTo>
                    <a:pt x="2629" y="1791"/>
                    <a:pt x="2313" y="1712"/>
                    <a:pt x="1988" y="1671"/>
                  </a:cubicBezTo>
                  <a:cubicBezTo>
                    <a:pt x="1784" y="1644"/>
                    <a:pt x="1579" y="1631"/>
                    <a:pt x="1376" y="1631"/>
                  </a:cubicBezTo>
                  <a:cubicBezTo>
                    <a:pt x="1117" y="1631"/>
                    <a:pt x="859" y="1652"/>
                    <a:pt x="605" y="1693"/>
                  </a:cubicBezTo>
                  <a:cubicBezTo>
                    <a:pt x="410" y="1727"/>
                    <a:pt x="196" y="1772"/>
                    <a:pt x="93" y="1954"/>
                  </a:cubicBezTo>
                  <a:cubicBezTo>
                    <a:pt x="1" y="2111"/>
                    <a:pt x="48" y="2293"/>
                    <a:pt x="187" y="2404"/>
                  </a:cubicBezTo>
                  <a:cubicBezTo>
                    <a:pt x="350" y="2529"/>
                    <a:pt x="586" y="2580"/>
                    <a:pt x="776" y="2646"/>
                  </a:cubicBezTo>
                  <a:cubicBezTo>
                    <a:pt x="1018" y="2730"/>
                    <a:pt x="1263" y="2808"/>
                    <a:pt x="1510" y="2878"/>
                  </a:cubicBezTo>
                  <a:cubicBezTo>
                    <a:pt x="1636" y="2910"/>
                    <a:pt x="1760" y="2947"/>
                    <a:pt x="1886" y="2975"/>
                  </a:cubicBezTo>
                  <a:cubicBezTo>
                    <a:pt x="1784" y="2985"/>
                    <a:pt x="1681" y="2989"/>
                    <a:pt x="1580" y="3003"/>
                  </a:cubicBezTo>
                  <a:cubicBezTo>
                    <a:pt x="1375" y="3026"/>
                    <a:pt x="1166" y="3064"/>
                    <a:pt x="967" y="3114"/>
                  </a:cubicBezTo>
                  <a:cubicBezTo>
                    <a:pt x="795" y="3157"/>
                    <a:pt x="605" y="3203"/>
                    <a:pt x="446" y="3291"/>
                  </a:cubicBezTo>
                  <a:cubicBezTo>
                    <a:pt x="131" y="3463"/>
                    <a:pt x="61" y="3866"/>
                    <a:pt x="377" y="4076"/>
                  </a:cubicBezTo>
                  <a:cubicBezTo>
                    <a:pt x="539" y="4183"/>
                    <a:pt x="749" y="4196"/>
                    <a:pt x="935" y="4220"/>
                  </a:cubicBezTo>
                  <a:cubicBezTo>
                    <a:pt x="1124" y="4243"/>
                    <a:pt x="1319" y="4267"/>
                    <a:pt x="1510" y="4280"/>
                  </a:cubicBezTo>
                  <a:cubicBezTo>
                    <a:pt x="1171" y="4387"/>
                    <a:pt x="813" y="4526"/>
                    <a:pt x="530" y="4736"/>
                  </a:cubicBezTo>
                  <a:cubicBezTo>
                    <a:pt x="260" y="4935"/>
                    <a:pt x="103" y="5330"/>
                    <a:pt x="382" y="5594"/>
                  </a:cubicBezTo>
                  <a:cubicBezTo>
                    <a:pt x="552" y="5753"/>
                    <a:pt x="793" y="5791"/>
                    <a:pt x="1034" y="5791"/>
                  </a:cubicBezTo>
                  <a:cubicBezTo>
                    <a:pt x="1188" y="5791"/>
                    <a:pt x="1342" y="5775"/>
                    <a:pt x="1477" y="5767"/>
                  </a:cubicBezTo>
                  <a:cubicBezTo>
                    <a:pt x="1788" y="5743"/>
                    <a:pt x="2099" y="5696"/>
                    <a:pt x="2401" y="5632"/>
                  </a:cubicBezTo>
                  <a:cubicBezTo>
                    <a:pt x="2671" y="6091"/>
                    <a:pt x="3033" y="6528"/>
                    <a:pt x="3464" y="6848"/>
                  </a:cubicBezTo>
                  <a:cubicBezTo>
                    <a:pt x="3725" y="6547"/>
                    <a:pt x="4027" y="6286"/>
                    <a:pt x="4375" y="6082"/>
                  </a:cubicBezTo>
                  <a:cubicBezTo>
                    <a:pt x="4856" y="5795"/>
                    <a:pt x="5409" y="5654"/>
                    <a:pt x="5963" y="5654"/>
                  </a:cubicBezTo>
                  <a:cubicBezTo>
                    <a:pt x="6243" y="5654"/>
                    <a:pt x="6523" y="5690"/>
                    <a:pt x="6795" y="5761"/>
                  </a:cubicBezTo>
                  <a:cubicBezTo>
                    <a:pt x="6831" y="5437"/>
                    <a:pt x="6790" y="5098"/>
                    <a:pt x="6702" y="4781"/>
                  </a:cubicBezTo>
                  <a:cubicBezTo>
                    <a:pt x="6548" y="4224"/>
                    <a:pt x="6261" y="3695"/>
                    <a:pt x="5954" y="3208"/>
                  </a:cubicBezTo>
                  <a:cubicBezTo>
                    <a:pt x="5661" y="2748"/>
                    <a:pt x="5322" y="2316"/>
                    <a:pt x="4951" y="1916"/>
                  </a:cubicBezTo>
                  <a:cubicBezTo>
                    <a:pt x="4570" y="1517"/>
                    <a:pt x="4148" y="1155"/>
                    <a:pt x="3693" y="835"/>
                  </a:cubicBezTo>
                  <a:cubicBezTo>
                    <a:pt x="3470" y="677"/>
                    <a:pt x="3237" y="529"/>
                    <a:pt x="2996" y="394"/>
                  </a:cubicBezTo>
                  <a:cubicBezTo>
                    <a:pt x="2763" y="259"/>
                    <a:pt x="2513" y="111"/>
                    <a:pt x="2253" y="32"/>
                  </a:cubicBezTo>
                  <a:cubicBezTo>
                    <a:pt x="2187" y="11"/>
                    <a:pt x="2117" y="0"/>
                    <a:pt x="2046" y="0"/>
                  </a:cubicBezTo>
                  <a:close/>
                </a:path>
              </a:pathLst>
            </a:custGeom>
            <a:solidFill>
              <a:srgbClr val="FDB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5" name="Google Shape;3195;p74"/>
            <p:cNvSpPr/>
            <p:nvPr/>
          </p:nvSpPr>
          <p:spPr>
            <a:xfrm>
              <a:off x="5400694" y="3510909"/>
              <a:ext cx="759914" cy="818479"/>
            </a:xfrm>
            <a:custGeom>
              <a:rect b="b" l="l" r="r" t="t"/>
              <a:pathLst>
                <a:path extrusionOk="0" h="8609" w="7993">
                  <a:moveTo>
                    <a:pt x="3818" y="1"/>
                  </a:moveTo>
                  <a:cubicBezTo>
                    <a:pt x="3716" y="1"/>
                    <a:pt x="3615" y="6"/>
                    <a:pt x="3515" y="17"/>
                  </a:cubicBezTo>
                  <a:cubicBezTo>
                    <a:pt x="2182" y="160"/>
                    <a:pt x="836" y="968"/>
                    <a:pt x="335" y="2241"/>
                  </a:cubicBezTo>
                  <a:cubicBezTo>
                    <a:pt x="97" y="2771"/>
                    <a:pt x="0" y="3365"/>
                    <a:pt x="28" y="3941"/>
                  </a:cubicBezTo>
                  <a:cubicBezTo>
                    <a:pt x="56" y="4721"/>
                    <a:pt x="302" y="5473"/>
                    <a:pt x="646" y="6170"/>
                  </a:cubicBezTo>
                  <a:cubicBezTo>
                    <a:pt x="817" y="6523"/>
                    <a:pt x="1017" y="6866"/>
                    <a:pt x="1235" y="7196"/>
                  </a:cubicBezTo>
                  <a:cubicBezTo>
                    <a:pt x="1439" y="7498"/>
                    <a:pt x="1668" y="7795"/>
                    <a:pt x="1951" y="8032"/>
                  </a:cubicBezTo>
                  <a:cubicBezTo>
                    <a:pt x="2408" y="8425"/>
                    <a:pt x="2979" y="8609"/>
                    <a:pt x="3569" y="8609"/>
                  </a:cubicBezTo>
                  <a:cubicBezTo>
                    <a:pt x="3704" y="8609"/>
                    <a:pt x="3839" y="8599"/>
                    <a:pt x="3975" y="8580"/>
                  </a:cubicBezTo>
                  <a:cubicBezTo>
                    <a:pt x="4713" y="8473"/>
                    <a:pt x="5378" y="8092"/>
                    <a:pt x="5935" y="7610"/>
                  </a:cubicBezTo>
                  <a:cubicBezTo>
                    <a:pt x="7039" y="6648"/>
                    <a:pt x="7992" y="5227"/>
                    <a:pt x="7926" y="3713"/>
                  </a:cubicBezTo>
                  <a:cubicBezTo>
                    <a:pt x="7894" y="3002"/>
                    <a:pt x="7639" y="2297"/>
                    <a:pt x="7118" y="1795"/>
                  </a:cubicBezTo>
                  <a:cubicBezTo>
                    <a:pt x="6692" y="1389"/>
                    <a:pt x="6119" y="1130"/>
                    <a:pt x="5528" y="1130"/>
                  </a:cubicBezTo>
                  <a:cubicBezTo>
                    <a:pt x="5477" y="1130"/>
                    <a:pt x="5425" y="1132"/>
                    <a:pt x="5373" y="1136"/>
                  </a:cubicBezTo>
                  <a:cubicBezTo>
                    <a:pt x="5331" y="779"/>
                    <a:pt x="5108" y="467"/>
                    <a:pt x="4810" y="267"/>
                  </a:cubicBezTo>
                  <a:cubicBezTo>
                    <a:pt x="4520" y="70"/>
                    <a:pt x="4167" y="1"/>
                    <a:pt x="3818" y="1"/>
                  </a:cubicBezTo>
                  <a:close/>
                </a:path>
              </a:pathLst>
            </a:custGeom>
            <a:solidFill>
              <a:srgbClr val="60B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6" name="Google Shape;3196;p74"/>
            <p:cNvSpPr/>
            <p:nvPr/>
          </p:nvSpPr>
          <p:spPr>
            <a:xfrm>
              <a:off x="3093260" y="3520226"/>
              <a:ext cx="376202" cy="254604"/>
            </a:xfrm>
            <a:custGeom>
              <a:rect b="b" l="l" r="r" t="t"/>
              <a:pathLst>
                <a:path extrusionOk="0" h="2678" w="3957">
                  <a:moveTo>
                    <a:pt x="3848" y="0"/>
                  </a:moveTo>
                  <a:cubicBezTo>
                    <a:pt x="3838" y="0"/>
                    <a:pt x="3827" y="2"/>
                    <a:pt x="3815" y="7"/>
                  </a:cubicBezTo>
                  <a:cubicBezTo>
                    <a:pt x="3280" y="225"/>
                    <a:pt x="2896" y="709"/>
                    <a:pt x="2798" y="1275"/>
                  </a:cubicBezTo>
                  <a:cubicBezTo>
                    <a:pt x="2663" y="1254"/>
                    <a:pt x="2527" y="1244"/>
                    <a:pt x="2392" y="1244"/>
                  </a:cubicBezTo>
                  <a:cubicBezTo>
                    <a:pt x="1455" y="1244"/>
                    <a:pt x="534" y="1736"/>
                    <a:pt x="40" y="2548"/>
                  </a:cubicBezTo>
                  <a:cubicBezTo>
                    <a:pt x="1" y="2615"/>
                    <a:pt x="60" y="2678"/>
                    <a:pt x="121" y="2678"/>
                  </a:cubicBezTo>
                  <a:cubicBezTo>
                    <a:pt x="148" y="2678"/>
                    <a:pt x="175" y="2666"/>
                    <a:pt x="193" y="2636"/>
                  </a:cubicBezTo>
                  <a:cubicBezTo>
                    <a:pt x="653" y="1882"/>
                    <a:pt x="1518" y="1413"/>
                    <a:pt x="2395" y="1413"/>
                  </a:cubicBezTo>
                  <a:cubicBezTo>
                    <a:pt x="2545" y="1413"/>
                    <a:pt x="2696" y="1427"/>
                    <a:pt x="2845" y="1456"/>
                  </a:cubicBezTo>
                  <a:cubicBezTo>
                    <a:pt x="2854" y="1458"/>
                    <a:pt x="2862" y="1459"/>
                    <a:pt x="2870" y="1459"/>
                  </a:cubicBezTo>
                  <a:cubicBezTo>
                    <a:pt x="2918" y="1459"/>
                    <a:pt x="2952" y="1424"/>
                    <a:pt x="2956" y="1372"/>
                  </a:cubicBezTo>
                  <a:cubicBezTo>
                    <a:pt x="3016" y="848"/>
                    <a:pt x="3374" y="375"/>
                    <a:pt x="3866" y="174"/>
                  </a:cubicBezTo>
                  <a:cubicBezTo>
                    <a:pt x="3957" y="137"/>
                    <a:pt x="3930" y="0"/>
                    <a:pt x="3848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7" name="Google Shape;3197;p74"/>
            <p:cNvSpPr/>
            <p:nvPr/>
          </p:nvSpPr>
          <p:spPr>
            <a:xfrm>
              <a:off x="5813218" y="3515852"/>
              <a:ext cx="322961" cy="286644"/>
            </a:xfrm>
            <a:custGeom>
              <a:rect b="b" l="l" r="r" t="t"/>
              <a:pathLst>
                <a:path extrusionOk="0" h="3015" w="3397">
                  <a:moveTo>
                    <a:pt x="127" y="0"/>
                  </a:moveTo>
                  <a:cubicBezTo>
                    <a:pt x="35" y="0"/>
                    <a:pt x="0" y="148"/>
                    <a:pt x="100" y="174"/>
                  </a:cubicBezTo>
                  <a:cubicBezTo>
                    <a:pt x="769" y="327"/>
                    <a:pt x="1294" y="880"/>
                    <a:pt x="1410" y="1553"/>
                  </a:cubicBezTo>
                  <a:cubicBezTo>
                    <a:pt x="1417" y="1592"/>
                    <a:pt x="1458" y="1615"/>
                    <a:pt x="1499" y="1615"/>
                  </a:cubicBezTo>
                  <a:cubicBezTo>
                    <a:pt x="1507" y="1615"/>
                    <a:pt x="1514" y="1615"/>
                    <a:pt x="1521" y="1613"/>
                  </a:cubicBezTo>
                  <a:cubicBezTo>
                    <a:pt x="1634" y="1584"/>
                    <a:pt x="1751" y="1569"/>
                    <a:pt x="1867" y="1569"/>
                  </a:cubicBezTo>
                  <a:cubicBezTo>
                    <a:pt x="2172" y="1569"/>
                    <a:pt x="2476" y="1668"/>
                    <a:pt x="2715" y="1859"/>
                  </a:cubicBezTo>
                  <a:cubicBezTo>
                    <a:pt x="3035" y="2120"/>
                    <a:pt x="3221" y="2519"/>
                    <a:pt x="3221" y="2928"/>
                  </a:cubicBezTo>
                  <a:cubicBezTo>
                    <a:pt x="3221" y="2986"/>
                    <a:pt x="3265" y="3015"/>
                    <a:pt x="3309" y="3015"/>
                  </a:cubicBezTo>
                  <a:cubicBezTo>
                    <a:pt x="3353" y="3015"/>
                    <a:pt x="3397" y="2986"/>
                    <a:pt x="3397" y="2928"/>
                  </a:cubicBezTo>
                  <a:cubicBezTo>
                    <a:pt x="3397" y="2463"/>
                    <a:pt x="3184" y="2003"/>
                    <a:pt x="2812" y="1716"/>
                  </a:cubicBezTo>
                  <a:cubicBezTo>
                    <a:pt x="2543" y="1504"/>
                    <a:pt x="2205" y="1395"/>
                    <a:pt x="1864" y="1395"/>
                  </a:cubicBezTo>
                  <a:cubicBezTo>
                    <a:pt x="1763" y="1395"/>
                    <a:pt x="1663" y="1405"/>
                    <a:pt x="1564" y="1424"/>
                  </a:cubicBezTo>
                  <a:cubicBezTo>
                    <a:pt x="1405" y="731"/>
                    <a:pt x="844" y="160"/>
                    <a:pt x="147" y="3"/>
                  </a:cubicBezTo>
                  <a:cubicBezTo>
                    <a:pt x="140" y="1"/>
                    <a:pt x="133" y="0"/>
                    <a:pt x="127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8" name="Google Shape;3198;p74"/>
            <p:cNvSpPr/>
            <p:nvPr/>
          </p:nvSpPr>
          <p:spPr>
            <a:xfrm>
              <a:off x="5478369" y="3618532"/>
              <a:ext cx="48582" cy="84995"/>
            </a:xfrm>
            <a:custGeom>
              <a:rect b="b" l="l" r="r" t="t"/>
              <a:pathLst>
                <a:path extrusionOk="0" h="894" w="511">
                  <a:moveTo>
                    <a:pt x="99" y="1"/>
                  </a:moveTo>
                  <a:cubicBezTo>
                    <a:pt x="82" y="1"/>
                    <a:pt x="65" y="5"/>
                    <a:pt x="52" y="14"/>
                  </a:cubicBezTo>
                  <a:cubicBezTo>
                    <a:pt x="9" y="37"/>
                    <a:pt x="0" y="87"/>
                    <a:pt x="24" y="130"/>
                  </a:cubicBezTo>
                  <a:cubicBezTo>
                    <a:pt x="131" y="371"/>
                    <a:pt x="238" y="612"/>
                    <a:pt x="344" y="849"/>
                  </a:cubicBezTo>
                  <a:cubicBezTo>
                    <a:pt x="356" y="879"/>
                    <a:pt x="386" y="894"/>
                    <a:pt x="416" y="894"/>
                  </a:cubicBezTo>
                  <a:cubicBezTo>
                    <a:pt x="432" y="894"/>
                    <a:pt x="447" y="890"/>
                    <a:pt x="461" y="882"/>
                  </a:cubicBezTo>
                  <a:cubicBezTo>
                    <a:pt x="506" y="858"/>
                    <a:pt x="511" y="807"/>
                    <a:pt x="493" y="761"/>
                  </a:cubicBezTo>
                  <a:cubicBezTo>
                    <a:pt x="386" y="524"/>
                    <a:pt x="279" y="282"/>
                    <a:pt x="172" y="42"/>
                  </a:cubicBezTo>
                  <a:cubicBezTo>
                    <a:pt x="160" y="14"/>
                    <a:pt x="129" y="1"/>
                    <a:pt x="99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9" name="Google Shape;3199;p74"/>
            <p:cNvSpPr/>
            <p:nvPr/>
          </p:nvSpPr>
          <p:spPr>
            <a:xfrm>
              <a:off x="5535603" y="3581263"/>
              <a:ext cx="73966" cy="107052"/>
            </a:xfrm>
            <a:custGeom>
              <a:rect b="b" l="l" r="r" t="t"/>
              <a:pathLst>
                <a:path extrusionOk="0" h="1126" w="778">
                  <a:moveTo>
                    <a:pt x="122" y="1"/>
                  </a:moveTo>
                  <a:cubicBezTo>
                    <a:pt x="62" y="1"/>
                    <a:pt x="1" y="64"/>
                    <a:pt x="39" y="131"/>
                  </a:cubicBezTo>
                  <a:cubicBezTo>
                    <a:pt x="221" y="447"/>
                    <a:pt x="406" y="763"/>
                    <a:pt x="587" y="1083"/>
                  </a:cubicBezTo>
                  <a:cubicBezTo>
                    <a:pt x="604" y="1113"/>
                    <a:pt x="630" y="1126"/>
                    <a:pt x="657" y="1126"/>
                  </a:cubicBezTo>
                  <a:cubicBezTo>
                    <a:pt x="717" y="1126"/>
                    <a:pt x="777" y="1061"/>
                    <a:pt x="736" y="991"/>
                  </a:cubicBezTo>
                  <a:cubicBezTo>
                    <a:pt x="555" y="674"/>
                    <a:pt x="373" y="359"/>
                    <a:pt x="193" y="43"/>
                  </a:cubicBezTo>
                  <a:cubicBezTo>
                    <a:pt x="176" y="13"/>
                    <a:pt x="149" y="1"/>
                    <a:pt x="122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0" name="Google Shape;3200;p74"/>
            <p:cNvSpPr/>
            <p:nvPr/>
          </p:nvSpPr>
          <p:spPr>
            <a:xfrm>
              <a:off x="5619553" y="3544374"/>
              <a:ext cx="54096" cy="69593"/>
            </a:xfrm>
            <a:custGeom>
              <a:rect b="b" l="l" r="r" t="t"/>
              <a:pathLst>
                <a:path extrusionOk="0" h="732" w="569">
                  <a:moveTo>
                    <a:pt x="105" y="0"/>
                  </a:moveTo>
                  <a:cubicBezTo>
                    <a:pt x="90" y="0"/>
                    <a:pt x="76" y="4"/>
                    <a:pt x="62" y="14"/>
                  </a:cubicBezTo>
                  <a:cubicBezTo>
                    <a:pt x="20" y="37"/>
                    <a:pt x="1" y="93"/>
                    <a:pt x="29" y="134"/>
                  </a:cubicBezTo>
                  <a:cubicBezTo>
                    <a:pt x="150" y="320"/>
                    <a:pt x="271" y="501"/>
                    <a:pt x="386" y="687"/>
                  </a:cubicBezTo>
                  <a:cubicBezTo>
                    <a:pt x="406" y="712"/>
                    <a:pt x="436" y="731"/>
                    <a:pt x="467" y="731"/>
                  </a:cubicBezTo>
                  <a:cubicBezTo>
                    <a:pt x="481" y="731"/>
                    <a:pt x="495" y="728"/>
                    <a:pt x="508" y="719"/>
                  </a:cubicBezTo>
                  <a:cubicBezTo>
                    <a:pt x="549" y="691"/>
                    <a:pt x="568" y="640"/>
                    <a:pt x="540" y="599"/>
                  </a:cubicBezTo>
                  <a:cubicBezTo>
                    <a:pt x="419" y="413"/>
                    <a:pt x="298" y="226"/>
                    <a:pt x="182" y="46"/>
                  </a:cubicBezTo>
                  <a:cubicBezTo>
                    <a:pt x="164" y="17"/>
                    <a:pt x="135" y="0"/>
                    <a:pt x="105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1" name="Google Shape;3201;p74"/>
            <p:cNvSpPr/>
            <p:nvPr/>
          </p:nvSpPr>
          <p:spPr>
            <a:xfrm>
              <a:off x="5684583" y="3512335"/>
              <a:ext cx="57899" cy="94502"/>
            </a:xfrm>
            <a:custGeom>
              <a:rect b="b" l="l" r="r" t="t"/>
              <a:pathLst>
                <a:path extrusionOk="0" h="994" w="609">
                  <a:moveTo>
                    <a:pt x="95" y="0"/>
                  </a:moveTo>
                  <a:cubicBezTo>
                    <a:pt x="80" y="0"/>
                    <a:pt x="65" y="4"/>
                    <a:pt x="51" y="12"/>
                  </a:cubicBezTo>
                  <a:cubicBezTo>
                    <a:pt x="9" y="34"/>
                    <a:pt x="0" y="90"/>
                    <a:pt x="19" y="132"/>
                  </a:cubicBezTo>
                  <a:cubicBezTo>
                    <a:pt x="158" y="406"/>
                    <a:pt x="298" y="680"/>
                    <a:pt x="437" y="949"/>
                  </a:cubicBezTo>
                  <a:cubicBezTo>
                    <a:pt x="448" y="979"/>
                    <a:pt x="478" y="994"/>
                    <a:pt x="509" y="994"/>
                  </a:cubicBezTo>
                  <a:cubicBezTo>
                    <a:pt x="525" y="994"/>
                    <a:pt x="542" y="990"/>
                    <a:pt x="557" y="981"/>
                  </a:cubicBezTo>
                  <a:cubicBezTo>
                    <a:pt x="598" y="959"/>
                    <a:pt x="609" y="903"/>
                    <a:pt x="585" y="861"/>
                  </a:cubicBezTo>
                  <a:cubicBezTo>
                    <a:pt x="450" y="587"/>
                    <a:pt x="311" y="318"/>
                    <a:pt x="172" y="44"/>
                  </a:cubicBezTo>
                  <a:cubicBezTo>
                    <a:pt x="156" y="16"/>
                    <a:pt x="126" y="0"/>
                    <a:pt x="95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2" name="Google Shape;3202;p74"/>
            <p:cNvSpPr/>
            <p:nvPr/>
          </p:nvSpPr>
          <p:spPr>
            <a:xfrm>
              <a:off x="5760547" y="3506535"/>
              <a:ext cx="43733" cy="60276"/>
            </a:xfrm>
            <a:custGeom>
              <a:rect b="b" l="l" r="r" t="t"/>
              <a:pathLst>
                <a:path extrusionOk="0" h="634" w="460">
                  <a:moveTo>
                    <a:pt x="99" y="1"/>
                  </a:moveTo>
                  <a:cubicBezTo>
                    <a:pt x="84" y="1"/>
                    <a:pt x="69" y="4"/>
                    <a:pt x="56" y="11"/>
                  </a:cubicBezTo>
                  <a:cubicBezTo>
                    <a:pt x="13" y="39"/>
                    <a:pt x="0" y="91"/>
                    <a:pt x="22" y="133"/>
                  </a:cubicBezTo>
                  <a:cubicBezTo>
                    <a:pt x="112" y="286"/>
                    <a:pt x="200" y="439"/>
                    <a:pt x="283" y="588"/>
                  </a:cubicBezTo>
                  <a:cubicBezTo>
                    <a:pt x="299" y="616"/>
                    <a:pt x="331" y="633"/>
                    <a:pt x="362" y="633"/>
                  </a:cubicBezTo>
                  <a:cubicBezTo>
                    <a:pt x="377" y="633"/>
                    <a:pt x="391" y="629"/>
                    <a:pt x="404" y="620"/>
                  </a:cubicBezTo>
                  <a:cubicBezTo>
                    <a:pt x="446" y="597"/>
                    <a:pt x="459" y="541"/>
                    <a:pt x="436" y="500"/>
                  </a:cubicBezTo>
                  <a:cubicBezTo>
                    <a:pt x="348" y="346"/>
                    <a:pt x="264" y="198"/>
                    <a:pt x="176" y="45"/>
                  </a:cubicBezTo>
                  <a:cubicBezTo>
                    <a:pt x="160" y="16"/>
                    <a:pt x="130" y="1"/>
                    <a:pt x="99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3" name="Google Shape;3203;p74"/>
            <p:cNvSpPr/>
            <p:nvPr/>
          </p:nvSpPr>
          <p:spPr>
            <a:xfrm>
              <a:off x="3493900" y="3503778"/>
              <a:ext cx="40216" cy="56758"/>
            </a:xfrm>
            <a:custGeom>
              <a:rect b="b" l="l" r="r" t="t"/>
              <a:pathLst>
                <a:path extrusionOk="0" h="597" w="423">
                  <a:moveTo>
                    <a:pt x="324" y="1"/>
                  </a:moveTo>
                  <a:cubicBezTo>
                    <a:pt x="295" y="1"/>
                    <a:pt x="266" y="14"/>
                    <a:pt x="251" y="40"/>
                  </a:cubicBezTo>
                  <a:cubicBezTo>
                    <a:pt x="172" y="185"/>
                    <a:pt x="97" y="325"/>
                    <a:pt x="19" y="464"/>
                  </a:cubicBezTo>
                  <a:cubicBezTo>
                    <a:pt x="0" y="505"/>
                    <a:pt x="9" y="561"/>
                    <a:pt x="52" y="584"/>
                  </a:cubicBezTo>
                  <a:cubicBezTo>
                    <a:pt x="66" y="593"/>
                    <a:pt x="83" y="597"/>
                    <a:pt x="99" y="597"/>
                  </a:cubicBezTo>
                  <a:cubicBezTo>
                    <a:pt x="128" y="597"/>
                    <a:pt x="157" y="583"/>
                    <a:pt x="172" y="556"/>
                  </a:cubicBezTo>
                  <a:cubicBezTo>
                    <a:pt x="251" y="413"/>
                    <a:pt x="326" y="273"/>
                    <a:pt x="404" y="134"/>
                  </a:cubicBezTo>
                  <a:cubicBezTo>
                    <a:pt x="423" y="92"/>
                    <a:pt x="414" y="32"/>
                    <a:pt x="371" y="13"/>
                  </a:cubicBezTo>
                  <a:cubicBezTo>
                    <a:pt x="357" y="5"/>
                    <a:pt x="340" y="1"/>
                    <a:pt x="324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4" name="Google Shape;3204;p74"/>
            <p:cNvSpPr/>
            <p:nvPr/>
          </p:nvSpPr>
          <p:spPr>
            <a:xfrm>
              <a:off x="3563589" y="3510718"/>
              <a:ext cx="65030" cy="118841"/>
            </a:xfrm>
            <a:custGeom>
              <a:rect b="b" l="l" r="r" t="t"/>
              <a:pathLst>
                <a:path extrusionOk="0" h="1250" w="684">
                  <a:moveTo>
                    <a:pt x="590" y="1"/>
                  </a:moveTo>
                  <a:cubicBezTo>
                    <a:pt x="558" y="1"/>
                    <a:pt x="524" y="14"/>
                    <a:pt x="512" y="42"/>
                  </a:cubicBezTo>
                  <a:cubicBezTo>
                    <a:pt x="350" y="400"/>
                    <a:pt x="187" y="762"/>
                    <a:pt x="24" y="1120"/>
                  </a:cubicBezTo>
                  <a:cubicBezTo>
                    <a:pt x="1" y="1161"/>
                    <a:pt x="11" y="1212"/>
                    <a:pt x="52" y="1240"/>
                  </a:cubicBezTo>
                  <a:cubicBezTo>
                    <a:pt x="66" y="1246"/>
                    <a:pt x="81" y="1249"/>
                    <a:pt x="97" y="1249"/>
                  </a:cubicBezTo>
                  <a:cubicBezTo>
                    <a:pt x="129" y="1249"/>
                    <a:pt x="160" y="1236"/>
                    <a:pt x="172" y="1208"/>
                  </a:cubicBezTo>
                  <a:cubicBezTo>
                    <a:pt x="335" y="850"/>
                    <a:pt x="502" y="488"/>
                    <a:pt x="665" y="130"/>
                  </a:cubicBezTo>
                  <a:cubicBezTo>
                    <a:pt x="684" y="89"/>
                    <a:pt x="674" y="38"/>
                    <a:pt x="633" y="10"/>
                  </a:cubicBezTo>
                  <a:cubicBezTo>
                    <a:pt x="621" y="4"/>
                    <a:pt x="606" y="1"/>
                    <a:pt x="590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5" name="Google Shape;3205;p74"/>
            <p:cNvSpPr/>
            <p:nvPr/>
          </p:nvSpPr>
          <p:spPr>
            <a:xfrm>
              <a:off x="3652388" y="3572326"/>
              <a:ext cx="53050" cy="72445"/>
            </a:xfrm>
            <a:custGeom>
              <a:rect b="b" l="l" r="r" t="t"/>
              <a:pathLst>
                <a:path extrusionOk="0" h="762" w="558">
                  <a:moveTo>
                    <a:pt x="459" y="0"/>
                  </a:moveTo>
                  <a:cubicBezTo>
                    <a:pt x="429" y="0"/>
                    <a:pt x="399" y="16"/>
                    <a:pt x="381" y="44"/>
                  </a:cubicBezTo>
                  <a:cubicBezTo>
                    <a:pt x="265" y="239"/>
                    <a:pt x="144" y="434"/>
                    <a:pt x="24" y="629"/>
                  </a:cubicBezTo>
                  <a:cubicBezTo>
                    <a:pt x="1" y="671"/>
                    <a:pt x="14" y="727"/>
                    <a:pt x="56" y="750"/>
                  </a:cubicBezTo>
                  <a:cubicBezTo>
                    <a:pt x="70" y="758"/>
                    <a:pt x="84" y="762"/>
                    <a:pt x="98" y="762"/>
                  </a:cubicBezTo>
                  <a:cubicBezTo>
                    <a:pt x="128" y="762"/>
                    <a:pt x="158" y="746"/>
                    <a:pt x="177" y="718"/>
                  </a:cubicBezTo>
                  <a:cubicBezTo>
                    <a:pt x="297" y="523"/>
                    <a:pt x="414" y="328"/>
                    <a:pt x="534" y="133"/>
                  </a:cubicBezTo>
                  <a:cubicBezTo>
                    <a:pt x="558" y="91"/>
                    <a:pt x="543" y="35"/>
                    <a:pt x="502" y="12"/>
                  </a:cubicBezTo>
                  <a:cubicBezTo>
                    <a:pt x="488" y="4"/>
                    <a:pt x="474" y="0"/>
                    <a:pt x="459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6" name="Google Shape;3206;p74"/>
            <p:cNvSpPr/>
            <p:nvPr/>
          </p:nvSpPr>
          <p:spPr>
            <a:xfrm>
              <a:off x="3723883" y="3612542"/>
              <a:ext cx="53146" cy="84710"/>
            </a:xfrm>
            <a:custGeom>
              <a:rect b="b" l="l" r="r" t="t"/>
              <a:pathLst>
                <a:path extrusionOk="0" h="891" w="559">
                  <a:moveTo>
                    <a:pt x="461" y="0"/>
                  </a:moveTo>
                  <a:cubicBezTo>
                    <a:pt x="430" y="0"/>
                    <a:pt x="399" y="16"/>
                    <a:pt x="386" y="44"/>
                  </a:cubicBezTo>
                  <a:cubicBezTo>
                    <a:pt x="261" y="281"/>
                    <a:pt x="140" y="522"/>
                    <a:pt x="19" y="759"/>
                  </a:cubicBezTo>
                  <a:cubicBezTo>
                    <a:pt x="1" y="801"/>
                    <a:pt x="10" y="857"/>
                    <a:pt x="52" y="880"/>
                  </a:cubicBezTo>
                  <a:cubicBezTo>
                    <a:pt x="65" y="887"/>
                    <a:pt x="80" y="891"/>
                    <a:pt x="95" y="891"/>
                  </a:cubicBezTo>
                  <a:cubicBezTo>
                    <a:pt x="126" y="891"/>
                    <a:pt x="157" y="875"/>
                    <a:pt x="172" y="847"/>
                  </a:cubicBezTo>
                  <a:cubicBezTo>
                    <a:pt x="293" y="610"/>
                    <a:pt x="414" y="373"/>
                    <a:pt x="535" y="132"/>
                  </a:cubicBezTo>
                  <a:cubicBezTo>
                    <a:pt x="558" y="90"/>
                    <a:pt x="548" y="39"/>
                    <a:pt x="502" y="11"/>
                  </a:cubicBezTo>
                  <a:cubicBezTo>
                    <a:pt x="490" y="4"/>
                    <a:pt x="476" y="0"/>
                    <a:pt x="461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7" name="Google Shape;3207;p74"/>
            <p:cNvSpPr/>
            <p:nvPr/>
          </p:nvSpPr>
          <p:spPr>
            <a:xfrm>
              <a:off x="3767617" y="3668445"/>
              <a:ext cx="61892" cy="106576"/>
            </a:xfrm>
            <a:custGeom>
              <a:rect b="b" l="l" r="r" t="t"/>
              <a:pathLst>
                <a:path extrusionOk="0" h="1121" w="651">
                  <a:moveTo>
                    <a:pt x="548" y="1"/>
                  </a:moveTo>
                  <a:cubicBezTo>
                    <a:pt x="519" y="1"/>
                    <a:pt x="489" y="14"/>
                    <a:pt x="474" y="41"/>
                  </a:cubicBezTo>
                  <a:lnTo>
                    <a:pt x="19" y="989"/>
                  </a:lnTo>
                  <a:cubicBezTo>
                    <a:pt x="0" y="1030"/>
                    <a:pt x="10" y="1081"/>
                    <a:pt x="51" y="1109"/>
                  </a:cubicBezTo>
                  <a:cubicBezTo>
                    <a:pt x="63" y="1117"/>
                    <a:pt x="78" y="1120"/>
                    <a:pt x="93" y="1120"/>
                  </a:cubicBezTo>
                  <a:cubicBezTo>
                    <a:pt x="124" y="1120"/>
                    <a:pt x="157" y="1105"/>
                    <a:pt x="172" y="1077"/>
                  </a:cubicBezTo>
                  <a:lnTo>
                    <a:pt x="627" y="129"/>
                  </a:lnTo>
                  <a:cubicBezTo>
                    <a:pt x="651" y="87"/>
                    <a:pt x="641" y="36"/>
                    <a:pt x="595" y="14"/>
                  </a:cubicBezTo>
                  <a:cubicBezTo>
                    <a:pt x="582" y="5"/>
                    <a:pt x="565" y="1"/>
                    <a:pt x="548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8" name="Google Shape;3208;p74"/>
            <p:cNvSpPr/>
            <p:nvPr/>
          </p:nvSpPr>
          <p:spPr>
            <a:xfrm>
              <a:off x="3312595" y="3295282"/>
              <a:ext cx="135003" cy="120647"/>
            </a:xfrm>
            <a:custGeom>
              <a:rect b="b" l="l" r="r" t="t"/>
              <a:pathLst>
                <a:path extrusionOk="0" h="1269" w="1420">
                  <a:moveTo>
                    <a:pt x="125" y="1"/>
                  </a:moveTo>
                  <a:cubicBezTo>
                    <a:pt x="49" y="1"/>
                    <a:pt x="0" y="116"/>
                    <a:pt x="82" y="163"/>
                  </a:cubicBezTo>
                  <a:cubicBezTo>
                    <a:pt x="533" y="437"/>
                    <a:pt x="928" y="799"/>
                    <a:pt x="1243" y="1226"/>
                  </a:cubicBezTo>
                  <a:cubicBezTo>
                    <a:pt x="1262" y="1252"/>
                    <a:pt x="1291" y="1269"/>
                    <a:pt x="1322" y="1269"/>
                  </a:cubicBezTo>
                  <a:cubicBezTo>
                    <a:pt x="1335" y="1269"/>
                    <a:pt x="1349" y="1265"/>
                    <a:pt x="1363" y="1258"/>
                  </a:cubicBezTo>
                  <a:cubicBezTo>
                    <a:pt x="1401" y="1236"/>
                    <a:pt x="1419" y="1175"/>
                    <a:pt x="1391" y="1138"/>
                  </a:cubicBezTo>
                  <a:cubicBezTo>
                    <a:pt x="1063" y="688"/>
                    <a:pt x="649" y="302"/>
                    <a:pt x="171" y="15"/>
                  </a:cubicBezTo>
                  <a:cubicBezTo>
                    <a:pt x="155" y="5"/>
                    <a:pt x="140" y="1"/>
                    <a:pt x="125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9" name="Google Shape;3209;p74"/>
            <p:cNvSpPr/>
            <p:nvPr/>
          </p:nvSpPr>
          <p:spPr>
            <a:xfrm>
              <a:off x="3380763" y="3239854"/>
              <a:ext cx="91365" cy="141468"/>
            </a:xfrm>
            <a:custGeom>
              <a:rect b="b" l="l" r="r" t="t"/>
              <a:pathLst>
                <a:path extrusionOk="0" h="1488" w="961">
                  <a:moveTo>
                    <a:pt x="130" y="1"/>
                  </a:moveTo>
                  <a:cubicBezTo>
                    <a:pt x="63" y="1"/>
                    <a:pt x="1" y="90"/>
                    <a:pt x="61" y="152"/>
                  </a:cubicBezTo>
                  <a:cubicBezTo>
                    <a:pt x="419" y="499"/>
                    <a:pt x="665" y="941"/>
                    <a:pt x="777" y="1423"/>
                  </a:cubicBezTo>
                  <a:cubicBezTo>
                    <a:pt x="786" y="1468"/>
                    <a:pt x="820" y="1488"/>
                    <a:pt x="854" y="1488"/>
                  </a:cubicBezTo>
                  <a:cubicBezTo>
                    <a:pt x="906" y="1488"/>
                    <a:pt x="961" y="1444"/>
                    <a:pt x="944" y="1378"/>
                  </a:cubicBezTo>
                  <a:cubicBezTo>
                    <a:pt x="828" y="866"/>
                    <a:pt x="563" y="392"/>
                    <a:pt x="187" y="26"/>
                  </a:cubicBezTo>
                  <a:cubicBezTo>
                    <a:pt x="170" y="8"/>
                    <a:pt x="150" y="1"/>
                    <a:pt x="130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0" name="Google Shape;3210;p74"/>
            <p:cNvSpPr/>
            <p:nvPr/>
          </p:nvSpPr>
          <p:spPr>
            <a:xfrm>
              <a:off x="5777280" y="3252119"/>
              <a:ext cx="99731" cy="58565"/>
            </a:xfrm>
            <a:custGeom>
              <a:rect b="b" l="l" r="r" t="t"/>
              <a:pathLst>
                <a:path extrusionOk="0" h="616" w="1049">
                  <a:moveTo>
                    <a:pt x="920" y="1"/>
                  </a:moveTo>
                  <a:cubicBezTo>
                    <a:pt x="906" y="1"/>
                    <a:pt x="892" y="4"/>
                    <a:pt x="877" y="13"/>
                  </a:cubicBezTo>
                  <a:cubicBezTo>
                    <a:pt x="613" y="158"/>
                    <a:pt x="348" y="306"/>
                    <a:pt x="84" y="454"/>
                  </a:cubicBezTo>
                  <a:cubicBezTo>
                    <a:pt x="0" y="498"/>
                    <a:pt x="52" y="615"/>
                    <a:pt x="129" y="615"/>
                  </a:cubicBezTo>
                  <a:cubicBezTo>
                    <a:pt x="143" y="615"/>
                    <a:pt x="157" y="612"/>
                    <a:pt x="172" y="603"/>
                  </a:cubicBezTo>
                  <a:cubicBezTo>
                    <a:pt x="437" y="459"/>
                    <a:pt x="701" y="310"/>
                    <a:pt x="966" y="167"/>
                  </a:cubicBezTo>
                  <a:cubicBezTo>
                    <a:pt x="1049" y="119"/>
                    <a:pt x="998" y="1"/>
                    <a:pt x="920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1" name="Google Shape;3211;p74"/>
            <p:cNvSpPr/>
            <p:nvPr/>
          </p:nvSpPr>
          <p:spPr>
            <a:xfrm>
              <a:off x="5815595" y="3301557"/>
              <a:ext cx="105245" cy="48582"/>
            </a:xfrm>
            <a:custGeom>
              <a:rect b="b" l="l" r="r" t="t"/>
              <a:pathLst>
                <a:path extrusionOk="0" h="511" w="1107">
                  <a:moveTo>
                    <a:pt x="1009" y="1"/>
                  </a:moveTo>
                  <a:cubicBezTo>
                    <a:pt x="1001" y="1"/>
                    <a:pt x="993" y="2"/>
                    <a:pt x="986" y="4"/>
                  </a:cubicBezTo>
                  <a:cubicBezTo>
                    <a:pt x="684" y="116"/>
                    <a:pt x="377" y="227"/>
                    <a:pt x="75" y="339"/>
                  </a:cubicBezTo>
                  <a:cubicBezTo>
                    <a:pt x="28" y="352"/>
                    <a:pt x="1" y="399"/>
                    <a:pt x="15" y="446"/>
                  </a:cubicBezTo>
                  <a:cubicBezTo>
                    <a:pt x="22" y="479"/>
                    <a:pt x="58" y="510"/>
                    <a:pt x="97" y="510"/>
                  </a:cubicBezTo>
                  <a:cubicBezTo>
                    <a:pt x="105" y="510"/>
                    <a:pt x="114" y="509"/>
                    <a:pt x="122" y="506"/>
                  </a:cubicBezTo>
                  <a:cubicBezTo>
                    <a:pt x="424" y="394"/>
                    <a:pt x="731" y="287"/>
                    <a:pt x="1031" y="176"/>
                  </a:cubicBezTo>
                  <a:cubicBezTo>
                    <a:pt x="1078" y="157"/>
                    <a:pt x="1106" y="116"/>
                    <a:pt x="1093" y="64"/>
                  </a:cubicBezTo>
                  <a:cubicBezTo>
                    <a:pt x="1084" y="29"/>
                    <a:pt x="1047" y="1"/>
                    <a:pt x="1009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2" name="Google Shape;3212;p74"/>
            <p:cNvSpPr/>
            <p:nvPr/>
          </p:nvSpPr>
          <p:spPr>
            <a:xfrm>
              <a:off x="4956891" y="4334720"/>
              <a:ext cx="542769" cy="562734"/>
            </a:xfrm>
            <a:custGeom>
              <a:rect b="b" l="l" r="r" t="t"/>
              <a:pathLst>
                <a:path extrusionOk="0" h="5919" w="5709">
                  <a:moveTo>
                    <a:pt x="4887" y="188"/>
                  </a:moveTo>
                  <a:cubicBezTo>
                    <a:pt x="5183" y="1015"/>
                    <a:pt x="5438" y="1870"/>
                    <a:pt x="5444" y="2752"/>
                  </a:cubicBezTo>
                  <a:cubicBezTo>
                    <a:pt x="5448" y="3565"/>
                    <a:pt x="5226" y="4401"/>
                    <a:pt x="4664" y="5008"/>
                  </a:cubicBezTo>
                  <a:cubicBezTo>
                    <a:pt x="4258" y="5457"/>
                    <a:pt x="3671" y="5745"/>
                    <a:pt x="3069" y="5745"/>
                  </a:cubicBezTo>
                  <a:cubicBezTo>
                    <a:pt x="2893" y="5745"/>
                    <a:pt x="2715" y="5721"/>
                    <a:pt x="2541" y="5668"/>
                  </a:cubicBezTo>
                  <a:cubicBezTo>
                    <a:pt x="1747" y="5426"/>
                    <a:pt x="1278" y="4656"/>
                    <a:pt x="976" y="3932"/>
                  </a:cubicBezTo>
                  <a:cubicBezTo>
                    <a:pt x="605" y="3026"/>
                    <a:pt x="345" y="2074"/>
                    <a:pt x="187" y="1108"/>
                  </a:cubicBezTo>
                  <a:cubicBezTo>
                    <a:pt x="1756" y="801"/>
                    <a:pt x="3321" y="495"/>
                    <a:pt x="4887" y="188"/>
                  </a:cubicBezTo>
                  <a:close/>
                  <a:moveTo>
                    <a:pt x="4952" y="1"/>
                  </a:moveTo>
                  <a:cubicBezTo>
                    <a:pt x="4945" y="1"/>
                    <a:pt x="4939" y="2"/>
                    <a:pt x="4932" y="3"/>
                  </a:cubicBezTo>
                  <a:cubicBezTo>
                    <a:pt x="3312" y="319"/>
                    <a:pt x="1696" y="634"/>
                    <a:pt x="76" y="951"/>
                  </a:cubicBezTo>
                  <a:cubicBezTo>
                    <a:pt x="39" y="959"/>
                    <a:pt x="20" y="987"/>
                    <a:pt x="15" y="1015"/>
                  </a:cubicBezTo>
                  <a:cubicBezTo>
                    <a:pt x="5" y="1030"/>
                    <a:pt x="1" y="1048"/>
                    <a:pt x="5" y="1071"/>
                  </a:cubicBezTo>
                  <a:cubicBezTo>
                    <a:pt x="155" y="2023"/>
                    <a:pt x="405" y="2957"/>
                    <a:pt x="758" y="3853"/>
                  </a:cubicBezTo>
                  <a:cubicBezTo>
                    <a:pt x="1060" y="4618"/>
                    <a:pt x="1497" y="5417"/>
                    <a:pt x="2290" y="5761"/>
                  </a:cubicBezTo>
                  <a:cubicBezTo>
                    <a:pt x="2540" y="5869"/>
                    <a:pt x="2804" y="5919"/>
                    <a:pt x="3068" y="5919"/>
                  </a:cubicBezTo>
                  <a:cubicBezTo>
                    <a:pt x="3599" y="5919"/>
                    <a:pt x="4130" y="5715"/>
                    <a:pt x="4542" y="5371"/>
                  </a:cubicBezTo>
                  <a:cubicBezTo>
                    <a:pt x="5179" y="4841"/>
                    <a:pt x="5518" y="4033"/>
                    <a:pt x="5601" y="3221"/>
                  </a:cubicBezTo>
                  <a:cubicBezTo>
                    <a:pt x="5708" y="2149"/>
                    <a:pt x="5397" y="1090"/>
                    <a:pt x="5039" y="91"/>
                  </a:cubicBezTo>
                  <a:cubicBezTo>
                    <a:pt x="5035" y="50"/>
                    <a:pt x="5002" y="1"/>
                    <a:pt x="4952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3" name="Google Shape;3213;p74"/>
            <p:cNvSpPr/>
            <p:nvPr/>
          </p:nvSpPr>
          <p:spPr>
            <a:xfrm>
              <a:off x="3790149" y="4281384"/>
              <a:ext cx="542674" cy="562639"/>
            </a:xfrm>
            <a:custGeom>
              <a:rect b="b" l="l" r="r" t="t"/>
              <a:pathLst>
                <a:path extrusionOk="0" h="5918" w="5708">
                  <a:moveTo>
                    <a:pt x="822" y="188"/>
                  </a:moveTo>
                  <a:cubicBezTo>
                    <a:pt x="2386" y="494"/>
                    <a:pt x="3952" y="801"/>
                    <a:pt x="5521" y="1107"/>
                  </a:cubicBezTo>
                  <a:cubicBezTo>
                    <a:pt x="5363" y="2073"/>
                    <a:pt x="5104" y="3025"/>
                    <a:pt x="4732" y="3931"/>
                  </a:cubicBezTo>
                  <a:cubicBezTo>
                    <a:pt x="4430" y="4655"/>
                    <a:pt x="3961" y="5421"/>
                    <a:pt x="3167" y="5663"/>
                  </a:cubicBezTo>
                  <a:cubicBezTo>
                    <a:pt x="2991" y="5717"/>
                    <a:pt x="2813" y="5742"/>
                    <a:pt x="2636" y="5742"/>
                  </a:cubicBezTo>
                  <a:cubicBezTo>
                    <a:pt x="2035" y="5742"/>
                    <a:pt x="1450" y="5453"/>
                    <a:pt x="1045" y="5008"/>
                  </a:cubicBezTo>
                  <a:cubicBezTo>
                    <a:pt x="483" y="4395"/>
                    <a:pt x="260" y="3563"/>
                    <a:pt x="265" y="2746"/>
                  </a:cubicBezTo>
                  <a:cubicBezTo>
                    <a:pt x="269" y="1864"/>
                    <a:pt x="525" y="1010"/>
                    <a:pt x="822" y="188"/>
                  </a:cubicBezTo>
                  <a:close/>
                  <a:moveTo>
                    <a:pt x="755" y="0"/>
                  </a:moveTo>
                  <a:cubicBezTo>
                    <a:pt x="706" y="0"/>
                    <a:pt x="673" y="45"/>
                    <a:pt x="669" y="91"/>
                  </a:cubicBezTo>
                  <a:cubicBezTo>
                    <a:pt x="311" y="1089"/>
                    <a:pt x="0" y="2142"/>
                    <a:pt x="107" y="3220"/>
                  </a:cubicBezTo>
                  <a:cubicBezTo>
                    <a:pt x="191" y="4028"/>
                    <a:pt x="530" y="4836"/>
                    <a:pt x="1166" y="5370"/>
                  </a:cubicBezTo>
                  <a:cubicBezTo>
                    <a:pt x="1580" y="5712"/>
                    <a:pt x="2112" y="5917"/>
                    <a:pt x="2644" y="5917"/>
                  </a:cubicBezTo>
                  <a:cubicBezTo>
                    <a:pt x="2906" y="5917"/>
                    <a:pt x="3169" y="5867"/>
                    <a:pt x="3417" y="5760"/>
                  </a:cubicBezTo>
                  <a:cubicBezTo>
                    <a:pt x="4212" y="5417"/>
                    <a:pt x="4649" y="4613"/>
                    <a:pt x="4950" y="3852"/>
                  </a:cubicBezTo>
                  <a:cubicBezTo>
                    <a:pt x="5303" y="2956"/>
                    <a:pt x="5554" y="2018"/>
                    <a:pt x="5702" y="1066"/>
                  </a:cubicBezTo>
                  <a:cubicBezTo>
                    <a:pt x="5708" y="1047"/>
                    <a:pt x="5702" y="1028"/>
                    <a:pt x="5693" y="1015"/>
                  </a:cubicBezTo>
                  <a:cubicBezTo>
                    <a:pt x="5689" y="982"/>
                    <a:pt x="5670" y="954"/>
                    <a:pt x="5633" y="950"/>
                  </a:cubicBezTo>
                  <a:cubicBezTo>
                    <a:pt x="4012" y="633"/>
                    <a:pt x="2397" y="318"/>
                    <a:pt x="776" y="3"/>
                  </a:cubicBezTo>
                  <a:cubicBezTo>
                    <a:pt x="769" y="1"/>
                    <a:pt x="762" y="0"/>
                    <a:pt x="755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4" name="Google Shape;3214;p74"/>
            <p:cNvSpPr/>
            <p:nvPr/>
          </p:nvSpPr>
          <p:spPr>
            <a:xfrm>
              <a:off x="3665603" y="3695256"/>
              <a:ext cx="230551" cy="605612"/>
            </a:xfrm>
            <a:custGeom>
              <a:rect b="b" l="l" r="r" t="t"/>
              <a:pathLst>
                <a:path extrusionOk="0" h="6370" w="2425">
                  <a:moveTo>
                    <a:pt x="1842" y="0"/>
                  </a:moveTo>
                  <a:cubicBezTo>
                    <a:pt x="1788" y="0"/>
                    <a:pt x="1735" y="43"/>
                    <a:pt x="1761" y="107"/>
                  </a:cubicBezTo>
                  <a:cubicBezTo>
                    <a:pt x="2425" y="1807"/>
                    <a:pt x="2164" y="3757"/>
                    <a:pt x="1069" y="5220"/>
                  </a:cubicBezTo>
                  <a:cubicBezTo>
                    <a:pt x="781" y="5596"/>
                    <a:pt x="447" y="5935"/>
                    <a:pt x="70" y="6228"/>
                  </a:cubicBezTo>
                  <a:cubicBezTo>
                    <a:pt x="1" y="6282"/>
                    <a:pt x="64" y="6369"/>
                    <a:pt x="137" y="6369"/>
                  </a:cubicBezTo>
                  <a:cubicBezTo>
                    <a:pt x="157" y="6369"/>
                    <a:pt x="177" y="6363"/>
                    <a:pt x="196" y="6348"/>
                  </a:cubicBezTo>
                  <a:cubicBezTo>
                    <a:pt x="1626" y="5243"/>
                    <a:pt x="2425" y="3451"/>
                    <a:pt x="2290" y="1644"/>
                  </a:cubicBezTo>
                  <a:cubicBezTo>
                    <a:pt x="2248" y="1101"/>
                    <a:pt x="2127" y="567"/>
                    <a:pt x="1928" y="60"/>
                  </a:cubicBezTo>
                  <a:cubicBezTo>
                    <a:pt x="1913" y="18"/>
                    <a:pt x="1877" y="0"/>
                    <a:pt x="1842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5" name="Google Shape;3215;p74"/>
            <p:cNvSpPr/>
            <p:nvPr/>
          </p:nvSpPr>
          <p:spPr>
            <a:xfrm>
              <a:off x="5367513" y="3670442"/>
              <a:ext cx="244717" cy="646303"/>
            </a:xfrm>
            <a:custGeom>
              <a:rect b="b" l="l" r="r" t="t"/>
              <a:pathLst>
                <a:path extrusionOk="0" h="6798" w="2574">
                  <a:moveTo>
                    <a:pt x="843" y="1"/>
                  </a:moveTo>
                  <a:cubicBezTo>
                    <a:pt x="816" y="1"/>
                    <a:pt x="791" y="15"/>
                    <a:pt x="776" y="48"/>
                  </a:cubicBezTo>
                  <a:cubicBezTo>
                    <a:pt x="1" y="1873"/>
                    <a:pt x="206" y="4005"/>
                    <a:pt x="1338" y="5638"/>
                  </a:cubicBezTo>
                  <a:cubicBezTo>
                    <a:pt x="1635" y="6061"/>
                    <a:pt x="1983" y="6446"/>
                    <a:pt x="2379" y="6776"/>
                  </a:cubicBezTo>
                  <a:cubicBezTo>
                    <a:pt x="2397" y="6791"/>
                    <a:pt x="2418" y="6797"/>
                    <a:pt x="2437" y="6797"/>
                  </a:cubicBezTo>
                  <a:cubicBezTo>
                    <a:pt x="2510" y="6797"/>
                    <a:pt x="2573" y="6710"/>
                    <a:pt x="2504" y="6651"/>
                  </a:cubicBezTo>
                  <a:cubicBezTo>
                    <a:pt x="1074" y="5458"/>
                    <a:pt x="321" y="3609"/>
                    <a:pt x="512" y="1757"/>
                  </a:cubicBezTo>
                  <a:cubicBezTo>
                    <a:pt x="568" y="1200"/>
                    <a:pt x="712" y="651"/>
                    <a:pt x="930" y="136"/>
                  </a:cubicBezTo>
                  <a:cubicBezTo>
                    <a:pt x="961" y="66"/>
                    <a:pt x="900" y="1"/>
                    <a:pt x="843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6" name="Google Shape;3216;p74"/>
            <p:cNvSpPr/>
            <p:nvPr/>
          </p:nvSpPr>
          <p:spPr>
            <a:xfrm>
              <a:off x="3806502" y="3155524"/>
              <a:ext cx="49913" cy="39930"/>
            </a:xfrm>
            <a:custGeom>
              <a:rect b="b" l="l" r="r" t="t"/>
              <a:pathLst>
                <a:path extrusionOk="0" h="420" w="525">
                  <a:moveTo>
                    <a:pt x="431" y="0"/>
                  </a:moveTo>
                  <a:cubicBezTo>
                    <a:pt x="417" y="0"/>
                    <a:pt x="403" y="4"/>
                    <a:pt x="390" y="12"/>
                  </a:cubicBezTo>
                  <a:cubicBezTo>
                    <a:pt x="279" y="91"/>
                    <a:pt x="163" y="175"/>
                    <a:pt x="47" y="254"/>
                  </a:cubicBezTo>
                  <a:cubicBezTo>
                    <a:pt x="28" y="268"/>
                    <a:pt x="13" y="282"/>
                    <a:pt x="9" y="304"/>
                  </a:cubicBezTo>
                  <a:cubicBezTo>
                    <a:pt x="0" y="328"/>
                    <a:pt x="4" y="356"/>
                    <a:pt x="19" y="375"/>
                  </a:cubicBezTo>
                  <a:cubicBezTo>
                    <a:pt x="34" y="400"/>
                    <a:pt x="66" y="419"/>
                    <a:pt x="97" y="419"/>
                  </a:cubicBezTo>
                  <a:cubicBezTo>
                    <a:pt x="110" y="419"/>
                    <a:pt x="123" y="415"/>
                    <a:pt x="135" y="407"/>
                  </a:cubicBezTo>
                  <a:cubicBezTo>
                    <a:pt x="251" y="323"/>
                    <a:pt x="367" y="244"/>
                    <a:pt x="478" y="161"/>
                  </a:cubicBezTo>
                  <a:cubicBezTo>
                    <a:pt x="502" y="152"/>
                    <a:pt x="515" y="133"/>
                    <a:pt x="520" y="109"/>
                  </a:cubicBezTo>
                  <a:cubicBezTo>
                    <a:pt x="525" y="91"/>
                    <a:pt x="525" y="64"/>
                    <a:pt x="510" y="45"/>
                  </a:cubicBezTo>
                  <a:cubicBezTo>
                    <a:pt x="494" y="19"/>
                    <a:pt x="462" y="0"/>
                    <a:pt x="431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7" name="Google Shape;3217;p74"/>
            <p:cNvSpPr/>
            <p:nvPr/>
          </p:nvSpPr>
          <p:spPr>
            <a:xfrm>
              <a:off x="3888550" y="3266855"/>
              <a:ext cx="85280" cy="23863"/>
            </a:xfrm>
            <a:custGeom>
              <a:rect b="b" l="l" r="r" t="t"/>
              <a:pathLst>
                <a:path extrusionOk="0" h="251" w="897">
                  <a:moveTo>
                    <a:pt x="649" y="1"/>
                  </a:moveTo>
                  <a:cubicBezTo>
                    <a:pt x="464" y="1"/>
                    <a:pt x="280" y="26"/>
                    <a:pt x="103" y="76"/>
                  </a:cubicBezTo>
                  <a:cubicBezTo>
                    <a:pt x="0" y="106"/>
                    <a:pt x="31" y="251"/>
                    <a:pt x="125" y="251"/>
                  </a:cubicBezTo>
                  <a:cubicBezTo>
                    <a:pt x="132" y="251"/>
                    <a:pt x="140" y="250"/>
                    <a:pt x="149" y="248"/>
                  </a:cubicBezTo>
                  <a:cubicBezTo>
                    <a:pt x="314" y="201"/>
                    <a:pt x="485" y="177"/>
                    <a:pt x="657" y="177"/>
                  </a:cubicBezTo>
                  <a:cubicBezTo>
                    <a:pt x="708" y="177"/>
                    <a:pt x="758" y="179"/>
                    <a:pt x="809" y="183"/>
                  </a:cubicBezTo>
                  <a:cubicBezTo>
                    <a:pt x="856" y="183"/>
                    <a:pt x="897" y="136"/>
                    <a:pt x="897" y="95"/>
                  </a:cubicBezTo>
                  <a:cubicBezTo>
                    <a:pt x="897" y="44"/>
                    <a:pt x="856" y="7"/>
                    <a:pt x="809" y="7"/>
                  </a:cubicBezTo>
                  <a:cubicBezTo>
                    <a:pt x="755" y="3"/>
                    <a:pt x="702" y="1"/>
                    <a:pt x="649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8" name="Google Shape;3218;p74"/>
            <p:cNvSpPr/>
            <p:nvPr/>
          </p:nvSpPr>
          <p:spPr>
            <a:xfrm>
              <a:off x="3908896" y="3384841"/>
              <a:ext cx="92791" cy="28617"/>
            </a:xfrm>
            <a:custGeom>
              <a:rect b="b" l="l" r="r" t="t"/>
              <a:pathLst>
                <a:path extrusionOk="0" h="301" w="976">
                  <a:moveTo>
                    <a:pt x="108" y="0"/>
                  </a:moveTo>
                  <a:cubicBezTo>
                    <a:pt x="65" y="0"/>
                    <a:pt x="22" y="20"/>
                    <a:pt x="10" y="61"/>
                  </a:cubicBezTo>
                  <a:cubicBezTo>
                    <a:pt x="1" y="103"/>
                    <a:pt x="29" y="164"/>
                    <a:pt x="74" y="173"/>
                  </a:cubicBezTo>
                  <a:lnTo>
                    <a:pt x="854" y="298"/>
                  </a:lnTo>
                  <a:cubicBezTo>
                    <a:pt x="861" y="300"/>
                    <a:pt x="868" y="300"/>
                    <a:pt x="874" y="300"/>
                  </a:cubicBezTo>
                  <a:cubicBezTo>
                    <a:pt x="914" y="300"/>
                    <a:pt x="950" y="278"/>
                    <a:pt x="961" y="238"/>
                  </a:cubicBezTo>
                  <a:cubicBezTo>
                    <a:pt x="976" y="196"/>
                    <a:pt x="948" y="136"/>
                    <a:pt x="901" y="127"/>
                  </a:cubicBezTo>
                  <a:cubicBezTo>
                    <a:pt x="642" y="84"/>
                    <a:pt x="381" y="43"/>
                    <a:pt x="121" y="1"/>
                  </a:cubicBezTo>
                  <a:cubicBezTo>
                    <a:pt x="117" y="0"/>
                    <a:pt x="112" y="0"/>
                    <a:pt x="108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9" name="Google Shape;3219;p74"/>
            <p:cNvSpPr/>
            <p:nvPr/>
          </p:nvSpPr>
          <p:spPr>
            <a:xfrm>
              <a:off x="5369320" y="3508722"/>
              <a:ext cx="24339" cy="45920"/>
            </a:xfrm>
            <a:custGeom>
              <a:rect b="b" l="l" r="r" t="t"/>
              <a:pathLst>
                <a:path extrusionOk="0" h="483" w="256">
                  <a:moveTo>
                    <a:pt x="166" y="1"/>
                  </a:moveTo>
                  <a:cubicBezTo>
                    <a:pt x="126" y="1"/>
                    <a:pt x="87" y="23"/>
                    <a:pt x="75" y="63"/>
                  </a:cubicBezTo>
                  <a:cubicBezTo>
                    <a:pt x="56" y="166"/>
                    <a:pt x="33" y="267"/>
                    <a:pt x="9" y="374"/>
                  </a:cubicBezTo>
                  <a:cubicBezTo>
                    <a:pt x="0" y="416"/>
                    <a:pt x="24" y="472"/>
                    <a:pt x="70" y="481"/>
                  </a:cubicBezTo>
                  <a:cubicBezTo>
                    <a:pt x="76" y="482"/>
                    <a:pt x="83" y="483"/>
                    <a:pt x="90" y="483"/>
                  </a:cubicBezTo>
                  <a:cubicBezTo>
                    <a:pt x="130" y="483"/>
                    <a:pt x="170" y="461"/>
                    <a:pt x="181" y="421"/>
                  </a:cubicBezTo>
                  <a:cubicBezTo>
                    <a:pt x="200" y="314"/>
                    <a:pt x="223" y="211"/>
                    <a:pt x="247" y="110"/>
                  </a:cubicBezTo>
                  <a:cubicBezTo>
                    <a:pt x="256" y="63"/>
                    <a:pt x="232" y="12"/>
                    <a:pt x="187" y="3"/>
                  </a:cubicBezTo>
                  <a:cubicBezTo>
                    <a:pt x="180" y="2"/>
                    <a:pt x="173" y="1"/>
                    <a:pt x="166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0" name="Google Shape;3220;p74"/>
            <p:cNvSpPr/>
            <p:nvPr/>
          </p:nvSpPr>
          <p:spPr>
            <a:xfrm>
              <a:off x="5435966" y="3158566"/>
              <a:ext cx="53906" cy="48012"/>
            </a:xfrm>
            <a:custGeom>
              <a:rect b="b" l="l" r="r" t="t"/>
              <a:pathLst>
                <a:path extrusionOk="0" h="505" w="567">
                  <a:moveTo>
                    <a:pt x="96" y="0"/>
                  </a:moveTo>
                  <a:cubicBezTo>
                    <a:pt x="75" y="0"/>
                    <a:pt x="53" y="9"/>
                    <a:pt x="37" y="27"/>
                  </a:cubicBezTo>
                  <a:cubicBezTo>
                    <a:pt x="5" y="59"/>
                    <a:pt x="0" y="115"/>
                    <a:pt x="37" y="152"/>
                  </a:cubicBezTo>
                  <a:cubicBezTo>
                    <a:pt x="159" y="259"/>
                    <a:pt x="284" y="370"/>
                    <a:pt x="409" y="482"/>
                  </a:cubicBezTo>
                  <a:cubicBezTo>
                    <a:pt x="426" y="496"/>
                    <a:pt x="449" y="504"/>
                    <a:pt x="472" y="504"/>
                  </a:cubicBezTo>
                  <a:cubicBezTo>
                    <a:pt x="493" y="504"/>
                    <a:pt x="514" y="497"/>
                    <a:pt x="530" y="482"/>
                  </a:cubicBezTo>
                  <a:cubicBezTo>
                    <a:pt x="562" y="445"/>
                    <a:pt x="567" y="389"/>
                    <a:pt x="530" y="356"/>
                  </a:cubicBezTo>
                  <a:cubicBezTo>
                    <a:pt x="409" y="244"/>
                    <a:pt x="284" y="133"/>
                    <a:pt x="159" y="27"/>
                  </a:cubicBezTo>
                  <a:cubicBezTo>
                    <a:pt x="142" y="10"/>
                    <a:pt x="119" y="0"/>
                    <a:pt x="96" y="0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1" name="Google Shape;3221;p74"/>
            <p:cNvSpPr/>
            <p:nvPr/>
          </p:nvSpPr>
          <p:spPr>
            <a:xfrm>
              <a:off x="5322068" y="3258108"/>
              <a:ext cx="88322" cy="25765"/>
            </a:xfrm>
            <a:custGeom>
              <a:rect b="b" l="l" r="r" t="t"/>
              <a:pathLst>
                <a:path extrusionOk="0" h="271" w="929">
                  <a:moveTo>
                    <a:pt x="83" y="1"/>
                  </a:moveTo>
                  <a:cubicBezTo>
                    <a:pt x="39" y="1"/>
                    <a:pt x="0" y="49"/>
                    <a:pt x="0" y="89"/>
                  </a:cubicBezTo>
                  <a:cubicBezTo>
                    <a:pt x="0" y="145"/>
                    <a:pt x="43" y="173"/>
                    <a:pt x="88" y="178"/>
                  </a:cubicBezTo>
                  <a:cubicBezTo>
                    <a:pt x="339" y="211"/>
                    <a:pt x="590" y="238"/>
                    <a:pt x="841" y="271"/>
                  </a:cubicBezTo>
                  <a:cubicBezTo>
                    <a:pt x="843" y="271"/>
                    <a:pt x="845" y="271"/>
                    <a:pt x="846" y="271"/>
                  </a:cubicBezTo>
                  <a:cubicBezTo>
                    <a:pt x="891" y="271"/>
                    <a:pt x="929" y="222"/>
                    <a:pt x="929" y="183"/>
                  </a:cubicBezTo>
                  <a:cubicBezTo>
                    <a:pt x="929" y="131"/>
                    <a:pt x="888" y="99"/>
                    <a:pt x="841" y="95"/>
                  </a:cubicBezTo>
                  <a:cubicBezTo>
                    <a:pt x="590" y="67"/>
                    <a:pt x="339" y="33"/>
                    <a:pt x="88" y="1"/>
                  </a:cubicBezTo>
                  <a:cubicBezTo>
                    <a:pt x="87" y="1"/>
                    <a:pt x="85" y="1"/>
                    <a:pt x="83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2" name="Google Shape;3222;p74"/>
            <p:cNvSpPr/>
            <p:nvPr/>
          </p:nvSpPr>
          <p:spPr>
            <a:xfrm>
              <a:off x="5311420" y="3378661"/>
              <a:ext cx="86706" cy="24434"/>
            </a:xfrm>
            <a:custGeom>
              <a:rect b="b" l="l" r="r" t="t"/>
              <a:pathLst>
                <a:path extrusionOk="0" h="257" w="912">
                  <a:moveTo>
                    <a:pt x="829" y="1"/>
                  </a:moveTo>
                  <a:cubicBezTo>
                    <a:pt x="827" y="1"/>
                    <a:pt x="825" y="1"/>
                    <a:pt x="823" y="1"/>
                  </a:cubicBezTo>
                  <a:lnTo>
                    <a:pt x="89" y="80"/>
                  </a:lnTo>
                  <a:cubicBezTo>
                    <a:pt x="43" y="85"/>
                    <a:pt x="1" y="117"/>
                    <a:pt x="1" y="168"/>
                  </a:cubicBezTo>
                  <a:cubicBezTo>
                    <a:pt x="1" y="208"/>
                    <a:pt x="40" y="257"/>
                    <a:pt x="83" y="257"/>
                  </a:cubicBezTo>
                  <a:cubicBezTo>
                    <a:pt x="85" y="257"/>
                    <a:pt x="87" y="257"/>
                    <a:pt x="89" y="256"/>
                  </a:cubicBezTo>
                  <a:lnTo>
                    <a:pt x="823" y="177"/>
                  </a:lnTo>
                  <a:cubicBezTo>
                    <a:pt x="869" y="173"/>
                    <a:pt x="911" y="141"/>
                    <a:pt x="911" y="89"/>
                  </a:cubicBezTo>
                  <a:cubicBezTo>
                    <a:pt x="911" y="49"/>
                    <a:pt x="873" y="1"/>
                    <a:pt x="829" y="1"/>
                  </a:cubicBezTo>
                  <a:close/>
                </a:path>
              </a:pathLst>
            </a:custGeom>
            <a:solidFill>
              <a:srgbClr val="3326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3" name="Google Shape;3223;p74"/>
            <p:cNvSpPr/>
            <p:nvPr/>
          </p:nvSpPr>
          <p:spPr>
            <a:xfrm>
              <a:off x="3721696" y="2707158"/>
              <a:ext cx="1754468" cy="138806"/>
            </a:xfrm>
            <a:custGeom>
              <a:rect b="b" l="l" r="r" t="t"/>
              <a:pathLst>
                <a:path extrusionOk="0" h="1460" w="18454">
                  <a:moveTo>
                    <a:pt x="18454" y="1"/>
                  </a:moveTo>
                  <a:lnTo>
                    <a:pt x="9199" y="1250"/>
                  </a:lnTo>
                  <a:lnTo>
                    <a:pt x="0" y="187"/>
                  </a:lnTo>
                  <a:lnTo>
                    <a:pt x="0" y="1008"/>
                  </a:lnTo>
                  <a:lnTo>
                    <a:pt x="8790" y="1460"/>
                  </a:lnTo>
                  <a:lnTo>
                    <a:pt x="9482" y="1460"/>
                  </a:lnTo>
                  <a:lnTo>
                    <a:pt x="18454" y="637"/>
                  </a:lnTo>
                  <a:lnTo>
                    <a:pt x="184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24" name="Google Shape;3224;p74"/>
          <p:cNvSpPr/>
          <p:nvPr/>
        </p:nvSpPr>
        <p:spPr>
          <a:xfrm>
            <a:off x="7653375" y="2981202"/>
            <a:ext cx="81525" cy="45801"/>
          </a:xfrm>
          <a:custGeom>
            <a:rect b="b" l="l" r="r" t="t"/>
            <a:pathLst>
              <a:path extrusionOk="0" h="900" w="1283">
                <a:moveTo>
                  <a:pt x="370" y="0"/>
                </a:moveTo>
                <a:cubicBezTo>
                  <a:pt x="351" y="0"/>
                  <a:pt x="331" y="3"/>
                  <a:pt x="312" y="8"/>
                </a:cubicBezTo>
                <a:cubicBezTo>
                  <a:pt x="265" y="8"/>
                  <a:pt x="224" y="23"/>
                  <a:pt x="181" y="50"/>
                </a:cubicBezTo>
                <a:cubicBezTo>
                  <a:pt x="108" y="92"/>
                  <a:pt x="38" y="175"/>
                  <a:pt x="20" y="259"/>
                </a:cubicBezTo>
                <a:cubicBezTo>
                  <a:pt x="1" y="347"/>
                  <a:pt x="5" y="449"/>
                  <a:pt x="57" y="529"/>
                </a:cubicBezTo>
                <a:cubicBezTo>
                  <a:pt x="75" y="552"/>
                  <a:pt x="93" y="575"/>
                  <a:pt x="112" y="603"/>
                </a:cubicBezTo>
                <a:cubicBezTo>
                  <a:pt x="153" y="644"/>
                  <a:pt x="205" y="672"/>
                  <a:pt x="265" y="691"/>
                </a:cubicBezTo>
                <a:cubicBezTo>
                  <a:pt x="456" y="756"/>
                  <a:pt x="642" y="821"/>
                  <a:pt x="828" y="886"/>
                </a:cubicBezTo>
                <a:cubicBezTo>
                  <a:pt x="857" y="895"/>
                  <a:pt x="887" y="900"/>
                  <a:pt x="917" y="900"/>
                </a:cubicBezTo>
                <a:cubicBezTo>
                  <a:pt x="934" y="900"/>
                  <a:pt x="950" y="898"/>
                  <a:pt x="967" y="895"/>
                </a:cubicBezTo>
                <a:cubicBezTo>
                  <a:pt x="1017" y="891"/>
                  <a:pt x="1060" y="876"/>
                  <a:pt x="1101" y="854"/>
                </a:cubicBezTo>
                <a:cubicBezTo>
                  <a:pt x="1171" y="807"/>
                  <a:pt x="1240" y="724"/>
                  <a:pt x="1259" y="640"/>
                </a:cubicBezTo>
                <a:cubicBezTo>
                  <a:pt x="1282" y="552"/>
                  <a:pt x="1278" y="449"/>
                  <a:pt x="1227" y="370"/>
                </a:cubicBezTo>
                <a:cubicBezTo>
                  <a:pt x="1208" y="347"/>
                  <a:pt x="1190" y="325"/>
                  <a:pt x="1171" y="301"/>
                </a:cubicBezTo>
                <a:cubicBezTo>
                  <a:pt x="1124" y="254"/>
                  <a:pt x="1073" y="227"/>
                  <a:pt x="1013" y="208"/>
                </a:cubicBezTo>
                <a:cubicBezTo>
                  <a:pt x="828" y="143"/>
                  <a:pt x="642" y="78"/>
                  <a:pt x="451" y="13"/>
                </a:cubicBezTo>
                <a:cubicBezTo>
                  <a:pt x="424" y="5"/>
                  <a:pt x="397" y="0"/>
                  <a:pt x="370" y="0"/>
                </a:cubicBezTo>
                <a:close/>
              </a:path>
            </a:pathLst>
          </a:custGeom>
          <a:solidFill>
            <a:srgbClr val="3326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5" name="Google Shape;3225;p74"/>
          <p:cNvSpPr txBox="1"/>
          <p:nvPr/>
        </p:nvSpPr>
        <p:spPr>
          <a:xfrm>
            <a:off x="946950" y="368250"/>
            <a:ext cx="5208300" cy="577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    </a:t>
            </a:r>
            <a:r>
              <a:rPr b="1" lang="en"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Asuntos particulares </a:t>
            </a:r>
            <a:r>
              <a:rPr lang="en"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rPr>
              <a:t>de la escuela </a:t>
            </a:r>
            <a:endParaRPr sz="25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FFFFFF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3226" name="Google Shape;3226;p74" title="Captura de pantalla 2025-05-24 a la(s) 9.13.16 p.m.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5366">
            <a:off x="184625" y="242620"/>
            <a:ext cx="790299" cy="1227436"/>
          </a:xfrm>
          <a:prstGeom prst="rect">
            <a:avLst/>
          </a:prstGeom>
          <a:noFill/>
          <a:ln cap="flat" cmpd="sng" w="9525">
            <a:solidFill>
              <a:srgbClr val="C2C2C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227" name="Google Shape;3227;p74" title="Captura de pantalla 2025-05-24 a la(s) 9.14.47 p.m..p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51826" y="266400"/>
            <a:ext cx="1487100" cy="1432200"/>
          </a:xfrm>
          <a:prstGeom prst="roundRect">
            <a:avLst>
              <a:gd fmla="val 1597" name="adj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228" name="Google Shape;3228;p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20682">
            <a:off x="6203475" y="322146"/>
            <a:ext cx="300103" cy="3000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2" name="Shape 3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3" name="Google Shape;3233;p75"/>
          <p:cNvSpPr txBox="1"/>
          <p:nvPr/>
        </p:nvSpPr>
        <p:spPr>
          <a:xfrm>
            <a:off x="1825043" y="3222863"/>
            <a:ext cx="52182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rPr>
              <a:t>GRACIAS</a:t>
            </a:r>
            <a:endParaRPr sz="6700">
              <a:solidFill>
                <a:schemeClr val="dk1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ack to School - Pre-K by Slidesgo">
  <a:themeElements>
    <a:clrScheme name="Simple Light">
      <a:dk1>
        <a:srgbClr val="3C3C3B"/>
      </a:dk1>
      <a:lt1>
        <a:srgbClr val="FFFFF3"/>
      </a:lt1>
      <a:dk2>
        <a:srgbClr val="F6EADC"/>
      </a:dk2>
      <a:lt2>
        <a:srgbClr val="F6E854"/>
      </a:lt2>
      <a:accent1>
        <a:srgbClr val="5D8DD7"/>
      </a:accent1>
      <a:accent2>
        <a:srgbClr val="EF8AB9"/>
      </a:accent2>
      <a:accent3>
        <a:srgbClr val="A17BB5"/>
      </a:accent3>
      <a:accent4>
        <a:srgbClr val="55C391"/>
      </a:accent4>
      <a:accent5>
        <a:srgbClr val="53D0D1"/>
      </a:accent5>
      <a:accent6>
        <a:srgbClr val="FFFFFF"/>
      </a:accent6>
      <a:hlink>
        <a:srgbClr val="73543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Back to School - Pre-K by Slidesgo">
  <a:themeElements>
    <a:clrScheme name="Simple Light">
      <a:dk1>
        <a:srgbClr val="3C3C3B"/>
      </a:dk1>
      <a:lt1>
        <a:srgbClr val="FFFFF3"/>
      </a:lt1>
      <a:dk2>
        <a:srgbClr val="F6EADC"/>
      </a:dk2>
      <a:lt2>
        <a:srgbClr val="F6E854"/>
      </a:lt2>
      <a:accent1>
        <a:srgbClr val="5D8DD7"/>
      </a:accent1>
      <a:accent2>
        <a:srgbClr val="EF8AB9"/>
      </a:accent2>
      <a:accent3>
        <a:srgbClr val="A17BB5"/>
      </a:accent3>
      <a:accent4>
        <a:srgbClr val="55C391"/>
      </a:accent4>
      <a:accent5>
        <a:srgbClr val="53D0D1"/>
      </a:accent5>
      <a:accent6>
        <a:srgbClr val="FFFFFF"/>
      </a:accent6>
      <a:hlink>
        <a:srgbClr val="73543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