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19"/>
  </p:notesMasterIdLst>
  <p:sldIdLst>
    <p:sldId id="256" r:id="rId2"/>
    <p:sldId id="258" r:id="rId3"/>
    <p:sldId id="262" r:id="rId4"/>
    <p:sldId id="261" r:id="rId5"/>
    <p:sldId id="260" r:id="rId6"/>
    <p:sldId id="284" r:id="rId7"/>
    <p:sldId id="312" r:id="rId8"/>
    <p:sldId id="313" r:id="rId9"/>
    <p:sldId id="259" r:id="rId10"/>
    <p:sldId id="274" r:id="rId11"/>
    <p:sldId id="275" r:id="rId12"/>
    <p:sldId id="276" r:id="rId13"/>
    <p:sldId id="314" r:id="rId14"/>
    <p:sldId id="315" r:id="rId15"/>
    <p:sldId id="257" r:id="rId16"/>
    <p:sldId id="316" r:id="rId17"/>
    <p:sldId id="267" r:id="rId18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20"/>
    </p:embeddedFont>
    <p:embeddedFont>
      <p:font typeface="Mali" panose="00000500000000000000" pitchFamily="2" charset="-34"/>
      <p:regular r:id="rId21"/>
      <p:bold r:id="rId22"/>
      <p:italic r:id="rId23"/>
      <p:boldItalic r:id="rId24"/>
    </p:embeddedFont>
    <p:embeddedFont>
      <p:font typeface="Raleway" pitchFamily="2" charset="0"/>
      <p:regular r:id="rId25"/>
      <p:bold r:id="rId26"/>
      <p:italic r:id="rId27"/>
      <p:boldItalic r:id="rId28"/>
    </p:embeddedFont>
    <p:embeddedFont>
      <p:font typeface="Raleway SemiBold" pitchFamily="2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A640241-9075-4DDD-94E9-C79E6DFCD2F7}">
  <a:tblStyle styleId="{AA640241-9075-4DDD-94E9-C79E6DFCD2F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2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13e65be5665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13e65be5665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13e7089ba8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13e7089ba8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13f922a7330_0_3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4" name="Google Shape;624;g13f922a7330_0_3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13f922a7330_0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13f922a7330_0_2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13e65be5665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13e65be5665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g13fb45c8bd2_0_3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5" name="Google Shape;1055;g13fb45c8bd2_0_3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g13fb45c8bd2_0_3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5" name="Google Shape;1055;g13fb45c8bd2_0_3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02840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g13fb45c8bd2_0_3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5" name="Google Shape;1055;g13fb45c8bd2_0_3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4384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13f922a7330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13f922a7330_0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13f922a7330_0_1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5" name="Google Shape;825;g13f922a7330_0_1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13f922a7330_0_1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13f922a7330_0_1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g13f922a7330_0_1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4" name="Google Shape;854;g13f922a7330_0_13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13f922a7330_0_1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5" name="Google Shape;825;g13f922a7330_0_1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79131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13f922a7330_0_1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13f922a7330_0_1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19569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13f922a73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13f922a73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13f922a73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13f922a73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76519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13f922a7330_0_4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13f922a7330_0_4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0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10" Type="http://schemas.openxmlformats.org/officeDocument/2006/relationships/image" Target="../media/image6.png"/><Relationship Id="rId4" Type="http://schemas.openxmlformats.org/officeDocument/2006/relationships/image" Target="../media/image11.png"/><Relationship Id="rId9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3"/>
            </a:gs>
            <a:gs pos="100000">
              <a:schemeClr val="dk2"/>
            </a:gs>
          </a:gsLst>
          <a:lin ang="5400012" scaled="0"/>
        </a:gra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405847" y="1415225"/>
            <a:ext cx="4410300" cy="16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511297" y="3201250"/>
            <a:ext cx="4199400" cy="39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4499934">
            <a:off x="-339472" y="2686519"/>
            <a:ext cx="646722" cy="57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46073" y="3004200"/>
            <a:ext cx="1227725" cy="1150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9">
            <a:off x="-392036" y="4215423"/>
            <a:ext cx="2083597" cy="1587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200036">
            <a:off x="464558" y="2343952"/>
            <a:ext cx="370408" cy="35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1799982">
            <a:off x="1184081" y="4591259"/>
            <a:ext cx="729388" cy="652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617032">
            <a:off x="591928" y="4524411"/>
            <a:ext cx="716066" cy="168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900011">
            <a:off x="-751393" y="3634233"/>
            <a:ext cx="1706884" cy="1706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9000079">
            <a:off x="473946" y="3631543"/>
            <a:ext cx="482332" cy="431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chemeClr val="accent3"/>
            </a:gs>
            <a:gs pos="100000">
              <a:schemeClr val="dk2"/>
            </a:gs>
          </a:gsLst>
          <a:lin ang="5400012" scaled="0"/>
        </a:gra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4249726" y="1923894"/>
            <a:ext cx="4015500" cy="159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title" idx="2" hasCustomPrompt="1"/>
          </p:nvPr>
        </p:nvSpPr>
        <p:spPr>
          <a:xfrm>
            <a:off x="4249726" y="1044300"/>
            <a:ext cx="4015500" cy="11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1"/>
          </p:nvPr>
        </p:nvSpPr>
        <p:spPr>
          <a:xfrm>
            <a:off x="4249725" y="3674700"/>
            <a:ext cx="4015500" cy="39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gradFill>
          <a:gsLst>
            <a:gs pos="0">
              <a:schemeClr val="accent3"/>
            </a:gs>
            <a:gs pos="100000">
              <a:schemeClr val="dk2"/>
            </a:gs>
          </a:gsLst>
          <a:lin ang="5400700" scaled="0"/>
        </a:gra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6"/>
          <p:cNvGrpSpPr/>
          <p:nvPr/>
        </p:nvGrpSpPr>
        <p:grpSpPr>
          <a:xfrm rot="10800000">
            <a:off x="-1466753" y="-1637575"/>
            <a:ext cx="11829951" cy="8791124"/>
            <a:chOff x="309900" y="238100"/>
            <a:chExt cx="7048350" cy="5237800"/>
          </a:xfrm>
        </p:grpSpPr>
        <p:sp>
          <p:nvSpPr>
            <p:cNvPr id="73" name="Google Shape;73;p6"/>
            <p:cNvSpPr/>
            <p:nvPr/>
          </p:nvSpPr>
          <p:spPr>
            <a:xfrm>
              <a:off x="374700" y="364600"/>
              <a:ext cx="6983550" cy="5111300"/>
            </a:xfrm>
            <a:custGeom>
              <a:avLst/>
              <a:gdLst/>
              <a:ahLst/>
              <a:cxnLst/>
              <a:rect l="l" t="t" r="r" b="b"/>
              <a:pathLst>
                <a:path w="279342" h="204452" extrusionOk="0">
                  <a:moveTo>
                    <a:pt x="196699" y="0"/>
                  </a:moveTo>
                  <a:cubicBezTo>
                    <a:pt x="188842" y="0"/>
                    <a:pt x="180997" y="1696"/>
                    <a:pt x="174665" y="5070"/>
                  </a:cubicBezTo>
                  <a:cubicBezTo>
                    <a:pt x="164598" y="10436"/>
                    <a:pt x="158908" y="20001"/>
                    <a:pt x="161043" y="28943"/>
                  </a:cubicBezTo>
                  <a:cubicBezTo>
                    <a:pt x="160346" y="27106"/>
                    <a:pt x="155949" y="25269"/>
                    <a:pt x="153350" y="25016"/>
                  </a:cubicBezTo>
                  <a:cubicBezTo>
                    <a:pt x="153075" y="24989"/>
                    <a:pt x="152799" y="24976"/>
                    <a:pt x="152522" y="24976"/>
                  </a:cubicBezTo>
                  <a:cubicBezTo>
                    <a:pt x="150184" y="24976"/>
                    <a:pt x="147860" y="25903"/>
                    <a:pt x="146661" y="27369"/>
                  </a:cubicBezTo>
                  <a:cubicBezTo>
                    <a:pt x="149786" y="20196"/>
                    <a:pt x="141467" y="12184"/>
                    <a:pt x="132333" y="8646"/>
                  </a:cubicBezTo>
                  <a:cubicBezTo>
                    <a:pt x="129206" y="7435"/>
                    <a:pt x="125693" y="6858"/>
                    <a:pt x="122164" y="6858"/>
                  </a:cubicBezTo>
                  <a:cubicBezTo>
                    <a:pt x="115383" y="6858"/>
                    <a:pt x="108548" y="8990"/>
                    <a:pt x="104302" y="12858"/>
                  </a:cubicBezTo>
                  <a:cubicBezTo>
                    <a:pt x="99403" y="17326"/>
                    <a:pt x="95032" y="22352"/>
                    <a:pt x="96092" y="28013"/>
                  </a:cubicBezTo>
                  <a:cubicBezTo>
                    <a:pt x="92782" y="25870"/>
                    <a:pt x="87330" y="24203"/>
                    <a:pt x="82557" y="24203"/>
                  </a:cubicBezTo>
                  <a:cubicBezTo>
                    <a:pt x="81343" y="24203"/>
                    <a:pt x="80174" y="24311"/>
                    <a:pt x="79094" y="24546"/>
                  </a:cubicBezTo>
                  <a:cubicBezTo>
                    <a:pt x="75387" y="21032"/>
                    <a:pt x="68979" y="19351"/>
                    <a:pt x="62520" y="19351"/>
                  </a:cubicBezTo>
                  <a:cubicBezTo>
                    <a:pt x="57943" y="19351"/>
                    <a:pt x="53339" y="20195"/>
                    <a:pt x="49652" y="21829"/>
                  </a:cubicBezTo>
                  <a:cubicBezTo>
                    <a:pt x="40760" y="25766"/>
                    <a:pt x="35601" y="33057"/>
                    <a:pt x="33185" y="40416"/>
                  </a:cubicBezTo>
                  <a:cubicBezTo>
                    <a:pt x="31765" y="44742"/>
                    <a:pt x="31142" y="49269"/>
                    <a:pt x="32249" y="53643"/>
                  </a:cubicBezTo>
                  <a:cubicBezTo>
                    <a:pt x="33353" y="58020"/>
                    <a:pt x="36304" y="62240"/>
                    <a:pt x="41088" y="65015"/>
                  </a:cubicBezTo>
                  <a:cubicBezTo>
                    <a:pt x="37435" y="67558"/>
                    <a:pt x="36079" y="73320"/>
                    <a:pt x="39844" y="75777"/>
                  </a:cubicBezTo>
                  <a:cubicBezTo>
                    <a:pt x="37844" y="75479"/>
                    <a:pt x="35915" y="75337"/>
                    <a:pt x="34059" y="75337"/>
                  </a:cubicBezTo>
                  <a:cubicBezTo>
                    <a:pt x="11716" y="75337"/>
                    <a:pt x="0" y="95809"/>
                    <a:pt x="3722" y="110012"/>
                  </a:cubicBezTo>
                  <a:cubicBezTo>
                    <a:pt x="4369" y="112487"/>
                    <a:pt x="5358" y="114894"/>
                    <a:pt x="6628" y="117215"/>
                  </a:cubicBezTo>
                  <a:cubicBezTo>
                    <a:pt x="9584" y="122619"/>
                    <a:pt x="14073" y="127574"/>
                    <a:pt x="19379" y="131933"/>
                  </a:cubicBezTo>
                  <a:cubicBezTo>
                    <a:pt x="21069" y="133319"/>
                    <a:pt x="41101" y="145237"/>
                    <a:pt x="44051" y="145237"/>
                  </a:cubicBezTo>
                  <a:cubicBezTo>
                    <a:pt x="44205" y="145237"/>
                    <a:pt x="44313" y="145205"/>
                    <a:pt x="44368" y="145136"/>
                  </a:cubicBezTo>
                  <a:lnTo>
                    <a:pt x="44368" y="145136"/>
                  </a:lnTo>
                  <a:cubicBezTo>
                    <a:pt x="40178" y="150275"/>
                    <a:pt x="38743" y="156311"/>
                    <a:pt x="42121" y="161756"/>
                  </a:cubicBezTo>
                  <a:cubicBezTo>
                    <a:pt x="45934" y="167896"/>
                    <a:pt x="54264" y="172184"/>
                    <a:pt x="63257" y="173817"/>
                  </a:cubicBezTo>
                  <a:cubicBezTo>
                    <a:pt x="67520" y="174593"/>
                    <a:pt x="71651" y="175199"/>
                    <a:pt x="75698" y="175199"/>
                  </a:cubicBezTo>
                  <a:cubicBezTo>
                    <a:pt x="81021" y="175199"/>
                    <a:pt x="86200" y="174150"/>
                    <a:pt x="91347" y="171059"/>
                  </a:cubicBezTo>
                  <a:cubicBezTo>
                    <a:pt x="91642" y="176079"/>
                    <a:pt x="94704" y="180653"/>
                    <a:pt x="98729" y="183672"/>
                  </a:cubicBezTo>
                  <a:cubicBezTo>
                    <a:pt x="102975" y="186857"/>
                    <a:pt x="106996" y="187931"/>
                    <a:pt x="111085" y="187931"/>
                  </a:cubicBezTo>
                  <a:cubicBezTo>
                    <a:pt x="116328" y="187931"/>
                    <a:pt x="121682" y="186166"/>
                    <a:pt x="127761" y="184823"/>
                  </a:cubicBezTo>
                  <a:lnTo>
                    <a:pt x="127761" y="184823"/>
                  </a:lnTo>
                  <a:cubicBezTo>
                    <a:pt x="126299" y="190960"/>
                    <a:pt x="131553" y="196695"/>
                    <a:pt x="137084" y="199731"/>
                  </a:cubicBezTo>
                  <a:cubicBezTo>
                    <a:pt x="142847" y="202895"/>
                    <a:pt x="149407" y="204451"/>
                    <a:pt x="155975" y="204451"/>
                  </a:cubicBezTo>
                  <a:cubicBezTo>
                    <a:pt x="164338" y="204451"/>
                    <a:pt x="172713" y="201928"/>
                    <a:pt x="179470" y="196987"/>
                  </a:cubicBezTo>
                  <a:cubicBezTo>
                    <a:pt x="181821" y="195268"/>
                    <a:pt x="184039" y="193207"/>
                    <a:pt x="185217" y="190546"/>
                  </a:cubicBezTo>
                  <a:cubicBezTo>
                    <a:pt x="187683" y="184986"/>
                    <a:pt x="182550" y="176531"/>
                    <a:pt x="178865" y="172467"/>
                  </a:cubicBezTo>
                  <a:lnTo>
                    <a:pt x="178865" y="172467"/>
                  </a:lnTo>
                  <a:cubicBezTo>
                    <a:pt x="179605" y="172985"/>
                    <a:pt x="180333" y="173188"/>
                    <a:pt x="181071" y="173188"/>
                  </a:cubicBezTo>
                  <a:cubicBezTo>
                    <a:pt x="182909" y="173188"/>
                    <a:pt x="184809" y="171925"/>
                    <a:pt x="187110" y="171112"/>
                  </a:cubicBezTo>
                  <a:cubicBezTo>
                    <a:pt x="190338" y="169972"/>
                    <a:pt x="192396" y="167294"/>
                    <a:pt x="192036" y="164698"/>
                  </a:cubicBezTo>
                  <a:lnTo>
                    <a:pt x="192036" y="164698"/>
                  </a:lnTo>
                  <a:cubicBezTo>
                    <a:pt x="200855" y="168780"/>
                    <a:pt x="211206" y="170820"/>
                    <a:pt x="221554" y="170820"/>
                  </a:cubicBezTo>
                  <a:cubicBezTo>
                    <a:pt x="232217" y="170820"/>
                    <a:pt x="242878" y="168654"/>
                    <a:pt x="251857" y="164326"/>
                  </a:cubicBezTo>
                  <a:cubicBezTo>
                    <a:pt x="269552" y="155800"/>
                    <a:pt x="279341" y="139381"/>
                    <a:pt x="275803" y="124169"/>
                  </a:cubicBezTo>
                  <a:cubicBezTo>
                    <a:pt x="272263" y="108958"/>
                    <a:pt x="255589" y="95790"/>
                    <a:pt x="235021" y="91963"/>
                  </a:cubicBezTo>
                  <a:cubicBezTo>
                    <a:pt x="237304" y="90519"/>
                    <a:pt x="236557" y="88313"/>
                    <a:pt x="235706" y="86201"/>
                  </a:cubicBezTo>
                  <a:cubicBezTo>
                    <a:pt x="234856" y="84090"/>
                    <a:pt x="232219" y="82421"/>
                    <a:pt x="229227" y="82096"/>
                  </a:cubicBezTo>
                  <a:cubicBezTo>
                    <a:pt x="235166" y="76125"/>
                    <a:pt x="236344" y="66557"/>
                    <a:pt x="234611" y="59295"/>
                  </a:cubicBezTo>
                  <a:cubicBezTo>
                    <a:pt x="233654" y="55291"/>
                    <a:pt x="231359" y="51334"/>
                    <a:pt x="227219" y="48599"/>
                  </a:cubicBezTo>
                  <a:cubicBezTo>
                    <a:pt x="224260" y="46647"/>
                    <a:pt x="220258" y="45434"/>
                    <a:pt x="216310" y="45434"/>
                  </a:cubicBezTo>
                  <a:cubicBezTo>
                    <a:pt x="214734" y="45434"/>
                    <a:pt x="213166" y="45627"/>
                    <a:pt x="211677" y="46045"/>
                  </a:cubicBezTo>
                  <a:cubicBezTo>
                    <a:pt x="214916" y="44958"/>
                    <a:pt x="212648" y="39604"/>
                    <a:pt x="209379" y="38561"/>
                  </a:cubicBezTo>
                  <a:lnTo>
                    <a:pt x="209379" y="38561"/>
                  </a:lnTo>
                  <a:cubicBezTo>
                    <a:pt x="210006" y="38627"/>
                    <a:pt x="210632" y="38659"/>
                    <a:pt x="211253" y="38659"/>
                  </a:cubicBezTo>
                  <a:cubicBezTo>
                    <a:pt x="218505" y="38659"/>
                    <a:pt x="225272" y="34366"/>
                    <a:pt x="228746" y="29625"/>
                  </a:cubicBezTo>
                  <a:cubicBezTo>
                    <a:pt x="232517" y="24481"/>
                    <a:pt x="232044" y="17978"/>
                    <a:pt x="228300" y="12822"/>
                  </a:cubicBezTo>
                  <a:cubicBezTo>
                    <a:pt x="224555" y="7666"/>
                    <a:pt x="217825" y="3833"/>
                    <a:pt x="210318" y="1777"/>
                  </a:cubicBezTo>
                  <a:cubicBezTo>
                    <a:pt x="205980" y="591"/>
                    <a:pt x="201338" y="0"/>
                    <a:pt x="196699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6"/>
            <p:cNvSpPr/>
            <p:nvPr/>
          </p:nvSpPr>
          <p:spPr>
            <a:xfrm>
              <a:off x="6437575" y="2133650"/>
              <a:ext cx="784600" cy="511650"/>
            </a:xfrm>
            <a:custGeom>
              <a:avLst/>
              <a:gdLst/>
              <a:ahLst/>
              <a:cxnLst/>
              <a:rect l="l" t="t" r="r" b="b"/>
              <a:pathLst>
                <a:path w="31384" h="20466" extrusionOk="0">
                  <a:moveTo>
                    <a:pt x="14437" y="0"/>
                  </a:moveTo>
                  <a:cubicBezTo>
                    <a:pt x="12541" y="0"/>
                    <a:pt x="10757" y="363"/>
                    <a:pt x="9277" y="1093"/>
                  </a:cubicBezTo>
                  <a:lnTo>
                    <a:pt x="9280" y="1093"/>
                  </a:lnTo>
                  <a:cubicBezTo>
                    <a:pt x="1" y="5673"/>
                    <a:pt x="3666" y="20264"/>
                    <a:pt x="17717" y="20462"/>
                  </a:cubicBezTo>
                  <a:cubicBezTo>
                    <a:pt x="17859" y="20464"/>
                    <a:pt x="18001" y="20465"/>
                    <a:pt x="18143" y="20465"/>
                  </a:cubicBezTo>
                  <a:cubicBezTo>
                    <a:pt x="22939" y="20465"/>
                    <a:pt x="27741" y="19335"/>
                    <a:pt x="29500" y="15867"/>
                  </a:cubicBezTo>
                  <a:cubicBezTo>
                    <a:pt x="31384" y="12152"/>
                    <a:pt x="28838" y="6408"/>
                    <a:pt x="24163" y="3119"/>
                  </a:cubicBezTo>
                  <a:cubicBezTo>
                    <a:pt x="21217" y="1049"/>
                    <a:pt x="17664" y="0"/>
                    <a:pt x="14437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6"/>
            <p:cNvSpPr/>
            <p:nvPr/>
          </p:nvSpPr>
          <p:spPr>
            <a:xfrm>
              <a:off x="6471250" y="1628000"/>
              <a:ext cx="494900" cy="353775"/>
            </a:xfrm>
            <a:custGeom>
              <a:avLst/>
              <a:gdLst/>
              <a:ahLst/>
              <a:cxnLst/>
              <a:rect l="l" t="t" r="r" b="b"/>
              <a:pathLst>
                <a:path w="19796" h="14151" extrusionOk="0">
                  <a:moveTo>
                    <a:pt x="10661" y="0"/>
                  </a:moveTo>
                  <a:cubicBezTo>
                    <a:pt x="9582" y="0"/>
                    <a:pt x="8566" y="205"/>
                    <a:pt x="7729" y="620"/>
                  </a:cubicBezTo>
                  <a:cubicBezTo>
                    <a:pt x="3323" y="2806"/>
                    <a:pt x="1" y="10995"/>
                    <a:pt x="8898" y="13750"/>
                  </a:cubicBezTo>
                  <a:cubicBezTo>
                    <a:pt x="9794" y="14027"/>
                    <a:pt x="10682" y="14150"/>
                    <a:pt x="11538" y="14150"/>
                  </a:cubicBezTo>
                  <a:cubicBezTo>
                    <a:pt x="13043" y="14150"/>
                    <a:pt x="14450" y="13770"/>
                    <a:pt x="15634" y="13183"/>
                  </a:cubicBezTo>
                  <a:cubicBezTo>
                    <a:pt x="17504" y="12253"/>
                    <a:pt x="18968" y="10767"/>
                    <a:pt x="19382" y="8807"/>
                  </a:cubicBezTo>
                  <a:cubicBezTo>
                    <a:pt x="19795" y="6843"/>
                    <a:pt x="19033" y="4380"/>
                    <a:pt x="17135" y="2555"/>
                  </a:cubicBezTo>
                  <a:cubicBezTo>
                    <a:pt x="15380" y="870"/>
                    <a:pt x="12886" y="0"/>
                    <a:pt x="10661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6"/>
            <p:cNvSpPr/>
            <p:nvPr/>
          </p:nvSpPr>
          <p:spPr>
            <a:xfrm>
              <a:off x="468925" y="1526250"/>
              <a:ext cx="494875" cy="353775"/>
            </a:xfrm>
            <a:custGeom>
              <a:avLst/>
              <a:gdLst/>
              <a:ahLst/>
              <a:cxnLst/>
              <a:rect l="l" t="t" r="r" b="b"/>
              <a:pathLst>
                <a:path w="19795" h="14151" extrusionOk="0">
                  <a:moveTo>
                    <a:pt x="10660" y="1"/>
                  </a:moveTo>
                  <a:cubicBezTo>
                    <a:pt x="9581" y="1"/>
                    <a:pt x="8566" y="205"/>
                    <a:pt x="7728" y="621"/>
                  </a:cubicBezTo>
                  <a:cubicBezTo>
                    <a:pt x="3322" y="2806"/>
                    <a:pt x="0" y="10995"/>
                    <a:pt x="8898" y="13751"/>
                  </a:cubicBezTo>
                  <a:cubicBezTo>
                    <a:pt x="9794" y="14028"/>
                    <a:pt x="10682" y="14151"/>
                    <a:pt x="11537" y="14151"/>
                  </a:cubicBezTo>
                  <a:cubicBezTo>
                    <a:pt x="13043" y="14151"/>
                    <a:pt x="14450" y="13771"/>
                    <a:pt x="15634" y="13184"/>
                  </a:cubicBezTo>
                  <a:cubicBezTo>
                    <a:pt x="17503" y="12253"/>
                    <a:pt x="18968" y="10768"/>
                    <a:pt x="19381" y="8807"/>
                  </a:cubicBezTo>
                  <a:cubicBezTo>
                    <a:pt x="19795" y="6843"/>
                    <a:pt x="19030" y="4380"/>
                    <a:pt x="17134" y="2555"/>
                  </a:cubicBezTo>
                  <a:cubicBezTo>
                    <a:pt x="15380" y="871"/>
                    <a:pt x="12885" y="1"/>
                    <a:pt x="10660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6"/>
            <p:cNvSpPr/>
            <p:nvPr/>
          </p:nvSpPr>
          <p:spPr>
            <a:xfrm>
              <a:off x="478875" y="2084700"/>
              <a:ext cx="265675" cy="189975"/>
            </a:xfrm>
            <a:custGeom>
              <a:avLst/>
              <a:gdLst/>
              <a:ahLst/>
              <a:cxnLst/>
              <a:rect l="l" t="t" r="r" b="b"/>
              <a:pathLst>
                <a:path w="10627" h="7599" extrusionOk="0">
                  <a:moveTo>
                    <a:pt x="5722" y="0"/>
                  </a:moveTo>
                  <a:cubicBezTo>
                    <a:pt x="5143" y="0"/>
                    <a:pt x="4597" y="110"/>
                    <a:pt x="4147" y="334"/>
                  </a:cubicBezTo>
                  <a:cubicBezTo>
                    <a:pt x="1782" y="1506"/>
                    <a:pt x="1" y="5904"/>
                    <a:pt x="4776" y="7383"/>
                  </a:cubicBezTo>
                  <a:cubicBezTo>
                    <a:pt x="5258" y="7532"/>
                    <a:pt x="5735" y="7598"/>
                    <a:pt x="6195" y="7598"/>
                  </a:cubicBezTo>
                  <a:cubicBezTo>
                    <a:pt x="7002" y="7598"/>
                    <a:pt x="7758" y="7395"/>
                    <a:pt x="8394" y="7079"/>
                  </a:cubicBezTo>
                  <a:cubicBezTo>
                    <a:pt x="9398" y="6580"/>
                    <a:pt x="10183" y="5782"/>
                    <a:pt x="10405" y="4728"/>
                  </a:cubicBezTo>
                  <a:cubicBezTo>
                    <a:pt x="10626" y="3674"/>
                    <a:pt x="10219" y="2351"/>
                    <a:pt x="9200" y="1373"/>
                  </a:cubicBezTo>
                  <a:cubicBezTo>
                    <a:pt x="8257" y="469"/>
                    <a:pt x="6918" y="0"/>
                    <a:pt x="5722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6"/>
            <p:cNvSpPr/>
            <p:nvPr/>
          </p:nvSpPr>
          <p:spPr>
            <a:xfrm>
              <a:off x="309900" y="4032700"/>
              <a:ext cx="760950" cy="582525"/>
            </a:xfrm>
            <a:custGeom>
              <a:avLst/>
              <a:gdLst/>
              <a:ahLst/>
              <a:cxnLst/>
              <a:rect l="l" t="t" r="r" b="b"/>
              <a:pathLst>
                <a:path w="30438" h="23301" extrusionOk="0">
                  <a:moveTo>
                    <a:pt x="17155" y="0"/>
                  </a:moveTo>
                  <a:cubicBezTo>
                    <a:pt x="11271" y="0"/>
                    <a:pt x="4179" y="1506"/>
                    <a:pt x="1471" y="8816"/>
                  </a:cubicBezTo>
                  <a:cubicBezTo>
                    <a:pt x="0" y="12782"/>
                    <a:pt x="1264" y="16609"/>
                    <a:pt x="3337" y="19043"/>
                  </a:cubicBezTo>
                  <a:cubicBezTo>
                    <a:pt x="5638" y="21743"/>
                    <a:pt x="8946" y="23301"/>
                    <a:pt x="12649" y="23301"/>
                  </a:cubicBezTo>
                  <a:cubicBezTo>
                    <a:pt x="12939" y="23301"/>
                    <a:pt x="13231" y="23291"/>
                    <a:pt x="13525" y="23272"/>
                  </a:cubicBezTo>
                  <a:cubicBezTo>
                    <a:pt x="17577" y="23006"/>
                    <a:pt x="21995" y="20856"/>
                    <a:pt x="25524" y="17289"/>
                  </a:cubicBezTo>
                  <a:cubicBezTo>
                    <a:pt x="28031" y="14755"/>
                    <a:pt x="30160" y="11250"/>
                    <a:pt x="30278" y="7936"/>
                  </a:cubicBezTo>
                  <a:cubicBezTo>
                    <a:pt x="30438" y="3335"/>
                    <a:pt x="26749" y="881"/>
                    <a:pt x="22946" y="406"/>
                  </a:cubicBezTo>
                  <a:cubicBezTo>
                    <a:pt x="21377" y="210"/>
                    <a:pt x="19350" y="0"/>
                    <a:pt x="17155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6"/>
            <p:cNvSpPr/>
            <p:nvPr/>
          </p:nvSpPr>
          <p:spPr>
            <a:xfrm>
              <a:off x="2039825" y="293625"/>
              <a:ext cx="718650" cy="436675"/>
            </a:xfrm>
            <a:custGeom>
              <a:avLst/>
              <a:gdLst/>
              <a:ahLst/>
              <a:cxnLst/>
              <a:rect l="l" t="t" r="r" b="b"/>
              <a:pathLst>
                <a:path w="28746" h="17467" extrusionOk="0">
                  <a:moveTo>
                    <a:pt x="9864" y="0"/>
                  </a:moveTo>
                  <a:cubicBezTo>
                    <a:pt x="9816" y="0"/>
                    <a:pt x="9767" y="0"/>
                    <a:pt x="9719" y="1"/>
                  </a:cubicBezTo>
                  <a:cubicBezTo>
                    <a:pt x="7661" y="10"/>
                    <a:pt x="5555" y="261"/>
                    <a:pt x="3769" y="1002"/>
                  </a:cubicBezTo>
                  <a:cubicBezTo>
                    <a:pt x="1979" y="1743"/>
                    <a:pt x="547" y="3034"/>
                    <a:pt x="296" y="4519"/>
                  </a:cubicBezTo>
                  <a:cubicBezTo>
                    <a:pt x="0" y="6297"/>
                    <a:pt x="1377" y="7986"/>
                    <a:pt x="2891" y="9398"/>
                  </a:cubicBezTo>
                  <a:cubicBezTo>
                    <a:pt x="6160" y="12438"/>
                    <a:pt x="13422" y="17466"/>
                    <a:pt x="19863" y="17466"/>
                  </a:cubicBezTo>
                  <a:cubicBezTo>
                    <a:pt x="21930" y="17466"/>
                    <a:pt x="23912" y="16949"/>
                    <a:pt x="25651" y="15682"/>
                  </a:cubicBezTo>
                  <a:cubicBezTo>
                    <a:pt x="28031" y="13948"/>
                    <a:pt x="28746" y="11226"/>
                    <a:pt x="27907" y="8854"/>
                  </a:cubicBezTo>
                  <a:cubicBezTo>
                    <a:pt x="27069" y="6483"/>
                    <a:pt x="24848" y="4457"/>
                    <a:pt x="22155" y="2986"/>
                  </a:cubicBezTo>
                  <a:cubicBezTo>
                    <a:pt x="18643" y="1064"/>
                    <a:pt x="14260" y="0"/>
                    <a:pt x="9864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6"/>
            <p:cNvSpPr/>
            <p:nvPr/>
          </p:nvSpPr>
          <p:spPr>
            <a:xfrm>
              <a:off x="2884125" y="245625"/>
              <a:ext cx="371725" cy="299200"/>
            </a:xfrm>
            <a:custGeom>
              <a:avLst/>
              <a:gdLst/>
              <a:ahLst/>
              <a:cxnLst/>
              <a:rect l="l" t="t" r="r" b="b"/>
              <a:pathLst>
                <a:path w="14869" h="11968" extrusionOk="0">
                  <a:moveTo>
                    <a:pt x="7586" y="1"/>
                  </a:moveTo>
                  <a:cubicBezTo>
                    <a:pt x="6829" y="1"/>
                    <a:pt x="6075" y="91"/>
                    <a:pt x="5360" y="285"/>
                  </a:cubicBezTo>
                  <a:cubicBezTo>
                    <a:pt x="2475" y="1067"/>
                    <a:pt x="192" y="4676"/>
                    <a:pt x="83" y="7679"/>
                  </a:cubicBezTo>
                  <a:cubicBezTo>
                    <a:pt x="0" y="9995"/>
                    <a:pt x="1211" y="11950"/>
                    <a:pt x="4439" y="11967"/>
                  </a:cubicBezTo>
                  <a:cubicBezTo>
                    <a:pt x="4453" y="11967"/>
                    <a:pt x="4466" y="11967"/>
                    <a:pt x="4480" y="11967"/>
                  </a:cubicBezTo>
                  <a:cubicBezTo>
                    <a:pt x="6416" y="11967"/>
                    <a:pt x="8170" y="11155"/>
                    <a:pt x="9692" y="10287"/>
                  </a:cubicBezTo>
                  <a:cubicBezTo>
                    <a:pt x="12341" y="8775"/>
                    <a:pt x="14869" y="6660"/>
                    <a:pt x="14609" y="4221"/>
                  </a:cubicBezTo>
                  <a:cubicBezTo>
                    <a:pt x="14349" y="1776"/>
                    <a:pt x="10940" y="1"/>
                    <a:pt x="7586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6"/>
            <p:cNvSpPr/>
            <p:nvPr/>
          </p:nvSpPr>
          <p:spPr>
            <a:xfrm>
              <a:off x="4059225" y="238100"/>
              <a:ext cx="434500" cy="388400"/>
            </a:xfrm>
            <a:custGeom>
              <a:avLst/>
              <a:gdLst/>
              <a:ahLst/>
              <a:cxnLst/>
              <a:rect l="l" t="t" r="r" b="b"/>
              <a:pathLst>
                <a:path w="17380" h="15536" extrusionOk="0">
                  <a:moveTo>
                    <a:pt x="10399" y="1"/>
                  </a:moveTo>
                  <a:cubicBezTo>
                    <a:pt x="8145" y="1"/>
                    <a:pt x="5801" y="677"/>
                    <a:pt x="4230" y="1873"/>
                  </a:cubicBezTo>
                  <a:cubicBezTo>
                    <a:pt x="1335" y="4076"/>
                    <a:pt x="686" y="7419"/>
                    <a:pt x="1285" y="10434"/>
                  </a:cubicBezTo>
                  <a:lnTo>
                    <a:pt x="1282" y="10434"/>
                  </a:lnTo>
                  <a:cubicBezTo>
                    <a:pt x="1793" y="13004"/>
                    <a:pt x="1" y="13503"/>
                    <a:pt x="3243" y="14595"/>
                  </a:cubicBezTo>
                  <a:cubicBezTo>
                    <a:pt x="3890" y="15242"/>
                    <a:pt x="4973" y="15535"/>
                    <a:pt x="6087" y="15535"/>
                  </a:cubicBezTo>
                  <a:cubicBezTo>
                    <a:pt x="6777" y="15535"/>
                    <a:pt x="7480" y="15423"/>
                    <a:pt x="8098" y="15212"/>
                  </a:cubicBezTo>
                  <a:cubicBezTo>
                    <a:pt x="9711" y="14663"/>
                    <a:pt x="10880" y="13618"/>
                    <a:pt x="11990" y="12605"/>
                  </a:cubicBezTo>
                  <a:cubicBezTo>
                    <a:pt x="13759" y="10992"/>
                    <a:pt x="15561" y="9339"/>
                    <a:pt x="16470" y="7387"/>
                  </a:cubicBezTo>
                  <a:cubicBezTo>
                    <a:pt x="17380" y="5435"/>
                    <a:pt x="17235" y="3093"/>
                    <a:pt x="15383" y="1534"/>
                  </a:cubicBezTo>
                  <a:cubicBezTo>
                    <a:pt x="14131" y="481"/>
                    <a:pt x="12297" y="1"/>
                    <a:pt x="10399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" name="Google Shape;82;p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9pPr>
          </a:lstStyle>
          <a:p>
            <a:endParaRPr/>
          </a:p>
        </p:txBody>
      </p:sp>
      <p:pic>
        <p:nvPicPr>
          <p:cNvPr id="83" name="Google Shape;83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6300126">
            <a:off x="8006253" y="-362347"/>
            <a:ext cx="911217" cy="814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2700232">
            <a:off x="-193462" y="3495870"/>
            <a:ext cx="776727" cy="694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98">
            <a:off x="165850" y="4052697"/>
            <a:ext cx="427954" cy="404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749802" y="3721000"/>
            <a:ext cx="1142626" cy="1696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000117">
            <a:off x="648742" y="4642546"/>
            <a:ext cx="521688" cy="493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12685">
            <a:off x="-96490" y="4487828"/>
            <a:ext cx="1105072" cy="114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115372" y="-310478"/>
            <a:ext cx="2083579" cy="1587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8505206" y="535012"/>
            <a:ext cx="1227722" cy="11503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gradFill>
          <a:gsLst>
            <a:gs pos="0">
              <a:schemeClr val="accent3"/>
            </a:gs>
            <a:gs pos="100000">
              <a:schemeClr val="dk2"/>
            </a:gs>
          </a:gsLst>
          <a:lin ang="5400700" scaled="0"/>
        </a:gra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7"/>
          <p:cNvGrpSpPr/>
          <p:nvPr/>
        </p:nvGrpSpPr>
        <p:grpSpPr>
          <a:xfrm rot="10800000">
            <a:off x="-1432923" y="-1680863"/>
            <a:ext cx="11110314" cy="8256344"/>
            <a:chOff x="309900" y="238100"/>
            <a:chExt cx="7048350" cy="5237800"/>
          </a:xfrm>
        </p:grpSpPr>
        <p:sp>
          <p:nvSpPr>
            <p:cNvPr id="93" name="Google Shape;93;p7"/>
            <p:cNvSpPr/>
            <p:nvPr/>
          </p:nvSpPr>
          <p:spPr>
            <a:xfrm>
              <a:off x="374700" y="364600"/>
              <a:ext cx="6983550" cy="5111300"/>
            </a:xfrm>
            <a:custGeom>
              <a:avLst/>
              <a:gdLst/>
              <a:ahLst/>
              <a:cxnLst/>
              <a:rect l="l" t="t" r="r" b="b"/>
              <a:pathLst>
                <a:path w="279342" h="204452" extrusionOk="0">
                  <a:moveTo>
                    <a:pt x="196699" y="0"/>
                  </a:moveTo>
                  <a:cubicBezTo>
                    <a:pt x="188842" y="0"/>
                    <a:pt x="180997" y="1696"/>
                    <a:pt x="174665" y="5070"/>
                  </a:cubicBezTo>
                  <a:cubicBezTo>
                    <a:pt x="164598" y="10436"/>
                    <a:pt x="158908" y="20001"/>
                    <a:pt x="161043" y="28943"/>
                  </a:cubicBezTo>
                  <a:cubicBezTo>
                    <a:pt x="160346" y="27106"/>
                    <a:pt x="155949" y="25269"/>
                    <a:pt x="153350" y="25016"/>
                  </a:cubicBezTo>
                  <a:cubicBezTo>
                    <a:pt x="153075" y="24989"/>
                    <a:pt x="152799" y="24976"/>
                    <a:pt x="152522" y="24976"/>
                  </a:cubicBezTo>
                  <a:cubicBezTo>
                    <a:pt x="150184" y="24976"/>
                    <a:pt x="147860" y="25903"/>
                    <a:pt x="146661" y="27369"/>
                  </a:cubicBezTo>
                  <a:cubicBezTo>
                    <a:pt x="149786" y="20196"/>
                    <a:pt x="141467" y="12184"/>
                    <a:pt x="132333" y="8646"/>
                  </a:cubicBezTo>
                  <a:cubicBezTo>
                    <a:pt x="129206" y="7435"/>
                    <a:pt x="125693" y="6858"/>
                    <a:pt x="122164" y="6858"/>
                  </a:cubicBezTo>
                  <a:cubicBezTo>
                    <a:pt x="115383" y="6858"/>
                    <a:pt x="108548" y="8990"/>
                    <a:pt x="104302" y="12858"/>
                  </a:cubicBezTo>
                  <a:cubicBezTo>
                    <a:pt x="99403" y="17326"/>
                    <a:pt x="95032" y="22352"/>
                    <a:pt x="96092" y="28013"/>
                  </a:cubicBezTo>
                  <a:cubicBezTo>
                    <a:pt x="92782" y="25870"/>
                    <a:pt x="87330" y="24203"/>
                    <a:pt x="82557" y="24203"/>
                  </a:cubicBezTo>
                  <a:cubicBezTo>
                    <a:pt x="81343" y="24203"/>
                    <a:pt x="80174" y="24311"/>
                    <a:pt x="79094" y="24546"/>
                  </a:cubicBezTo>
                  <a:cubicBezTo>
                    <a:pt x="75387" y="21032"/>
                    <a:pt x="68979" y="19351"/>
                    <a:pt x="62520" y="19351"/>
                  </a:cubicBezTo>
                  <a:cubicBezTo>
                    <a:pt x="57943" y="19351"/>
                    <a:pt x="53339" y="20195"/>
                    <a:pt x="49652" y="21829"/>
                  </a:cubicBezTo>
                  <a:cubicBezTo>
                    <a:pt x="40760" y="25766"/>
                    <a:pt x="35601" y="33057"/>
                    <a:pt x="33185" y="40416"/>
                  </a:cubicBezTo>
                  <a:cubicBezTo>
                    <a:pt x="31765" y="44742"/>
                    <a:pt x="31142" y="49269"/>
                    <a:pt x="32249" y="53643"/>
                  </a:cubicBezTo>
                  <a:cubicBezTo>
                    <a:pt x="33353" y="58020"/>
                    <a:pt x="36304" y="62240"/>
                    <a:pt x="41088" y="65015"/>
                  </a:cubicBezTo>
                  <a:cubicBezTo>
                    <a:pt x="37435" y="67558"/>
                    <a:pt x="36079" y="73320"/>
                    <a:pt x="39844" y="75777"/>
                  </a:cubicBezTo>
                  <a:cubicBezTo>
                    <a:pt x="37844" y="75479"/>
                    <a:pt x="35915" y="75337"/>
                    <a:pt x="34059" y="75337"/>
                  </a:cubicBezTo>
                  <a:cubicBezTo>
                    <a:pt x="11716" y="75337"/>
                    <a:pt x="0" y="95809"/>
                    <a:pt x="3722" y="110012"/>
                  </a:cubicBezTo>
                  <a:cubicBezTo>
                    <a:pt x="4369" y="112487"/>
                    <a:pt x="5358" y="114894"/>
                    <a:pt x="6628" y="117215"/>
                  </a:cubicBezTo>
                  <a:cubicBezTo>
                    <a:pt x="9584" y="122619"/>
                    <a:pt x="14073" y="127574"/>
                    <a:pt x="19379" y="131933"/>
                  </a:cubicBezTo>
                  <a:cubicBezTo>
                    <a:pt x="21069" y="133319"/>
                    <a:pt x="41101" y="145237"/>
                    <a:pt x="44051" y="145237"/>
                  </a:cubicBezTo>
                  <a:cubicBezTo>
                    <a:pt x="44205" y="145237"/>
                    <a:pt x="44313" y="145205"/>
                    <a:pt x="44368" y="145136"/>
                  </a:cubicBezTo>
                  <a:lnTo>
                    <a:pt x="44368" y="145136"/>
                  </a:lnTo>
                  <a:cubicBezTo>
                    <a:pt x="40178" y="150275"/>
                    <a:pt x="38743" y="156311"/>
                    <a:pt x="42121" y="161756"/>
                  </a:cubicBezTo>
                  <a:cubicBezTo>
                    <a:pt x="45934" y="167896"/>
                    <a:pt x="54264" y="172184"/>
                    <a:pt x="63257" y="173817"/>
                  </a:cubicBezTo>
                  <a:cubicBezTo>
                    <a:pt x="67520" y="174593"/>
                    <a:pt x="71651" y="175199"/>
                    <a:pt x="75698" y="175199"/>
                  </a:cubicBezTo>
                  <a:cubicBezTo>
                    <a:pt x="81021" y="175199"/>
                    <a:pt x="86200" y="174150"/>
                    <a:pt x="91347" y="171059"/>
                  </a:cubicBezTo>
                  <a:cubicBezTo>
                    <a:pt x="91642" y="176079"/>
                    <a:pt x="94704" y="180653"/>
                    <a:pt x="98729" y="183672"/>
                  </a:cubicBezTo>
                  <a:cubicBezTo>
                    <a:pt x="102975" y="186857"/>
                    <a:pt x="106996" y="187931"/>
                    <a:pt x="111085" y="187931"/>
                  </a:cubicBezTo>
                  <a:cubicBezTo>
                    <a:pt x="116328" y="187931"/>
                    <a:pt x="121682" y="186166"/>
                    <a:pt x="127761" y="184823"/>
                  </a:cubicBezTo>
                  <a:lnTo>
                    <a:pt x="127761" y="184823"/>
                  </a:lnTo>
                  <a:cubicBezTo>
                    <a:pt x="126299" y="190960"/>
                    <a:pt x="131553" y="196695"/>
                    <a:pt x="137084" y="199731"/>
                  </a:cubicBezTo>
                  <a:cubicBezTo>
                    <a:pt x="142847" y="202895"/>
                    <a:pt x="149407" y="204451"/>
                    <a:pt x="155975" y="204451"/>
                  </a:cubicBezTo>
                  <a:cubicBezTo>
                    <a:pt x="164338" y="204451"/>
                    <a:pt x="172713" y="201928"/>
                    <a:pt x="179470" y="196987"/>
                  </a:cubicBezTo>
                  <a:cubicBezTo>
                    <a:pt x="181821" y="195268"/>
                    <a:pt x="184039" y="193207"/>
                    <a:pt x="185217" y="190546"/>
                  </a:cubicBezTo>
                  <a:cubicBezTo>
                    <a:pt x="187683" y="184986"/>
                    <a:pt x="182550" y="176531"/>
                    <a:pt x="178865" y="172467"/>
                  </a:cubicBezTo>
                  <a:lnTo>
                    <a:pt x="178865" y="172467"/>
                  </a:lnTo>
                  <a:cubicBezTo>
                    <a:pt x="179605" y="172985"/>
                    <a:pt x="180333" y="173188"/>
                    <a:pt x="181071" y="173188"/>
                  </a:cubicBezTo>
                  <a:cubicBezTo>
                    <a:pt x="182909" y="173188"/>
                    <a:pt x="184809" y="171925"/>
                    <a:pt x="187110" y="171112"/>
                  </a:cubicBezTo>
                  <a:cubicBezTo>
                    <a:pt x="190338" y="169972"/>
                    <a:pt x="192396" y="167294"/>
                    <a:pt x="192036" y="164698"/>
                  </a:cubicBezTo>
                  <a:lnTo>
                    <a:pt x="192036" y="164698"/>
                  </a:lnTo>
                  <a:cubicBezTo>
                    <a:pt x="200855" y="168780"/>
                    <a:pt x="211206" y="170820"/>
                    <a:pt x="221554" y="170820"/>
                  </a:cubicBezTo>
                  <a:cubicBezTo>
                    <a:pt x="232217" y="170820"/>
                    <a:pt x="242878" y="168654"/>
                    <a:pt x="251857" y="164326"/>
                  </a:cubicBezTo>
                  <a:cubicBezTo>
                    <a:pt x="269552" y="155800"/>
                    <a:pt x="279341" y="139381"/>
                    <a:pt x="275803" y="124169"/>
                  </a:cubicBezTo>
                  <a:cubicBezTo>
                    <a:pt x="272263" y="108958"/>
                    <a:pt x="255589" y="95790"/>
                    <a:pt x="235021" y="91963"/>
                  </a:cubicBezTo>
                  <a:cubicBezTo>
                    <a:pt x="237304" y="90519"/>
                    <a:pt x="236557" y="88313"/>
                    <a:pt x="235706" y="86201"/>
                  </a:cubicBezTo>
                  <a:cubicBezTo>
                    <a:pt x="234856" y="84090"/>
                    <a:pt x="232219" y="82421"/>
                    <a:pt x="229227" y="82096"/>
                  </a:cubicBezTo>
                  <a:cubicBezTo>
                    <a:pt x="235166" y="76125"/>
                    <a:pt x="236344" y="66557"/>
                    <a:pt x="234611" y="59295"/>
                  </a:cubicBezTo>
                  <a:cubicBezTo>
                    <a:pt x="233654" y="55291"/>
                    <a:pt x="231359" y="51334"/>
                    <a:pt x="227219" y="48599"/>
                  </a:cubicBezTo>
                  <a:cubicBezTo>
                    <a:pt x="224260" y="46647"/>
                    <a:pt x="220258" y="45434"/>
                    <a:pt x="216310" y="45434"/>
                  </a:cubicBezTo>
                  <a:cubicBezTo>
                    <a:pt x="214734" y="45434"/>
                    <a:pt x="213166" y="45627"/>
                    <a:pt x="211677" y="46045"/>
                  </a:cubicBezTo>
                  <a:cubicBezTo>
                    <a:pt x="214916" y="44958"/>
                    <a:pt x="212648" y="39604"/>
                    <a:pt x="209379" y="38561"/>
                  </a:cubicBezTo>
                  <a:lnTo>
                    <a:pt x="209379" y="38561"/>
                  </a:lnTo>
                  <a:cubicBezTo>
                    <a:pt x="210006" y="38627"/>
                    <a:pt x="210632" y="38659"/>
                    <a:pt x="211253" y="38659"/>
                  </a:cubicBezTo>
                  <a:cubicBezTo>
                    <a:pt x="218505" y="38659"/>
                    <a:pt x="225272" y="34366"/>
                    <a:pt x="228746" y="29625"/>
                  </a:cubicBezTo>
                  <a:cubicBezTo>
                    <a:pt x="232517" y="24481"/>
                    <a:pt x="232044" y="17978"/>
                    <a:pt x="228300" y="12822"/>
                  </a:cubicBezTo>
                  <a:cubicBezTo>
                    <a:pt x="224555" y="7666"/>
                    <a:pt x="217825" y="3833"/>
                    <a:pt x="210318" y="1777"/>
                  </a:cubicBezTo>
                  <a:cubicBezTo>
                    <a:pt x="205980" y="591"/>
                    <a:pt x="201338" y="0"/>
                    <a:pt x="196699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7"/>
            <p:cNvSpPr/>
            <p:nvPr/>
          </p:nvSpPr>
          <p:spPr>
            <a:xfrm>
              <a:off x="6437575" y="2133650"/>
              <a:ext cx="784600" cy="511650"/>
            </a:xfrm>
            <a:custGeom>
              <a:avLst/>
              <a:gdLst/>
              <a:ahLst/>
              <a:cxnLst/>
              <a:rect l="l" t="t" r="r" b="b"/>
              <a:pathLst>
                <a:path w="31384" h="20466" extrusionOk="0">
                  <a:moveTo>
                    <a:pt x="14437" y="0"/>
                  </a:moveTo>
                  <a:cubicBezTo>
                    <a:pt x="12541" y="0"/>
                    <a:pt x="10757" y="363"/>
                    <a:pt x="9277" y="1093"/>
                  </a:cubicBezTo>
                  <a:lnTo>
                    <a:pt x="9280" y="1093"/>
                  </a:lnTo>
                  <a:cubicBezTo>
                    <a:pt x="1" y="5673"/>
                    <a:pt x="3666" y="20264"/>
                    <a:pt x="17717" y="20462"/>
                  </a:cubicBezTo>
                  <a:cubicBezTo>
                    <a:pt x="17859" y="20464"/>
                    <a:pt x="18001" y="20465"/>
                    <a:pt x="18143" y="20465"/>
                  </a:cubicBezTo>
                  <a:cubicBezTo>
                    <a:pt x="22939" y="20465"/>
                    <a:pt x="27741" y="19335"/>
                    <a:pt x="29500" y="15867"/>
                  </a:cubicBezTo>
                  <a:cubicBezTo>
                    <a:pt x="31384" y="12152"/>
                    <a:pt x="28838" y="6408"/>
                    <a:pt x="24163" y="3119"/>
                  </a:cubicBezTo>
                  <a:cubicBezTo>
                    <a:pt x="21217" y="1049"/>
                    <a:pt x="17664" y="0"/>
                    <a:pt x="14437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7"/>
            <p:cNvSpPr/>
            <p:nvPr/>
          </p:nvSpPr>
          <p:spPr>
            <a:xfrm>
              <a:off x="6471250" y="1628000"/>
              <a:ext cx="494900" cy="353775"/>
            </a:xfrm>
            <a:custGeom>
              <a:avLst/>
              <a:gdLst/>
              <a:ahLst/>
              <a:cxnLst/>
              <a:rect l="l" t="t" r="r" b="b"/>
              <a:pathLst>
                <a:path w="19796" h="14151" extrusionOk="0">
                  <a:moveTo>
                    <a:pt x="10661" y="0"/>
                  </a:moveTo>
                  <a:cubicBezTo>
                    <a:pt x="9582" y="0"/>
                    <a:pt x="8566" y="205"/>
                    <a:pt x="7729" y="620"/>
                  </a:cubicBezTo>
                  <a:cubicBezTo>
                    <a:pt x="3323" y="2806"/>
                    <a:pt x="1" y="10995"/>
                    <a:pt x="8898" y="13750"/>
                  </a:cubicBezTo>
                  <a:cubicBezTo>
                    <a:pt x="9794" y="14027"/>
                    <a:pt x="10682" y="14150"/>
                    <a:pt x="11538" y="14150"/>
                  </a:cubicBezTo>
                  <a:cubicBezTo>
                    <a:pt x="13043" y="14150"/>
                    <a:pt x="14450" y="13770"/>
                    <a:pt x="15634" y="13183"/>
                  </a:cubicBezTo>
                  <a:cubicBezTo>
                    <a:pt x="17504" y="12253"/>
                    <a:pt x="18968" y="10767"/>
                    <a:pt x="19382" y="8807"/>
                  </a:cubicBezTo>
                  <a:cubicBezTo>
                    <a:pt x="19795" y="6843"/>
                    <a:pt x="19033" y="4380"/>
                    <a:pt x="17135" y="2555"/>
                  </a:cubicBezTo>
                  <a:cubicBezTo>
                    <a:pt x="15380" y="870"/>
                    <a:pt x="12886" y="0"/>
                    <a:pt x="10661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7"/>
            <p:cNvSpPr/>
            <p:nvPr/>
          </p:nvSpPr>
          <p:spPr>
            <a:xfrm>
              <a:off x="468925" y="1526250"/>
              <a:ext cx="494875" cy="353775"/>
            </a:xfrm>
            <a:custGeom>
              <a:avLst/>
              <a:gdLst/>
              <a:ahLst/>
              <a:cxnLst/>
              <a:rect l="l" t="t" r="r" b="b"/>
              <a:pathLst>
                <a:path w="19795" h="14151" extrusionOk="0">
                  <a:moveTo>
                    <a:pt x="10660" y="1"/>
                  </a:moveTo>
                  <a:cubicBezTo>
                    <a:pt x="9581" y="1"/>
                    <a:pt x="8566" y="205"/>
                    <a:pt x="7728" y="621"/>
                  </a:cubicBezTo>
                  <a:cubicBezTo>
                    <a:pt x="3322" y="2806"/>
                    <a:pt x="0" y="10995"/>
                    <a:pt x="8898" y="13751"/>
                  </a:cubicBezTo>
                  <a:cubicBezTo>
                    <a:pt x="9794" y="14028"/>
                    <a:pt x="10682" y="14151"/>
                    <a:pt x="11537" y="14151"/>
                  </a:cubicBezTo>
                  <a:cubicBezTo>
                    <a:pt x="13043" y="14151"/>
                    <a:pt x="14450" y="13771"/>
                    <a:pt x="15634" y="13184"/>
                  </a:cubicBezTo>
                  <a:cubicBezTo>
                    <a:pt x="17503" y="12253"/>
                    <a:pt x="18968" y="10768"/>
                    <a:pt x="19381" y="8807"/>
                  </a:cubicBezTo>
                  <a:cubicBezTo>
                    <a:pt x="19795" y="6843"/>
                    <a:pt x="19030" y="4380"/>
                    <a:pt x="17134" y="2555"/>
                  </a:cubicBezTo>
                  <a:cubicBezTo>
                    <a:pt x="15380" y="871"/>
                    <a:pt x="12885" y="1"/>
                    <a:pt x="10660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7"/>
            <p:cNvSpPr/>
            <p:nvPr/>
          </p:nvSpPr>
          <p:spPr>
            <a:xfrm>
              <a:off x="478875" y="2084700"/>
              <a:ext cx="265675" cy="189975"/>
            </a:xfrm>
            <a:custGeom>
              <a:avLst/>
              <a:gdLst/>
              <a:ahLst/>
              <a:cxnLst/>
              <a:rect l="l" t="t" r="r" b="b"/>
              <a:pathLst>
                <a:path w="10627" h="7599" extrusionOk="0">
                  <a:moveTo>
                    <a:pt x="5722" y="0"/>
                  </a:moveTo>
                  <a:cubicBezTo>
                    <a:pt x="5143" y="0"/>
                    <a:pt x="4597" y="110"/>
                    <a:pt x="4147" y="334"/>
                  </a:cubicBezTo>
                  <a:cubicBezTo>
                    <a:pt x="1782" y="1506"/>
                    <a:pt x="1" y="5904"/>
                    <a:pt x="4776" y="7383"/>
                  </a:cubicBezTo>
                  <a:cubicBezTo>
                    <a:pt x="5258" y="7532"/>
                    <a:pt x="5735" y="7598"/>
                    <a:pt x="6195" y="7598"/>
                  </a:cubicBezTo>
                  <a:cubicBezTo>
                    <a:pt x="7002" y="7598"/>
                    <a:pt x="7758" y="7395"/>
                    <a:pt x="8394" y="7079"/>
                  </a:cubicBezTo>
                  <a:cubicBezTo>
                    <a:pt x="9398" y="6580"/>
                    <a:pt x="10183" y="5782"/>
                    <a:pt x="10405" y="4728"/>
                  </a:cubicBezTo>
                  <a:cubicBezTo>
                    <a:pt x="10626" y="3674"/>
                    <a:pt x="10219" y="2351"/>
                    <a:pt x="9200" y="1373"/>
                  </a:cubicBezTo>
                  <a:cubicBezTo>
                    <a:pt x="8257" y="469"/>
                    <a:pt x="6918" y="0"/>
                    <a:pt x="5722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7"/>
            <p:cNvSpPr/>
            <p:nvPr/>
          </p:nvSpPr>
          <p:spPr>
            <a:xfrm>
              <a:off x="309900" y="4032700"/>
              <a:ext cx="760950" cy="582525"/>
            </a:xfrm>
            <a:custGeom>
              <a:avLst/>
              <a:gdLst/>
              <a:ahLst/>
              <a:cxnLst/>
              <a:rect l="l" t="t" r="r" b="b"/>
              <a:pathLst>
                <a:path w="30438" h="23301" extrusionOk="0">
                  <a:moveTo>
                    <a:pt x="17155" y="0"/>
                  </a:moveTo>
                  <a:cubicBezTo>
                    <a:pt x="11271" y="0"/>
                    <a:pt x="4179" y="1506"/>
                    <a:pt x="1471" y="8816"/>
                  </a:cubicBezTo>
                  <a:cubicBezTo>
                    <a:pt x="0" y="12782"/>
                    <a:pt x="1264" y="16609"/>
                    <a:pt x="3337" y="19043"/>
                  </a:cubicBezTo>
                  <a:cubicBezTo>
                    <a:pt x="5638" y="21743"/>
                    <a:pt x="8946" y="23301"/>
                    <a:pt x="12649" y="23301"/>
                  </a:cubicBezTo>
                  <a:cubicBezTo>
                    <a:pt x="12939" y="23301"/>
                    <a:pt x="13231" y="23291"/>
                    <a:pt x="13525" y="23272"/>
                  </a:cubicBezTo>
                  <a:cubicBezTo>
                    <a:pt x="17577" y="23006"/>
                    <a:pt x="21995" y="20856"/>
                    <a:pt x="25524" y="17289"/>
                  </a:cubicBezTo>
                  <a:cubicBezTo>
                    <a:pt x="28031" y="14755"/>
                    <a:pt x="30160" y="11250"/>
                    <a:pt x="30278" y="7936"/>
                  </a:cubicBezTo>
                  <a:cubicBezTo>
                    <a:pt x="30438" y="3335"/>
                    <a:pt x="26749" y="881"/>
                    <a:pt x="22946" y="406"/>
                  </a:cubicBezTo>
                  <a:cubicBezTo>
                    <a:pt x="21377" y="210"/>
                    <a:pt x="19350" y="0"/>
                    <a:pt x="17155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7"/>
            <p:cNvSpPr/>
            <p:nvPr/>
          </p:nvSpPr>
          <p:spPr>
            <a:xfrm>
              <a:off x="2039825" y="293625"/>
              <a:ext cx="718650" cy="436675"/>
            </a:xfrm>
            <a:custGeom>
              <a:avLst/>
              <a:gdLst/>
              <a:ahLst/>
              <a:cxnLst/>
              <a:rect l="l" t="t" r="r" b="b"/>
              <a:pathLst>
                <a:path w="28746" h="17467" extrusionOk="0">
                  <a:moveTo>
                    <a:pt x="9864" y="0"/>
                  </a:moveTo>
                  <a:cubicBezTo>
                    <a:pt x="9816" y="0"/>
                    <a:pt x="9767" y="0"/>
                    <a:pt x="9719" y="1"/>
                  </a:cubicBezTo>
                  <a:cubicBezTo>
                    <a:pt x="7661" y="10"/>
                    <a:pt x="5555" y="261"/>
                    <a:pt x="3769" y="1002"/>
                  </a:cubicBezTo>
                  <a:cubicBezTo>
                    <a:pt x="1979" y="1743"/>
                    <a:pt x="547" y="3034"/>
                    <a:pt x="296" y="4519"/>
                  </a:cubicBezTo>
                  <a:cubicBezTo>
                    <a:pt x="0" y="6297"/>
                    <a:pt x="1377" y="7986"/>
                    <a:pt x="2891" y="9398"/>
                  </a:cubicBezTo>
                  <a:cubicBezTo>
                    <a:pt x="6160" y="12438"/>
                    <a:pt x="13422" y="17466"/>
                    <a:pt x="19863" y="17466"/>
                  </a:cubicBezTo>
                  <a:cubicBezTo>
                    <a:pt x="21930" y="17466"/>
                    <a:pt x="23912" y="16949"/>
                    <a:pt x="25651" y="15682"/>
                  </a:cubicBezTo>
                  <a:cubicBezTo>
                    <a:pt x="28031" y="13948"/>
                    <a:pt x="28746" y="11226"/>
                    <a:pt x="27907" y="8854"/>
                  </a:cubicBezTo>
                  <a:cubicBezTo>
                    <a:pt x="27069" y="6483"/>
                    <a:pt x="24848" y="4457"/>
                    <a:pt x="22155" y="2986"/>
                  </a:cubicBezTo>
                  <a:cubicBezTo>
                    <a:pt x="18643" y="1064"/>
                    <a:pt x="14260" y="0"/>
                    <a:pt x="9864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7"/>
            <p:cNvSpPr/>
            <p:nvPr/>
          </p:nvSpPr>
          <p:spPr>
            <a:xfrm>
              <a:off x="2884125" y="245625"/>
              <a:ext cx="371725" cy="299200"/>
            </a:xfrm>
            <a:custGeom>
              <a:avLst/>
              <a:gdLst/>
              <a:ahLst/>
              <a:cxnLst/>
              <a:rect l="l" t="t" r="r" b="b"/>
              <a:pathLst>
                <a:path w="14869" h="11968" extrusionOk="0">
                  <a:moveTo>
                    <a:pt x="7586" y="1"/>
                  </a:moveTo>
                  <a:cubicBezTo>
                    <a:pt x="6829" y="1"/>
                    <a:pt x="6075" y="91"/>
                    <a:pt x="5360" y="285"/>
                  </a:cubicBezTo>
                  <a:cubicBezTo>
                    <a:pt x="2475" y="1067"/>
                    <a:pt x="192" y="4676"/>
                    <a:pt x="83" y="7679"/>
                  </a:cubicBezTo>
                  <a:cubicBezTo>
                    <a:pt x="0" y="9995"/>
                    <a:pt x="1211" y="11950"/>
                    <a:pt x="4439" y="11967"/>
                  </a:cubicBezTo>
                  <a:cubicBezTo>
                    <a:pt x="4453" y="11967"/>
                    <a:pt x="4466" y="11967"/>
                    <a:pt x="4480" y="11967"/>
                  </a:cubicBezTo>
                  <a:cubicBezTo>
                    <a:pt x="6416" y="11967"/>
                    <a:pt x="8170" y="11155"/>
                    <a:pt x="9692" y="10287"/>
                  </a:cubicBezTo>
                  <a:cubicBezTo>
                    <a:pt x="12341" y="8775"/>
                    <a:pt x="14869" y="6660"/>
                    <a:pt x="14609" y="4221"/>
                  </a:cubicBezTo>
                  <a:cubicBezTo>
                    <a:pt x="14349" y="1776"/>
                    <a:pt x="10940" y="1"/>
                    <a:pt x="7586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7"/>
            <p:cNvSpPr/>
            <p:nvPr/>
          </p:nvSpPr>
          <p:spPr>
            <a:xfrm>
              <a:off x="4059225" y="238100"/>
              <a:ext cx="434500" cy="388400"/>
            </a:xfrm>
            <a:custGeom>
              <a:avLst/>
              <a:gdLst/>
              <a:ahLst/>
              <a:cxnLst/>
              <a:rect l="l" t="t" r="r" b="b"/>
              <a:pathLst>
                <a:path w="17380" h="15536" extrusionOk="0">
                  <a:moveTo>
                    <a:pt x="10399" y="1"/>
                  </a:moveTo>
                  <a:cubicBezTo>
                    <a:pt x="8145" y="1"/>
                    <a:pt x="5801" y="677"/>
                    <a:pt x="4230" y="1873"/>
                  </a:cubicBezTo>
                  <a:cubicBezTo>
                    <a:pt x="1335" y="4076"/>
                    <a:pt x="686" y="7419"/>
                    <a:pt x="1285" y="10434"/>
                  </a:cubicBezTo>
                  <a:lnTo>
                    <a:pt x="1282" y="10434"/>
                  </a:lnTo>
                  <a:cubicBezTo>
                    <a:pt x="1793" y="13004"/>
                    <a:pt x="1" y="13503"/>
                    <a:pt x="3243" y="14595"/>
                  </a:cubicBezTo>
                  <a:cubicBezTo>
                    <a:pt x="3890" y="15242"/>
                    <a:pt x="4973" y="15535"/>
                    <a:pt x="6087" y="15535"/>
                  </a:cubicBezTo>
                  <a:cubicBezTo>
                    <a:pt x="6777" y="15535"/>
                    <a:pt x="7480" y="15423"/>
                    <a:pt x="8098" y="15212"/>
                  </a:cubicBezTo>
                  <a:cubicBezTo>
                    <a:pt x="9711" y="14663"/>
                    <a:pt x="10880" y="13618"/>
                    <a:pt x="11990" y="12605"/>
                  </a:cubicBezTo>
                  <a:cubicBezTo>
                    <a:pt x="13759" y="10992"/>
                    <a:pt x="15561" y="9339"/>
                    <a:pt x="16470" y="7387"/>
                  </a:cubicBezTo>
                  <a:cubicBezTo>
                    <a:pt x="17380" y="5435"/>
                    <a:pt x="17235" y="3093"/>
                    <a:pt x="15383" y="1534"/>
                  </a:cubicBezTo>
                  <a:cubicBezTo>
                    <a:pt x="14131" y="481"/>
                    <a:pt x="12297" y="1"/>
                    <a:pt x="10399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" name="Google Shape;102;p7"/>
          <p:cNvSpPr txBox="1">
            <a:spLocks noGrp="1"/>
          </p:cNvSpPr>
          <p:nvPr>
            <p:ph type="body" idx="1"/>
          </p:nvPr>
        </p:nvSpPr>
        <p:spPr>
          <a:xfrm>
            <a:off x="715100" y="2017325"/>
            <a:ext cx="3907200" cy="22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03" name="Google Shape;103;p7"/>
          <p:cNvSpPr txBox="1">
            <a:spLocks noGrp="1"/>
          </p:cNvSpPr>
          <p:nvPr>
            <p:ph type="title"/>
          </p:nvPr>
        </p:nvSpPr>
        <p:spPr>
          <a:xfrm>
            <a:off x="715100" y="841975"/>
            <a:ext cx="3907200" cy="1175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gradFill>
          <a:gsLst>
            <a:gs pos="0">
              <a:schemeClr val="accent3"/>
            </a:gs>
            <a:gs pos="100000">
              <a:schemeClr val="dk2"/>
            </a:gs>
          </a:gsLst>
          <a:lin ang="5400700" scaled="0"/>
        </a:gra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8"/>
          <p:cNvSpPr txBox="1">
            <a:spLocks noGrp="1"/>
          </p:cNvSpPr>
          <p:nvPr>
            <p:ph type="title"/>
          </p:nvPr>
        </p:nvSpPr>
        <p:spPr>
          <a:xfrm>
            <a:off x="1388100" y="1327950"/>
            <a:ext cx="6367800" cy="24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5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pic>
        <p:nvPicPr>
          <p:cNvPr id="106" name="Google Shape;106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4499934">
            <a:off x="-339472" y="2686519"/>
            <a:ext cx="646722" cy="57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46073" y="3004200"/>
            <a:ext cx="1227725" cy="1150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9">
            <a:off x="-392036" y="4215423"/>
            <a:ext cx="2083597" cy="1587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200036">
            <a:off x="571233" y="2302327"/>
            <a:ext cx="370408" cy="35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1799982">
            <a:off x="1184081" y="4591259"/>
            <a:ext cx="729388" cy="652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617032">
            <a:off x="591928" y="4524411"/>
            <a:ext cx="716066" cy="168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900011">
            <a:off x="-751393" y="3634233"/>
            <a:ext cx="1706884" cy="1706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9000079">
            <a:off x="473946" y="3631543"/>
            <a:ext cx="482332" cy="431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1799999">
            <a:off x="8194495" y="-265812"/>
            <a:ext cx="906612" cy="810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899992">
            <a:off x="7676538" y="357149"/>
            <a:ext cx="1249926" cy="1043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618201" y="41575"/>
            <a:ext cx="1012152" cy="1503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6299865" flipH="1">
            <a:off x="8046276" y="2021536"/>
            <a:ext cx="510450" cy="482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gradFill>
          <a:gsLst>
            <a:gs pos="0">
              <a:schemeClr val="accent3"/>
            </a:gs>
            <a:gs pos="100000">
              <a:schemeClr val="dk2"/>
            </a:gs>
          </a:gsLst>
          <a:lin ang="5400700" scaled="0"/>
        </a:gra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9"/>
          <p:cNvGrpSpPr/>
          <p:nvPr/>
        </p:nvGrpSpPr>
        <p:grpSpPr>
          <a:xfrm>
            <a:off x="-78851" y="-884411"/>
            <a:ext cx="9301707" cy="6912325"/>
            <a:chOff x="309900" y="238100"/>
            <a:chExt cx="7048350" cy="5237800"/>
          </a:xfrm>
        </p:grpSpPr>
        <p:sp>
          <p:nvSpPr>
            <p:cNvPr id="120" name="Google Shape;120;p9"/>
            <p:cNvSpPr/>
            <p:nvPr/>
          </p:nvSpPr>
          <p:spPr>
            <a:xfrm>
              <a:off x="374700" y="364600"/>
              <a:ext cx="6983550" cy="5111300"/>
            </a:xfrm>
            <a:custGeom>
              <a:avLst/>
              <a:gdLst/>
              <a:ahLst/>
              <a:cxnLst/>
              <a:rect l="l" t="t" r="r" b="b"/>
              <a:pathLst>
                <a:path w="279342" h="204452" extrusionOk="0">
                  <a:moveTo>
                    <a:pt x="196699" y="0"/>
                  </a:moveTo>
                  <a:cubicBezTo>
                    <a:pt x="188842" y="0"/>
                    <a:pt x="180997" y="1696"/>
                    <a:pt x="174665" y="5070"/>
                  </a:cubicBezTo>
                  <a:cubicBezTo>
                    <a:pt x="164598" y="10436"/>
                    <a:pt x="158908" y="20001"/>
                    <a:pt x="161043" y="28943"/>
                  </a:cubicBezTo>
                  <a:cubicBezTo>
                    <a:pt x="160346" y="27106"/>
                    <a:pt x="155949" y="25269"/>
                    <a:pt x="153350" y="25016"/>
                  </a:cubicBezTo>
                  <a:cubicBezTo>
                    <a:pt x="153075" y="24989"/>
                    <a:pt x="152799" y="24976"/>
                    <a:pt x="152522" y="24976"/>
                  </a:cubicBezTo>
                  <a:cubicBezTo>
                    <a:pt x="150184" y="24976"/>
                    <a:pt x="147860" y="25903"/>
                    <a:pt x="146661" y="27369"/>
                  </a:cubicBezTo>
                  <a:cubicBezTo>
                    <a:pt x="149786" y="20196"/>
                    <a:pt x="141467" y="12184"/>
                    <a:pt x="132333" y="8646"/>
                  </a:cubicBezTo>
                  <a:cubicBezTo>
                    <a:pt x="129206" y="7435"/>
                    <a:pt x="125693" y="6858"/>
                    <a:pt x="122164" y="6858"/>
                  </a:cubicBezTo>
                  <a:cubicBezTo>
                    <a:pt x="115383" y="6858"/>
                    <a:pt x="108548" y="8990"/>
                    <a:pt x="104302" y="12858"/>
                  </a:cubicBezTo>
                  <a:cubicBezTo>
                    <a:pt x="99403" y="17326"/>
                    <a:pt x="95032" y="22352"/>
                    <a:pt x="96092" y="28013"/>
                  </a:cubicBezTo>
                  <a:cubicBezTo>
                    <a:pt x="92782" y="25870"/>
                    <a:pt x="87330" y="24203"/>
                    <a:pt x="82557" y="24203"/>
                  </a:cubicBezTo>
                  <a:cubicBezTo>
                    <a:pt x="81343" y="24203"/>
                    <a:pt x="80174" y="24311"/>
                    <a:pt x="79094" y="24546"/>
                  </a:cubicBezTo>
                  <a:cubicBezTo>
                    <a:pt x="75387" y="21032"/>
                    <a:pt x="68979" y="19351"/>
                    <a:pt x="62520" y="19351"/>
                  </a:cubicBezTo>
                  <a:cubicBezTo>
                    <a:pt x="57943" y="19351"/>
                    <a:pt x="53339" y="20195"/>
                    <a:pt x="49652" y="21829"/>
                  </a:cubicBezTo>
                  <a:cubicBezTo>
                    <a:pt x="40760" y="25766"/>
                    <a:pt x="35601" y="33057"/>
                    <a:pt x="33185" y="40416"/>
                  </a:cubicBezTo>
                  <a:cubicBezTo>
                    <a:pt x="31765" y="44742"/>
                    <a:pt x="31142" y="49269"/>
                    <a:pt x="32249" y="53643"/>
                  </a:cubicBezTo>
                  <a:cubicBezTo>
                    <a:pt x="33353" y="58020"/>
                    <a:pt x="36304" y="62240"/>
                    <a:pt x="41088" y="65015"/>
                  </a:cubicBezTo>
                  <a:cubicBezTo>
                    <a:pt x="37435" y="67558"/>
                    <a:pt x="36079" y="73320"/>
                    <a:pt x="39844" y="75777"/>
                  </a:cubicBezTo>
                  <a:cubicBezTo>
                    <a:pt x="37844" y="75479"/>
                    <a:pt x="35915" y="75337"/>
                    <a:pt x="34059" y="75337"/>
                  </a:cubicBezTo>
                  <a:cubicBezTo>
                    <a:pt x="11716" y="75337"/>
                    <a:pt x="0" y="95809"/>
                    <a:pt x="3722" y="110012"/>
                  </a:cubicBezTo>
                  <a:cubicBezTo>
                    <a:pt x="4369" y="112487"/>
                    <a:pt x="5358" y="114894"/>
                    <a:pt x="6628" y="117215"/>
                  </a:cubicBezTo>
                  <a:cubicBezTo>
                    <a:pt x="9584" y="122619"/>
                    <a:pt x="14073" y="127574"/>
                    <a:pt x="19379" y="131933"/>
                  </a:cubicBezTo>
                  <a:cubicBezTo>
                    <a:pt x="21069" y="133319"/>
                    <a:pt x="41101" y="145237"/>
                    <a:pt x="44051" y="145237"/>
                  </a:cubicBezTo>
                  <a:cubicBezTo>
                    <a:pt x="44205" y="145237"/>
                    <a:pt x="44313" y="145205"/>
                    <a:pt x="44368" y="145136"/>
                  </a:cubicBezTo>
                  <a:lnTo>
                    <a:pt x="44368" y="145136"/>
                  </a:lnTo>
                  <a:cubicBezTo>
                    <a:pt x="40178" y="150275"/>
                    <a:pt x="38743" y="156311"/>
                    <a:pt x="42121" y="161756"/>
                  </a:cubicBezTo>
                  <a:cubicBezTo>
                    <a:pt x="45934" y="167896"/>
                    <a:pt x="54264" y="172184"/>
                    <a:pt x="63257" y="173817"/>
                  </a:cubicBezTo>
                  <a:cubicBezTo>
                    <a:pt x="67520" y="174593"/>
                    <a:pt x="71651" y="175199"/>
                    <a:pt x="75698" y="175199"/>
                  </a:cubicBezTo>
                  <a:cubicBezTo>
                    <a:pt x="81021" y="175199"/>
                    <a:pt x="86200" y="174150"/>
                    <a:pt x="91347" y="171059"/>
                  </a:cubicBezTo>
                  <a:cubicBezTo>
                    <a:pt x="91642" y="176079"/>
                    <a:pt x="94704" y="180653"/>
                    <a:pt x="98729" y="183672"/>
                  </a:cubicBezTo>
                  <a:cubicBezTo>
                    <a:pt x="102975" y="186857"/>
                    <a:pt x="106996" y="187931"/>
                    <a:pt x="111085" y="187931"/>
                  </a:cubicBezTo>
                  <a:cubicBezTo>
                    <a:pt x="116328" y="187931"/>
                    <a:pt x="121682" y="186166"/>
                    <a:pt x="127761" y="184823"/>
                  </a:cubicBezTo>
                  <a:lnTo>
                    <a:pt x="127761" y="184823"/>
                  </a:lnTo>
                  <a:cubicBezTo>
                    <a:pt x="126299" y="190960"/>
                    <a:pt x="131553" y="196695"/>
                    <a:pt x="137084" y="199731"/>
                  </a:cubicBezTo>
                  <a:cubicBezTo>
                    <a:pt x="142847" y="202895"/>
                    <a:pt x="149407" y="204451"/>
                    <a:pt x="155975" y="204451"/>
                  </a:cubicBezTo>
                  <a:cubicBezTo>
                    <a:pt x="164338" y="204451"/>
                    <a:pt x="172713" y="201928"/>
                    <a:pt x="179470" y="196987"/>
                  </a:cubicBezTo>
                  <a:cubicBezTo>
                    <a:pt x="181821" y="195268"/>
                    <a:pt x="184039" y="193207"/>
                    <a:pt x="185217" y="190546"/>
                  </a:cubicBezTo>
                  <a:cubicBezTo>
                    <a:pt x="187683" y="184986"/>
                    <a:pt x="182550" y="176531"/>
                    <a:pt x="178865" y="172467"/>
                  </a:cubicBezTo>
                  <a:lnTo>
                    <a:pt x="178865" y="172467"/>
                  </a:lnTo>
                  <a:cubicBezTo>
                    <a:pt x="179605" y="172985"/>
                    <a:pt x="180333" y="173188"/>
                    <a:pt x="181071" y="173188"/>
                  </a:cubicBezTo>
                  <a:cubicBezTo>
                    <a:pt x="182909" y="173188"/>
                    <a:pt x="184809" y="171925"/>
                    <a:pt x="187110" y="171112"/>
                  </a:cubicBezTo>
                  <a:cubicBezTo>
                    <a:pt x="190338" y="169972"/>
                    <a:pt x="192396" y="167294"/>
                    <a:pt x="192036" y="164698"/>
                  </a:cubicBezTo>
                  <a:lnTo>
                    <a:pt x="192036" y="164698"/>
                  </a:lnTo>
                  <a:cubicBezTo>
                    <a:pt x="200855" y="168780"/>
                    <a:pt x="211206" y="170820"/>
                    <a:pt x="221554" y="170820"/>
                  </a:cubicBezTo>
                  <a:cubicBezTo>
                    <a:pt x="232217" y="170820"/>
                    <a:pt x="242878" y="168654"/>
                    <a:pt x="251857" y="164326"/>
                  </a:cubicBezTo>
                  <a:cubicBezTo>
                    <a:pt x="269552" y="155800"/>
                    <a:pt x="279341" y="139381"/>
                    <a:pt x="275803" y="124169"/>
                  </a:cubicBezTo>
                  <a:cubicBezTo>
                    <a:pt x="272263" y="108958"/>
                    <a:pt x="255589" y="95790"/>
                    <a:pt x="235021" y="91963"/>
                  </a:cubicBezTo>
                  <a:cubicBezTo>
                    <a:pt x="237304" y="90519"/>
                    <a:pt x="236557" y="88313"/>
                    <a:pt x="235706" y="86201"/>
                  </a:cubicBezTo>
                  <a:cubicBezTo>
                    <a:pt x="234856" y="84090"/>
                    <a:pt x="232219" y="82421"/>
                    <a:pt x="229227" y="82096"/>
                  </a:cubicBezTo>
                  <a:cubicBezTo>
                    <a:pt x="235166" y="76125"/>
                    <a:pt x="236344" y="66557"/>
                    <a:pt x="234611" y="59295"/>
                  </a:cubicBezTo>
                  <a:cubicBezTo>
                    <a:pt x="233654" y="55291"/>
                    <a:pt x="231359" y="51334"/>
                    <a:pt x="227219" y="48599"/>
                  </a:cubicBezTo>
                  <a:cubicBezTo>
                    <a:pt x="224260" y="46647"/>
                    <a:pt x="220258" y="45434"/>
                    <a:pt x="216310" y="45434"/>
                  </a:cubicBezTo>
                  <a:cubicBezTo>
                    <a:pt x="214734" y="45434"/>
                    <a:pt x="213166" y="45627"/>
                    <a:pt x="211677" y="46045"/>
                  </a:cubicBezTo>
                  <a:cubicBezTo>
                    <a:pt x="214916" y="44958"/>
                    <a:pt x="212648" y="39604"/>
                    <a:pt x="209379" y="38561"/>
                  </a:cubicBezTo>
                  <a:lnTo>
                    <a:pt x="209379" y="38561"/>
                  </a:lnTo>
                  <a:cubicBezTo>
                    <a:pt x="210006" y="38627"/>
                    <a:pt x="210632" y="38659"/>
                    <a:pt x="211253" y="38659"/>
                  </a:cubicBezTo>
                  <a:cubicBezTo>
                    <a:pt x="218505" y="38659"/>
                    <a:pt x="225272" y="34366"/>
                    <a:pt x="228746" y="29625"/>
                  </a:cubicBezTo>
                  <a:cubicBezTo>
                    <a:pt x="232517" y="24481"/>
                    <a:pt x="232044" y="17978"/>
                    <a:pt x="228300" y="12822"/>
                  </a:cubicBezTo>
                  <a:cubicBezTo>
                    <a:pt x="224555" y="7666"/>
                    <a:pt x="217825" y="3833"/>
                    <a:pt x="210318" y="1777"/>
                  </a:cubicBezTo>
                  <a:cubicBezTo>
                    <a:pt x="205980" y="591"/>
                    <a:pt x="201338" y="0"/>
                    <a:pt x="196699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9"/>
            <p:cNvSpPr/>
            <p:nvPr/>
          </p:nvSpPr>
          <p:spPr>
            <a:xfrm>
              <a:off x="6437575" y="2133650"/>
              <a:ext cx="784600" cy="511650"/>
            </a:xfrm>
            <a:custGeom>
              <a:avLst/>
              <a:gdLst/>
              <a:ahLst/>
              <a:cxnLst/>
              <a:rect l="l" t="t" r="r" b="b"/>
              <a:pathLst>
                <a:path w="31384" h="20466" extrusionOk="0">
                  <a:moveTo>
                    <a:pt x="14437" y="0"/>
                  </a:moveTo>
                  <a:cubicBezTo>
                    <a:pt x="12541" y="0"/>
                    <a:pt x="10757" y="363"/>
                    <a:pt x="9277" y="1093"/>
                  </a:cubicBezTo>
                  <a:lnTo>
                    <a:pt x="9280" y="1093"/>
                  </a:lnTo>
                  <a:cubicBezTo>
                    <a:pt x="1" y="5673"/>
                    <a:pt x="3666" y="20264"/>
                    <a:pt x="17717" y="20462"/>
                  </a:cubicBezTo>
                  <a:cubicBezTo>
                    <a:pt x="17859" y="20464"/>
                    <a:pt x="18001" y="20465"/>
                    <a:pt x="18143" y="20465"/>
                  </a:cubicBezTo>
                  <a:cubicBezTo>
                    <a:pt x="22939" y="20465"/>
                    <a:pt x="27741" y="19335"/>
                    <a:pt x="29500" y="15867"/>
                  </a:cubicBezTo>
                  <a:cubicBezTo>
                    <a:pt x="31384" y="12152"/>
                    <a:pt x="28838" y="6408"/>
                    <a:pt x="24163" y="3119"/>
                  </a:cubicBezTo>
                  <a:cubicBezTo>
                    <a:pt x="21217" y="1049"/>
                    <a:pt x="17664" y="0"/>
                    <a:pt x="14437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9"/>
            <p:cNvSpPr/>
            <p:nvPr/>
          </p:nvSpPr>
          <p:spPr>
            <a:xfrm>
              <a:off x="6471250" y="1628000"/>
              <a:ext cx="494900" cy="353775"/>
            </a:xfrm>
            <a:custGeom>
              <a:avLst/>
              <a:gdLst/>
              <a:ahLst/>
              <a:cxnLst/>
              <a:rect l="l" t="t" r="r" b="b"/>
              <a:pathLst>
                <a:path w="19796" h="14151" extrusionOk="0">
                  <a:moveTo>
                    <a:pt x="10661" y="0"/>
                  </a:moveTo>
                  <a:cubicBezTo>
                    <a:pt x="9582" y="0"/>
                    <a:pt x="8566" y="205"/>
                    <a:pt x="7729" y="620"/>
                  </a:cubicBezTo>
                  <a:cubicBezTo>
                    <a:pt x="3323" y="2806"/>
                    <a:pt x="1" y="10995"/>
                    <a:pt x="8898" y="13750"/>
                  </a:cubicBezTo>
                  <a:cubicBezTo>
                    <a:pt x="9794" y="14027"/>
                    <a:pt x="10682" y="14150"/>
                    <a:pt x="11538" y="14150"/>
                  </a:cubicBezTo>
                  <a:cubicBezTo>
                    <a:pt x="13043" y="14150"/>
                    <a:pt x="14450" y="13770"/>
                    <a:pt x="15634" y="13183"/>
                  </a:cubicBezTo>
                  <a:cubicBezTo>
                    <a:pt x="17504" y="12253"/>
                    <a:pt x="18968" y="10767"/>
                    <a:pt x="19382" y="8807"/>
                  </a:cubicBezTo>
                  <a:cubicBezTo>
                    <a:pt x="19795" y="6843"/>
                    <a:pt x="19033" y="4380"/>
                    <a:pt x="17135" y="2555"/>
                  </a:cubicBezTo>
                  <a:cubicBezTo>
                    <a:pt x="15380" y="870"/>
                    <a:pt x="12886" y="0"/>
                    <a:pt x="10661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9"/>
            <p:cNvSpPr/>
            <p:nvPr/>
          </p:nvSpPr>
          <p:spPr>
            <a:xfrm>
              <a:off x="468925" y="1526250"/>
              <a:ext cx="494875" cy="353775"/>
            </a:xfrm>
            <a:custGeom>
              <a:avLst/>
              <a:gdLst/>
              <a:ahLst/>
              <a:cxnLst/>
              <a:rect l="l" t="t" r="r" b="b"/>
              <a:pathLst>
                <a:path w="19795" h="14151" extrusionOk="0">
                  <a:moveTo>
                    <a:pt x="10660" y="1"/>
                  </a:moveTo>
                  <a:cubicBezTo>
                    <a:pt x="9581" y="1"/>
                    <a:pt x="8566" y="205"/>
                    <a:pt x="7728" y="621"/>
                  </a:cubicBezTo>
                  <a:cubicBezTo>
                    <a:pt x="3322" y="2806"/>
                    <a:pt x="0" y="10995"/>
                    <a:pt x="8898" y="13751"/>
                  </a:cubicBezTo>
                  <a:cubicBezTo>
                    <a:pt x="9794" y="14028"/>
                    <a:pt x="10682" y="14151"/>
                    <a:pt x="11537" y="14151"/>
                  </a:cubicBezTo>
                  <a:cubicBezTo>
                    <a:pt x="13043" y="14151"/>
                    <a:pt x="14450" y="13771"/>
                    <a:pt x="15634" y="13184"/>
                  </a:cubicBezTo>
                  <a:cubicBezTo>
                    <a:pt x="17503" y="12253"/>
                    <a:pt x="18968" y="10768"/>
                    <a:pt x="19381" y="8807"/>
                  </a:cubicBezTo>
                  <a:cubicBezTo>
                    <a:pt x="19795" y="6843"/>
                    <a:pt x="19030" y="4380"/>
                    <a:pt x="17134" y="2555"/>
                  </a:cubicBezTo>
                  <a:cubicBezTo>
                    <a:pt x="15380" y="871"/>
                    <a:pt x="12885" y="1"/>
                    <a:pt x="10660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9"/>
            <p:cNvSpPr/>
            <p:nvPr/>
          </p:nvSpPr>
          <p:spPr>
            <a:xfrm>
              <a:off x="478875" y="2084700"/>
              <a:ext cx="265675" cy="189975"/>
            </a:xfrm>
            <a:custGeom>
              <a:avLst/>
              <a:gdLst/>
              <a:ahLst/>
              <a:cxnLst/>
              <a:rect l="l" t="t" r="r" b="b"/>
              <a:pathLst>
                <a:path w="10627" h="7599" extrusionOk="0">
                  <a:moveTo>
                    <a:pt x="5722" y="0"/>
                  </a:moveTo>
                  <a:cubicBezTo>
                    <a:pt x="5143" y="0"/>
                    <a:pt x="4597" y="110"/>
                    <a:pt x="4147" y="334"/>
                  </a:cubicBezTo>
                  <a:cubicBezTo>
                    <a:pt x="1782" y="1506"/>
                    <a:pt x="1" y="5904"/>
                    <a:pt x="4776" y="7383"/>
                  </a:cubicBezTo>
                  <a:cubicBezTo>
                    <a:pt x="5258" y="7532"/>
                    <a:pt x="5735" y="7598"/>
                    <a:pt x="6195" y="7598"/>
                  </a:cubicBezTo>
                  <a:cubicBezTo>
                    <a:pt x="7002" y="7598"/>
                    <a:pt x="7758" y="7395"/>
                    <a:pt x="8394" y="7079"/>
                  </a:cubicBezTo>
                  <a:cubicBezTo>
                    <a:pt x="9398" y="6580"/>
                    <a:pt x="10183" y="5782"/>
                    <a:pt x="10405" y="4728"/>
                  </a:cubicBezTo>
                  <a:cubicBezTo>
                    <a:pt x="10626" y="3674"/>
                    <a:pt x="10219" y="2351"/>
                    <a:pt x="9200" y="1373"/>
                  </a:cubicBezTo>
                  <a:cubicBezTo>
                    <a:pt x="8257" y="469"/>
                    <a:pt x="6918" y="0"/>
                    <a:pt x="5722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9"/>
            <p:cNvSpPr/>
            <p:nvPr/>
          </p:nvSpPr>
          <p:spPr>
            <a:xfrm>
              <a:off x="2039825" y="293625"/>
              <a:ext cx="718650" cy="436675"/>
            </a:xfrm>
            <a:custGeom>
              <a:avLst/>
              <a:gdLst/>
              <a:ahLst/>
              <a:cxnLst/>
              <a:rect l="l" t="t" r="r" b="b"/>
              <a:pathLst>
                <a:path w="28746" h="17467" extrusionOk="0">
                  <a:moveTo>
                    <a:pt x="9864" y="0"/>
                  </a:moveTo>
                  <a:cubicBezTo>
                    <a:pt x="9816" y="0"/>
                    <a:pt x="9767" y="0"/>
                    <a:pt x="9719" y="1"/>
                  </a:cubicBezTo>
                  <a:cubicBezTo>
                    <a:pt x="7661" y="10"/>
                    <a:pt x="5555" y="261"/>
                    <a:pt x="3769" y="1002"/>
                  </a:cubicBezTo>
                  <a:cubicBezTo>
                    <a:pt x="1979" y="1743"/>
                    <a:pt x="547" y="3034"/>
                    <a:pt x="296" y="4519"/>
                  </a:cubicBezTo>
                  <a:cubicBezTo>
                    <a:pt x="0" y="6297"/>
                    <a:pt x="1377" y="7986"/>
                    <a:pt x="2891" y="9398"/>
                  </a:cubicBezTo>
                  <a:cubicBezTo>
                    <a:pt x="6160" y="12438"/>
                    <a:pt x="13422" y="17466"/>
                    <a:pt x="19863" y="17466"/>
                  </a:cubicBezTo>
                  <a:cubicBezTo>
                    <a:pt x="21930" y="17466"/>
                    <a:pt x="23912" y="16949"/>
                    <a:pt x="25651" y="15682"/>
                  </a:cubicBezTo>
                  <a:cubicBezTo>
                    <a:pt x="28031" y="13948"/>
                    <a:pt x="28746" y="11226"/>
                    <a:pt x="27907" y="8854"/>
                  </a:cubicBezTo>
                  <a:cubicBezTo>
                    <a:pt x="27069" y="6483"/>
                    <a:pt x="24848" y="4457"/>
                    <a:pt x="22155" y="2986"/>
                  </a:cubicBezTo>
                  <a:cubicBezTo>
                    <a:pt x="18643" y="1064"/>
                    <a:pt x="14260" y="0"/>
                    <a:pt x="9864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9"/>
            <p:cNvSpPr/>
            <p:nvPr/>
          </p:nvSpPr>
          <p:spPr>
            <a:xfrm>
              <a:off x="2884125" y="245625"/>
              <a:ext cx="371725" cy="299200"/>
            </a:xfrm>
            <a:custGeom>
              <a:avLst/>
              <a:gdLst/>
              <a:ahLst/>
              <a:cxnLst/>
              <a:rect l="l" t="t" r="r" b="b"/>
              <a:pathLst>
                <a:path w="14869" h="11968" extrusionOk="0">
                  <a:moveTo>
                    <a:pt x="7586" y="1"/>
                  </a:moveTo>
                  <a:cubicBezTo>
                    <a:pt x="6829" y="1"/>
                    <a:pt x="6075" y="91"/>
                    <a:pt x="5360" y="285"/>
                  </a:cubicBezTo>
                  <a:cubicBezTo>
                    <a:pt x="2475" y="1067"/>
                    <a:pt x="192" y="4676"/>
                    <a:pt x="83" y="7679"/>
                  </a:cubicBezTo>
                  <a:cubicBezTo>
                    <a:pt x="0" y="9995"/>
                    <a:pt x="1211" y="11950"/>
                    <a:pt x="4439" y="11967"/>
                  </a:cubicBezTo>
                  <a:cubicBezTo>
                    <a:pt x="4453" y="11967"/>
                    <a:pt x="4466" y="11967"/>
                    <a:pt x="4480" y="11967"/>
                  </a:cubicBezTo>
                  <a:cubicBezTo>
                    <a:pt x="6416" y="11967"/>
                    <a:pt x="8170" y="11155"/>
                    <a:pt x="9692" y="10287"/>
                  </a:cubicBezTo>
                  <a:cubicBezTo>
                    <a:pt x="12341" y="8775"/>
                    <a:pt x="14869" y="6660"/>
                    <a:pt x="14609" y="4221"/>
                  </a:cubicBezTo>
                  <a:cubicBezTo>
                    <a:pt x="14349" y="1776"/>
                    <a:pt x="10940" y="1"/>
                    <a:pt x="7586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9"/>
            <p:cNvSpPr/>
            <p:nvPr/>
          </p:nvSpPr>
          <p:spPr>
            <a:xfrm>
              <a:off x="4059225" y="238100"/>
              <a:ext cx="434500" cy="388400"/>
            </a:xfrm>
            <a:custGeom>
              <a:avLst/>
              <a:gdLst/>
              <a:ahLst/>
              <a:cxnLst/>
              <a:rect l="l" t="t" r="r" b="b"/>
              <a:pathLst>
                <a:path w="17380" h="15536" extrusionOk="0">
                  <a:moveTo>
                    <a:pt x="10399" y="1"/>
                  </a:moveTo>
                  <a:cubicBezTo>
                    <a:pt x="8145" y="1"/>
                    <a:pt x="5801" y="677"/>
                    <a:pt x="4230" y="1873"/>
                  </a:cubicBezTo>
                  <a:cubicBezTo>
                    <a:pt x="1335" y="4076"/>
                    <a:pt x="686" y="7419"/>
                    <a:pt x="1285" y="10434"/>
                  </a:cubicBezTo>
                  <a:lnTo>
                    <a:pt x="1282" y="10434"/>
                  </a:lnTo>
                  <a:cubicBezTo>
                    <a:pt x="1793" y="13004"/>
                    <a:pt x="1" y="13503"/>
                    <a:pt x="3243" y="14595"/>
                  </a:cubicBezTo>
                  <a:cubicBezTo>
                    <a:pt x="3890" y="15242"/>
                    <a:pt x="4973" y="15535"/>
                    <a:pt x="6087" y="15535"/>
                  </a:cubicBezTo>
                  <a:cubicBezTo>
                    <a:pt x="6777" y="15535"/>
                    <a:pt x="7480" y="15423"/>
                    <a:pt x="8098" y="15212"/>
                  </a:cubicBezTo>
                  <a:cubicBezTo>
                    <a:pt x="9711" y="14663"/>
                    <a:pt x="10880" y="13618"/>
                    <a:pt x="11990" y="12605"/>
                  </a:cubicBezTo>
                  <a:cubicBezTo>
                    <a:pt x="13759" y="10992"/>
                    <a:pt x="15561" y="9339"/>
                    <a:pt x="16470" y="7387"/>
                  </a:cubicBezTo>
                  <a:cubicBezTo>
                    <a:pt x="17380" y="5435"/>
                    <a:pt x="17235" y="3093"/>
                    <a:pt x="15383" y="1534"/>
                  </a:cubicBezTo>
                  <a:cubicBezTo>
                    <a:pt x="14131" y="481"/>
                    <a:pt x="12297" y="1"/>
                    <a:pt x="10399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9"/>
            <p:cNvSpPr/>
            <p:nvPr/>
          </p:nvSpPr>
          <p:spPr>
            <a:xfrm>
              <a:off x="309900" y="4032700"/>
              <a:ext cx="760950" cy="582525"/>
            </a:xfrm>
            <a:custGeom>
              <a:avLst/>
              <a:gdLst/>
              <a:ahLst/>
              <a:cxnLst/>
              <a:rect l="l" t="t" r="r" b="b"/>
              <a:pathLst>
                <a:path w="30438" h="23301" extrusionOk="0">
                  <a:moveTo>
                    <a:pt x="17155" y="0"/>
                  </a:moveTo>
                  <a:cubicBezTo>
                    <a:pt x="11271" y="0"/>
                    <a:pt x="4179" y="1506"/>
                    <a:pt x="1471" y="8816"/>
                  </a:cubicBezTo>
                  <a:cubicBezTo>
                    <a:pt x="0" y="12782"/>
                    <a:pt x="1264" y="16609"/>
                    <a:pt x="3337" y="19043"/>
                  </a:cubicBezTo>
                  <a:cubicBezTo>
                    <a:pt x="5638" y="21743"/>
                    <a:pt x="8946" y="23301"/>
                    <a:pt x="12649" y="23301"/>
                  </a:cubicBezTo>
                  <a:cubicBezTo>
                    <a:pt x="12939" y="23301"/>
                    <a:pt x="13231" y="23291"/>
                    <a:pt x="13525" y="23272"/>
                  </a:cubicBezTo>
                  <a:cubicBezTo>
                    <a:pt x="17577" y="23006"/>
                    <a:pt x="21995" y="20856"/>
                    <a:pt x="25524" y="17289"/>
                  </a:cubicBezTo>
                  <a:cubicBezTo>
                    <a:pt x="28031" y="14755"/>
                    <a:pt x="30160" y="11250"/>
                    <a:pt x="30278" y="7936"/>
                  </a:cubicBezTo>
                  <a:cubicBezTo>
                    <a:pt x="30438" y="3335"/>
                    <a:pt x="26749" y="881"/>
                    <a:pt x="22946" y="406"/>
                  </a:cubicBezTo>
                  <a:cubicBezTo>
                    <a:pt x="21377" y="210"/>
                    <a:pt x="19350" y="0"/>
                    <a:pt x="17155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9" name="Google Shape;129;p9"/>
          <p:cNvSpPr txBox="1">
            <a:spLocks noGrp="1"/>
          </p:cNvSpPr>
          <p:nvPr>
            <p:ph type="title"/>
          </p:nvPr>
        </p:nvSpPr>
        <p:spPr>
          <a:xfrm>
            <a:off x="2134200" y="1593000"/>
            <a:ext cx="4875600" cy="7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0" name="Google Shape;130;p9"/>
          <p:cNvSpPr txBox="1">
            <a:spLocks noGrp="1"/>
          </p:cNvSpPr>
          <p:nvPr>
            <p:ph type="subTitle" idx="1"/>
          </p:nvPr>
        </p:nvSpPr>
        <p:spPr>
          <a:xfrm>
            <a:off x="2134200" y="2376900"/>
            <a:ext cx="4875600" cy="11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31" name="Google Shape;131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800012">
            <a:off x="261795" y="707351"/>
            <a:ext cx="906611" cy="810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56650" y="49374"/>
            <a:ext cx="971750" cy="97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15090" y="-340140"/>
            <a:ext cx="638998" cy="908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420559" y="875681"/>
            <a:ext cx="1249950" cy="1078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6300216">
            <a:off x="1432453" y="625522"/>
            <a:ext cx="374940" cy="335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4499934" flipH="1">
            <a:off x="8663896" y="2792325"/>
            <a:ext cx="646722" cy="57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089494" y="3110005"/>
            <a:ext cx="1227725" cy="1150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899999" flipH="1">
            <a:off x="7279585" y="4321229"/>
            <a:ext cx="2083597" cy="1587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7200036" flipH="1">
            <a:off x="8136180" y="2449757"/>
            <a:ext cx="370408" cy="35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799982" flipH="1">
            <a:off x="7057677" y="4697064"/>
            <a:ext cx="729388" cy="652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617032" flipH="1">
            <a:off x="7663151" y="4630216"/>
            <a:ext cx="716066" cy="168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-900011" flipH="1">
            <a:off x="8015655" y="3740039"/>
            <a:ext cx="1706884" cy="1706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000079" flipH="1">
            <a:off x="8014869" y="3737348"/>
            <a:ext cx="482332" cy="431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bg>
      <p:bgPr>
        <a:gradFill>
          <a:gsLst>
            <a:gs pos="0">
              <a:schemeClr val="accent3"/>
            </a:gs>
            <a:gs pos="100000">
              <a:schemeClr val="dk2"/>
            </a:gs>
          </a:gsLst>
          <a:lin ang="5400012" scaled="0"/>
        </a:gra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13"/>
          <p:cNvGrpSpPr/>
          <p:nvPr/>
        </p:nvGrpSpPr>
        <p:grpSpPr>
          <a:xfrm>
            <a:off x="-813309" y="-1292430"/>
            <a:ext cx="10904502" cy="8103400"/>
            <a:chOff x="309900" y="238100"/>
            <a:chExt cx="7048350" cy="5237800"/>
          </a:xfrm>
        </p:grpSpPr>
        <p:sp>
          <p:nvSpPr>
            <p:cNvPr id="163" name="Google Shape;163;p13"/>
            <p:cNvSpPr/>
            <p:nvPr/>
          </p:nvSpPr>
          <p:spPr>
            <a:xfrm>
              <a:off x="374700" y="364600"/>
              <a:ext cx="6983550" cy="5111300"/>
            </a:xfrm>
            <a:custGeom>
              <a:avLst/>
              <a:gdLst/>
              <a:ahLst/>
              <a:cxnLst/>
              <a:rect l="l" t="t" r="r" b="b"/>
              <a:pathLst>
                <a:path w="279342" h="204452" extrusionOk="0">
                  <a:moveTo>
                    <a:pt x="196699" y="0"/>
                  </a:moveTo>
                  <a:cubicBezTo>
                    <a:pt x="188842" y="0"/>
                    <a:pt x="180997" y="1696"/>
                    <a:pt x="174665" y="5070"/>
                  </a:cubicBezTo>
                  <a:cubicBezTo>
                    <a:pt x="164598" y="10436"/>
                    <a:pt x="158908" y="20001"/>
                    <a:pt x="161043" y="28943"/>
                  </a:cubicBezTo>
                  <a:cubicBezTo>
                    <a:pt x="160346" y="27106"/>
                    <a:pt x="155949" y="25269"/>
                    <a:pt x="153350" y="25016"/>
                  </a:cubicBezTo>
                  <a:cubicBezTo>
                    <a:pt x="153075" y="24989"/>
                    <a:pt x="152799" y="24976"/>
                    <a:pt x="152522" y="24976"/>
                  </a:cubicBezTo>
                  <a:cubicBezTo>
                    <a:pt x="150184" y="24976"/>
                    <a:pt x="147860" y="25903"/>
                    <a:pt x="146661" y="27369"/>
                  </a:cubicBezTo>
                  <a:cubicBezTo>
                    <a:pt x="149786" y="20196"/>
                    <a:pt x="141467" y="12184"/>
                    <a:pt x="132333" y="8646"/>
                  </a:cubicBezTo>
                  <a:cubicBezTo>
                    <a:pt x="129206" y="7435"/>
                    <a:pt x="125693" y="6858"/>
                    <a:pt x="122164" y="6858"/>
                  </a:cubicBezTo>
                  <a:cubicBezTo>
                    <a:pt x="115383" y="6858"/>
                    <a:pt x="108548" y="8990"/>
                    <a:pt x="104302" y="12858"/>
                  </a:cubicBezTo>
                  <a:cubicBezTo>
                    <a:pt x="99403" y="17326"/>
                    <a:pt x="95032" y="22352"/>
                    <a:pt x="96092" y="28013"/>
                  </a:cubicBezTo>
                  <a:cubicBezTo>
                    <a:pt x="92782" y="25870"/>
                    <a:pt x="87330" y="24203"/>
                    <a:pt x="82557" y="24203"/>
                  </a:cubicBezTo>
                  <a:cubicBezTo>
                    <a:pt x="81343" y="24203"/>
                    <a:pt x="80174" y="24311"/>
                    <a:pt x="79094" y="24546"/>
                  </a:cubicBezTo>
                  <a:cubicBezTo>
                    <a:pt x="75387" y="21032"/>
                    <a:pt x="68979" y="19351"/>
                    <a:pt x="62520" y="19351"/>
                  </a:cubicBezTo>
                  <a:cubicBezTo>
                    <a:pt x="57943" y="19351"/>
                    <a:pt x="53339" y="20195"/>
                    <a:pt x="49652" y="21829"/>
                  </a:cubicBezTo>
                  <a:cubicBezTo>
                    <a:pt x="40760" y="25766"/>
                    <a:pt x="35601" y="33057"/>
                    <a:pt x="33185" y="40416"/>
                  </a:cubicBezTo>
                  <a:cubicBezTo>
                    <a:pt x="31765" y="44742"/>
                    <a:pt x="31142" y="49269"/>
                    <a:pt x="32249" y="53643"/>
                  </a:cubicBezTo>
                  <a:cubicBezTo>
                    <a:pt x="33353" y="58020"/>
                    <a:pt x="36304" y="62240"/>
                    <a:pt x="41088" y="65015"/>
                  </a:cubicBezTo>
                  <a:cubicBezTo>
                    <a:pt x="37435" y="67558"/>
                    <a:pt x="36079" y="73320"/>
                    <a:pt x="39844" y="75777"/>
                  </a:cubicBezTo>
                  <a:cubicBezTo>
                    <a:pt x="37844" y="75479"/>
                    <a:pt x="35915" y="75337"/>
                    <a:pt x="34059" y="75337"/>
                  </a:cubicBezTo>
                  <a:cubicBezTo>
                    <a:pt x="11716" y="75337"/>
                    <a:pt x="0" y="95809"/>
                    <a:pt x="3722" y="110012"/>
                  </a:cubicBezTo>
                  <a:cubicBezTo>
                    <a:pt x="4369" y="112487"/>
                    <a:pt x="5358" y="114894"/>
                    <a:pt x="6628" y="117215"/>
                  </a:cubicBezTo>
                  <a:cubicBezTo>
                    <a:pt x="9584" y="122619"/>
                    <a:pt x="14073" y="127574"/>
                    <a:pt x="19379" y="131933"/>
                  </a:cubicBezTo>
                  <a:cubicBezTo>
                    <a:pt x="21069" y="133319"/>
                    <a:pt x="41101" y="145237"/>
                    <a:pt x="44051" y="145237"/>
                  </a:cubicBezTo>
                  <a:cubicBezTo>
                    <a:pt x="44205" y="145237"/>
                    <a:pt x="44313" y="145205"/>
                    <a:pt x="44368" y="145136"/>
                  </a:cubicBezTo>
                  <a:lnTo>
                    <a:pt x="44368" y="145136"/>
                  </a:lnTo>
                  <a:cubicBezTo>
                    <a:pt x="40178" y="150275"/>
                    <a:pt x="38743" y="156311"/>
                    <a:pt x="42121" y="161756"/>
                  </a:cubicBezTo>
                  <a:cubicBezTo>
                    <a:pt x="45934" y="167896"/>
                    <a:pt x="54264" y="172184"/>
                    <a:pt x="63257" y="173817"/>
                  </a:cubicBezTo>
                  <a:cubicBezTo>
                    <a:pt x="67520" y="174593"/>
                    <a:pt x="71651" y="175199"/>
                    <a:pt x="75698" y="175199"/>
                  </a:cubicBezTo>
                  <a:cubicBezTo>
                    <a:pt x="81021" y="175199"/>
                    <a:pt x="86200" y="174150"/>
                    <a:pt x="91347" y="171059"/>
                  </a:cubicBezTo>
                  <a:cubicBezTo>
                    <a:pt x="91642" y="176079"/>
                    <a:pt x="94704" y="180653"/>
                    <a:pt x="98729" y="183672"/>
                  </a:cubicBezTo>
                  <a:cubicBezTo>
                    <a:pt x="102975" y="186857"/>
                    <a:pt x="106996" y="187931"/>
                    <a:pt x="111085" y="187931"/>
                  </a:cubicBezTo>
                  <a:cubicBezTo>
                    <a:pt x="116328" y="187931"/>
                    <a:pt x="121682" y="186166"/>
                    <a:pt x="127761" y="184823"/>
                  </a:cubicBezTo>
                  <a:lnTo>
                    <a:pt x="127761" y="184823"/>
                  </a:lnTo>
                  <a:cubicBezTo>
                    <a:pt x="126299" y="190960"/>
                    <a:pt x="131553" y="196695"/>
                    <a:pt x="137084" y="199731"/>
                  </a:cubicBezTo>
                  <a:cubicBezTo>
                    <a:pt x="142847" y="202895"/>
                    <a:pt x="149407" y="204451"/>
                    <a:pt x="155975" y="204451"/>
                  </a:cubicBezTo>
                  <a:cubicBezTo>
                    <a:pt x="164338" y="204451"/>
                    <a:pt x="172713" y="201928"/>
                    <a:pt x="179470" y="196987"/>
                  </a:cubicBezTo>
                  <a:cubicBezTo>
                    <a:pt x="181821" y="195268"/>
                    <a:pt x="184039" y="193207"/>
                    <a:pt x="185217" y="190546"/>
                  </a:cubicBezTo>
                  <a:cubicBezTo>
                    <a:pt x="187683" y="184986"/>
                    <a:pt x="182550" y="176531"/>
                    <a:pt x="178865" y="172467"/>
                  </a:cubicBezTo>
                  <a:lnTo>
                    <a:pt x="178865" y="172467"/>
                  </a:lnTo>
                  <a:cubicBezTo>
                    <a:pt x="179605" y="172985"/>
                    <a:pt x="180333" y="173188"/>
                    <a:pt x="181071" y="173188"/>
                  </a:cubicBezTo>
                  <a:cubicBezTo>
                    <a:pt x="182909" y="173188"/>
                    <a:pt x="184809" y="171925"/>
                    <a:pt x="187110" y="171112"/>
                  </a:cubicBezTo>
                  <a:cubicBezTo>
                    <a:pt x="190338" y="169972"/>
                    <a:pt x="192396" y="167294"/>
                    <a:pt x="192036" y="164698"/>
                  </a:cubicBezTo>
                  <a:lnTo>
                    <a:pt x="192036" y="164698"/>
                  </a:lnTo>
                  <a:cubicBezTo>
                    <a:pt x="200855" y="168780"/>
                    <a:pt x="211206" y="170820"/>
                    <a:pt x="221554" y="170820"/>
                  </a:cubicBezTo>
                  <a:cubicBezTo>
                    <a:pt x="232217" y="170820"/>
                    <a:pt x="242878" y="168654"/>
                    <a:pt x="251857" y="164326"/>
                  </a:cubicBezTo>
                  <a:cubicBezTo>
                    <a:pt x="269552" y="155800"/>
                    <a:pt x="279341" y="139381"/>
                    <a:pt x="275803" y="124169"/>
                  </a:cubicBezTo>
                  <a:cubicBezTo>
                    <a:pt x="272263" y="108958"/>
                    <a:pt x="255589" y="95790"/>
                    <a:pt x="235021" y="91963"/>
                  </a:cubicBezTo>
                  <a:cubicBezTo>
                    <a:pt x="237304" y="90519"/>
                    <a:pt x="236557" y="88313"/>
                    <a:pt x="235706" y="86201"/>
                  </a:cubicBezTo>
                  <a:cubicBezTo>
                    <a:pt x="234856" y="84090"/>
                    <a:pt x="232219" y="82421"/>
                    <a:pt x="229227" y="82096"/>
                  </a:cubicBezTo>
                  <a:cubicBezTo>
                    <a:pt x="235166" y="76125"/>
                    <a:pt x="236344" y="66557"/>
                    <a:pt x="234611" y="59295"/>
                  </a:cubicBezTo>
                  <a:cubicBezTo>
                    <a:pt x="233654" y="55291"/>
                    <a:pt x="231359" y="51334"/>
                    <a:pt x="227219" y="48599"/>
                  </a:cubicBezTo>
                  <a:cubicBezTo>
                    <a:pt x="224260" y="46647"/>
                    <a:pt x="220258" y="45434"/>
                    <a:pt x="216310" y="45434"/>
                  </a:cubicBezTo>
                  <a:cubicBezTo>
                    <a:pt x="214734" y="45434"/>
                    <a:pt x="213166" y="45627"/>
                    <a:pt x="211677" y="46045"/>
                  </a:cubicBezTo>
                  <a:cubicBezTo>
                    <a:pt x="214916" y="44958"/>
                    <a:pt x="212648" y="39604"/>
                    <a:pt x="209379" y="38561"/>
                  </a:cubicBezTo>
                  <a:lnTo>
                    <a:pt x="209379" y="38561"/>
                  </a:lnTo>
                  <a:cubicBezTo>
                    <a:pt x="210006" y="38627"/>
                    <a:pt x="210632" y="38659"/>
                    <a:pt x="211253" y="38659"/>
                  </a:cubicBezTo>
                  <a:cubicBezTo>
                    <a:pt x="218505" y="38659"/>
                    <a:pt x="225272" y="34366"/>
                    <a:pt x="228746" y="29625"/>
                  </a:cubicBezTo>
                  <a:cubicBezTo>
                    <a:pt x="232517" y="24481"/>
                    <a:pt x="232044" y="17978"/>
                    <a:pt x="228300" y="12822"/>
                  </a:cubicBezTo>
                  <a:cubicBezTo>
                    <a:pt x="224555" y="7666"/>
                    <a:pt x="217825" y="3833"/>
                    <a:pt x="210318" y="1777"/>
                  </a:cubicBezTo>
                  <a:cubicBezTo>
                    <a:pt x="205980" y="591"/>
                    <a:pt x="201338" y="0"/>
                    <a:pt x="196699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3"/>
            <p:cNvSpPr/>
            <p:nvPr/>
          </p:nvSpPr>
          <p:spPr>
            <a:xfrm>
              <a:off x="6437575" y="2133650"/>
              <a:ext cx="784600" cy="511650"/>
            </a:xfrm>
            <a:custGeom>
              <a:avLst/>
              <a:gdLst/>
              <a:ahLst/>
              <a:cxnLst/>
              <a:rect l="l" t="t" r="r" b="b"/>
              <a:pathLst>
                <a:path w="31384" h="20466" extrusionOk="0">
                  <a:moveTo>
                    <a:pt x="14437" y="0"/>
                  </a:moveTo>
                  <a:cubicBezTo>
                    <a:pt x="12541" y="0"/>
                    <a:pt x="10757" y="363"/>
                    <a:pt x="9277" y="1093"/>
                  </a:cubicBezTo>
                  <a:lnTo>
                    <a:pt x="9280" y="1093"/>
                  </a:lnTo>
                  <a:cubicBezTo>
                    <a:pt x="1" y="5673"/>
                    <a:pt x="3666" y="20264"/>
                    <a:pt x="17717" y="20462"/>
                  </a:cubicBezTo>
                  <a:cubicBezTo>
                    <a:pt x="17859" y="20464"/>
                    <a:pt x="18001" y="20465"/>
                    <a:pt x="18143" y="20465"/>
                  </a:cubicBezTo>
                  <a:cubicBezTo>
                    <a:pt x="22939" y="20465"/>
                    <a:pt x="27741" y="19335"/>
                    <a:pt x="29500" y="15867"/>
                  </a:cubicBezTo>
                  <a:cubicBezTo>
                    <a:pt x="31384" y="12152"/>
                    <a:pt x="28838" y="6408"/>
                    <a:pt x="24163" y="3119"/>
                  </a:cubicBezTo>
                  <a:cubicBezTo>
                    <a:pt x="21217" y="1049"/>
                    <a:pt x="17664" y="0"/>
                    <a:pt x="14437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13"/>
            <p:cNvSpPr/>
            <p:nvPr/>
          </p:nvSpPr>
          <p:spPr>
            <a:xfrm>
              <a:off x="6471250" y="1628000"/>
              <a:ext cx="494900" cy="353775"/>
            </a:xfrm>
            <a:custGeom>
              <a:avLst/>
              <a:gdLst/>
              <a:ahLst/>
              <a:cxnLst/>
              <a:rect l="l" t="t" r="r" b="b"/>
              <a:pathLst>
                <a:path w="19796" h="14151" extrusionOk="0">
                  <a:moveTo>
                    <a:pt x="10661" y="0"/>
                  </a:moveTo>
                  <a:cubicBezTo>
                    <a:pt x="9582" y="0"/>
                    <a:pt x="8566" y="205"/>
                    <a:pt x="7729" y="620"/>
                  </a:cubicBezTo>
                  <a:cubicBezTo>
                    <a:pt x="3323" y="2806"/>
                    <a:pt x="1" y="10995"/>
                    <a:pt x="8898" y="13750"/>
                  </a:cubicBezTo>
                  <a:cubicBezTo>
                    <a:pt x="9794" y="14027"/>
                    <a:pt x="10682" y="14150"/>
                    <a:pt x="11538" y="14150"/>
                  </a:cubicBezTo>
                  <a:cubicBezTo>
                    <a:pt x="13043" y="14150"/>
                    <a:pt x="14450" y="13770"/>
                    <a:pt x="15634" y="13183"/>
                  </a:cubicBezTo>
                  <a:cubicBezTo>
                    <a:pt x="17504" y="12253"/>
                    <a:pt x="18968" y="10767"/>
                    <a:pt x="19382" y="8807"/>
                  </a:cubicBezTo>
                  <a:cubicBezTo>
                    <a:pt x="19795" y="6843"/>
                    <a:pt x="19033" y="4380"/>
                    <a:pt x="17135" y="2555"/>
                  </a:cubicBezTo>
                  <a:cubicBezTo>
                    <a:pt x="15380" y="870"/>
                    <a:pt x="12886" y="0"/>
                    <a:pt x="10661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3"/>
            <p:cNvSpPr/>
            <p:nvPr/>
          </p:nvSpPr>
          <p:spPr>
            <a:xfrm>
              <a:off x="468925" y="1526250"/>
              <a:ext cx="494875" cy="353775"/>
            </a:xfrm>
            <a:custGeom>
              <a:avLst/>
              <a:gdLst/>
              <a:ahLst/>
              <a:cxnLst/>
              <a:rect l="l" t="t" r="r" b="b"/>
              <a:pathLst>
                <a:path w="19795" h="14151" extrusionOk="0">
                  <a:moveTo>
                    <a:pt x="10660" y="1"/>
                  </a:moveTo>
                  <a:cubicBezTo>
                    <a:pt x="9581" y="1"/>
                    <a:pt x="8566" y="205"/>
                    <a:pt x="7728" y="621"/>
                  </a:cubicBezTo>
                  <a:cubicBezTo>
                    <a:pt x="3322" y="2806"/>
                    <a:pt x="0" y="10995"/>
                    <a:pt x="8898" y="13751"/>
                  </a:cubicBezTo>
                  <a:cubicBezTo>
                    <a:pt x="9794" y="14028"/>
                    <a:pt x="10682" y="14151"/>
                    <a:pt x="11537" y="14151"/>
                  </a:cubicBezTo>
                  <a:cubicBezTo>
                    <a:pt x="13043" y="14151"/>
                    <a:pt x="14450" y="13771"/>
                    <a:pt x="15634" y="13184"/>
                  </a:cubicBezTo>
                  <a:cubicBezTo>
                    <a:pt x="17503" y="12253"/>
                    <a:pt x="18968" y="10768"/>
                    <a:pt x="19381" y="8807"/>
                  </a:cubicBezTo>
                  <a:cubicBezTo>
                    <a:pt x="19795" y="6843"/>
                    <a:pt x="19030" y="4380"/>
                    <a:pt x="17134" y="2555"/>
                  </a:cubicBezTo>
                  <a:cubicBezTo>
                    <a:pt x="15380" y="871"/>
                    <a:pt x="12885" y="1"/>
                    <a:pt x="10660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3"/>
            <p:cNvSpPr/>
            <p:nvPr/>
          </p:nvSpPr>
          <p:spPr>
            <a:xfrm>
              <a:off x="478875" y="2084700"/>
              <a:ext cx="265675" cy="189975"/>
            </a:xfrm>
            <a:custGeom>
              <a:avLst/>
              <a:gdLst/>
              <a:ahLst/>
              <a:cxnLst/>
              <a:rect l="l" t="t" r="r" b="b"/>
              <a:pathLst>
                <a:path w="10627" h="7599" extrusionOk="0">
                  <a:moveTo>
                    <a:pt x="5722" y="0"/>
                  </a:moveTo>
                  <a:cubicBezTo>
                    <a:pt x="5143" y="0"/>
                    <a:pt x="4597" y="110"/>
                    <a:pt x="4147" y="334"/>
                  </a:cubicBezTo>
                  <a:cubicBezTo>
                    <a:pt x="1782" y="1506"/>
                    <a:pt x="1" y="5904"/>
                    <a:pt x="4776" y="7383"/>
                  </a:cubicBezTo>
                  <a:cubicBezTo>
                    <a:pt x="5258" y="7532"/>
                    <a:pt x="5735" y="7598"/>
                    <a:pt x="6195" y="7598"/>
                  </a:cubicBezTo>
                  <a:cubicBezTo>
                    <a:pt x="7002" y="7598"/>
                    <a:pt x="7758" y="7395"/>
                    <a:pt x="8394" y="7079"/>
                  </a:cubicBezTo>
                  <a:cubicBezTo>
                    <a:pt x="9398" y="6580"/>
                    <a:pt x="10183" y="5782"/>
                    <a:pt x="10405" y="4728"/>
                  </a:cubicBezTo>
                  <a:cubicBezTo>
                    <a:pt x="10626" y="3674"/>
                    <a:pt x="10219" y="2351"/>
                    <a:pt x="9200" y="1373"/>
                  </a:cubicBezTo>
                  <a:cubicBezTo>
                    <a:pt x="8257" y="469"/>
                    <a:pt x="6918" y="0"/>
                    <a:pt x="5722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3"/>
            <p:cNvSpPr/>
            <p:nvPr/>
          </p:nvSpPr>
          <p:spPr>
            <a:xfrm>
              <a:off x="309900" y="4032700"/>
              <a:ext cx="760950" cy="582525"/>
            </a:xfrm>
            <a:custGeom>
              <a:avLst/>
              <a:gdLst/>
              <a:ahLst/>
              <a:cxnLst/>
              <a:rect l="l" t="t" r="r" b="b"/>
              <a:pathLst>
                <a:path w="30438" h="23301" extrusionOk="0">
                  <a:moveTo>
                    <a:pt x="17155" y="0"/>
                  </a:moveTo>
                  <a:cubicBezTo>
                    <a:pt x="11271" y="0"/>
                    <a:pt x="4179" y="1506"/>
                    <a:pt x="1471" y="8816"/>
                  </a:cubicBezTo>
                  <a:cubicBezTo>
                    <a:pt x="0" y="12782"/>
                    <a:pt x="1264" y="16609"/>
                    <a:pt x="3337" y="19043"/>
                  </a:cubicBezTo>
                  <a:cubicBezTo>
                    <a:pt x="5638" y="21743"/>
                    <a:pt x="8946" y="23301"/>
                    <a:pt x="12649" y="23301"/>
                  </a:cubicBezTo>
                  <a:cubicBezTo>
                    <a:pt x="12939" y="23301"/>
                    <a:pt x="13231" y="23291"/>
                    <a:pt x="13525" y="23272"/>
                  </a:cubicBezTo>
                  <a:cubicBezTo>
                    <a:pt x="17577" y="23006"/>
                    <a:pt x="21995" y="20856"/>
                    <a:pt x="25524" y="17289"/>
                  </a:cubicBezTo>
                  <a:cubicBezTo>
                    <a:pt x="28031" y="14755"/>
                    <a:pt x="30160" y="11250"/>
                    <a:pt x="30278" y="7936"/>
                  </a:cubicBezTo>
                  <a:cubicBezTo>
                    <a:pt x="30438" y="3335"/>
                    <a:pt x="26749" y="881"/>
                    <a:pt x="22946" y="406"/>
                  </a:cubicBezTo>
                  <a:cubicBezTo>
                    <a:pt x="21377" y="210"/>
                    <a:pt x="19350" y="0"/>
                    <a:pt x="17155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13"/>
            <p:cNvSpPr/>
            <p:nvPr/>
          </p:nvSpPr>
          <p:spPr>
            <a:xfrm>
              <a:off x="2039825" y="293625"/>
              <a:ext cx="718650" cy="436675"/>
            </a:xfrm>
            <a:custGeom>
              <a:avLst/>
              <a:gdLst/>
              <a:ahLst/>
              <a:cxnLst/>
              <a:rect l="l" t="t" r="r" b="b"/>
              <a:pathLst>
                <a:path w="28746" h="17467" extrusionOk="0">
                  <a:moveTo>
                    <a:pt x="9864" y="0"/>
                  </a:moveTo>
                  <a:cubicBezTo>
                    <a:pt x="9816" y="0"/>
                    <a:pt x="9767" y="0"/>
                    <a:pt x="9719" y="1"/>
                  </a:cubicBezTo>
                  <a:cubicBezTo>
                    <a:pt x="7661" y="10"/>
                    <a:pt x="5555" y="261"/>
                    <a:pt x="3769" y="1002"/>
                  </a:cubicBezTo>
                  <a:cubicBezTo>
                    <a:pt x="1979" y="1743"/>
                    <a:pt x="547" y="3034"/>
                    <a:pt x="296" y="4519"/>
                  </a:cubicBezTo>
                  <a:cubicBezTo>
                    <a:pt x="0" y="6297"/>
                    <a:pt x="1377" y="7986"/>
                    <a:pt x="2891" y="9398"/>
                  </a:cubicBezTo>
                  <a:cubicBezTo>
                    <a:pt x="6160" y="12438"/>
                    <a:pt x="13422" y="17466"/>
                    <a:pt x="19863" y="17466"/>
                  </a:cubicBezTo>
                  <a:cubicBezTo>
                    <a:pt x="21930" y="17466"/>
                    <a:pt x="23912" y="16949"/>
                    <a:pt x="25651" y="15682"/>
                  </a:cubicBezTo>
                  <a:cubicBezTo>
                    <a:pt x="28031" y="13948"/>
                    <a:pt x="28746" y="11226"/>
                    <a:pt x="27907" y="8854"/>
                  </a:cubicBezTo>
                  <a:cubicBezTo>
                    <a:pt x="27069" y="6483"/>
                    <a:pt x="24848" y="4457"/>
                    <a:pt x="22155" y="2986"/>
                  </a:cubicBezTo>
                  <a:cubicBezTo>
                    <a:pt x="18643" y="1064"/>
                    <a:pt x="14260" y="0"/>
                    <a:pt x="9864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3"/>
            <p:cNvSpPr/>
            <p:nvPr/>
          </p:nvSpPr>
          <p:spPr>
            <a:xfrm>
              <a:off x="2884125" y="245625"/>
              <a:ext cx="371725" cy="299200"/>
            </a:xfrm>
            <a:custGeom>
              <a:avLst/>
              <a:gdLst/>
              <a:ahLst/>
              <a:cxnLst/>
              <a:rect l="l" t="t" r="r" b="b"/>
              <a:pathLst>
                <a:path w="14869" h="11968" extrusionOk="0">
                  <a:moveTo>
                    <a:pt x="7586" y="1"/>
                  </a:moveTo>
                  <a:cubicBezTo>
                    <a:pt x="6829" y="1"/>
                    <a:pt x="6075" y="91"/>
                    <a:pt x="5360" y="285"/>
                  </a:cubicBezTo>
                  <a:cubicBezTo>
                    <a:pt x="2475" y="1067"/>
                    <a:pt x="192" y="4676"/>
                    <a:pt x="83" y="7679"/>
                  </a:cubicBezTo>
                  <a:cubicBezTo>
                    <a:pt x="0" y="9995"/>
                    <a:pt x="1211" y="11950"/>
                    <a:pt x="4439" y="11967"/>
                  </a:cubicBezTo>
                  <a:cubicBezTo>
                    <a:pt x="4453" y="11967"/>
                    <a:pt x="4466" y="11967"/>
                    <a:pt x="4480" y="11967"/>
                  </a:cubicBezTo>
                  <a:cubicBezTo>
                    <a:pt x="6416" y="11967"/>
                    <a:pt x="8170" y="11155"/>
                    <a:pt x="9692" y="10287"/>
                  </a:cubicBezTo>
                  <a:cubicBezTo>
                    <a:pt x="12341" y="8775"/>
                    <a:pt x="14869" y="6660"/>
                    <a:pt x="14609" y="4221"/>
                  </a:cubicBezTo>
                  <a:cubicBezTo>
                    <a:pt x="14349" y="1776"/>
                    <a:pt x="10940" y="1"/>
                    <a:pt x="7586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3"/>
            <p:cNvSpPr/>
            <p:nvPr/>
          </p:nvSpPr>
          <p:spPr>
            <a:xfrm>
              <a:off x="4059225" y="238100"/>
              <a:ext cx="434500" cy="388400"/>
            </a:xfrm>
            <a:custGeom>
              <a:avLst/>
              <a:gdLst/>
              <a:ahLst/>
              <a:cxnLst/>
              <a:rect l="l" t="t" r="r" b="b"/>
              <a:pathLst>
                <a:path w="17380" h="15536" extrusionOk="0">
                  <a:moveTo>
                    <a:pt x="10399" y="1"/>
                  </a:moveTo>
                  <a:cubicBezTo>
                    <a:pt x="8145" y="1"/>
                    <a:pt x="5801" y="677"/>
                    <a:pt x="4230" y="1873"/>
                  </a:cubicBezTo>
                  <a:cubicBezTo>
                    <a:pt x="1335" y="4076"/>
                    <a:pt x="686" y="7419"/>
                    <a:pt x="1285" y="10434"/>
                  </a:cubicBezTo>
                  <a:lnTo>
                    <a:pt x="1282" y="10434"/>
                  </a:lnTo>
                  <a:cubicBezTo>
                    <a:pt x="1793" y="13004"/>
                    <a:pt x="1" y="13503"/>
                    <a:pt x="3243" y="14595"/>
                  </a:cubicBezTo>
                  <a:cubicBezTo>
                    <a:pt x="3890" y="15242"/>
                    <a:pt x="4973" y="15535"/>
                    <a:pt x="6087" y="15535"/>
                  </a:cubicBezTo>
                  <a:cubicBezTo>
                    <a:pt x="6777" y="15535"/>
                    <a:pt x="7480" y="15423"/>
                    <a:pt x="8098" y="15212"/>
                  </a:cubicBezTo>
                  <a:cubicBezTo>
                    <a:pt x="9711" y="14663"/>
                    <a:pt x="10880" y="13618"/>
                    <a:pt x="11990" y="12605"/>
                  </a:cubicBezTo>
                  <a:cubicBezTo>
                    <a:pt x="13759" y="10992"/>
                    <a:pt x="15561" y="9339"/>
                    <a:pt x="16470" y="7387"/>
                  </a:cubicBezTo>
                  <a:cubicBezTo>
                    <a:pt x="17380" y="5435"/>
                    <a:pt x="17235" y="3093"/>
                    <a:pt x="15383" y="1534"/>
                  </a:cubicBezTo>
                  <a:cubicBezTo>
                    <a:pt x="14131" y="481"/>
                    <a:pt x="12297" y="1"/>
                    <a:pt x="10399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72" name="Google Shape;172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800012">
            <a:off x="261795" y="707351"/>
            <a:ext cx="906611" cy="81079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3"/>
          <p:cNvSpPr txBox="1">
            <a:spLocks noGrp="1"/>
          </p:cNvSpPr>
          <p:nvPr>
            <p:ph type="title" hasCustomPrompt="1"/>
          </p:nvPr>
        </p:nvSpPr>
        <p:spPr>
          <a:xfrm>
            <a:off x="1491725" y="1717450"/>
            <a:ext cx="639000" cy="53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5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4" name="Google Shape;174;p13"/>
          <p:cNvSpPr txBox="1">
            <a:spLocks noGrp="1"/>
          </p:cNvSpPr>
          <p:nvPr>
            <p:ph type="subTitle" idx="1"/>
          </p:nvPr>
        </p:nvSpPr>
        <p:spPr>
          <a:xfrm>
            <a:off x="2130600" y="2174648"/>
            <a:ext cx="2264400" cy="59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13"/>
          <p:cNvSpPr txBox="1">
            <a:spLocks noGrp="1"/>
          </p:cNvSpPr>
          <p:nvPr>
            <p:ph type="subTitle" idx="2"/>
          </p:nvPr>
        </p:nvSpPr>
        <p:spPr>
          <a:xfrm>
            <a:off x="2130600" y="1717450"/>
            <a:ext cx="2264400" cy="53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5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6" name="Google Shape;176;p13"/>
          <p:cNvSpPr txBox="1">
            <a:spLocks noGrp="1"/>
          </p:cNvSpPr>
          <p:nvPr>
            <p:ph type="title" idx="3"/>
          </p:nvPr>
        </p:nvSpPr>
        <p:spPr>
          <a:xfrm>
            <a:off x="715100" y="535000"/>
            <a:ext cx="77139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9pPr>
          </a:lstStyle>
          <a:p>
            <a:endParaRPr/>
          </a:p>
        </p:txBody>
      </p:sp>
      <p:sp>
        <p:nvSpPr>
          <p:cNvPr id="177" name="Google Shape;177;p13"/>
          <p:cNvSpPr txBox="1">
            <a:spLocks noGrp="1"/>
          </p:cNvSpPr>
          <p:nvPr>
            <p:ph type="title" idx="4" hasCustomPrompt="1"/>
          </p:nvPr>
        </p:nvSpPr>
        <p:spPr>
          <a:xfrm>
            <a:off x="4749000" y="1717450"/>
            <a:ext cx="639000" cy="53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5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8" name="Google Shape;178;p13"/>
          <p:cNvSpPr txBox="1">
            <a:spLocks noGrp="1"/>
          </p:cNvSpPr>
          <p:nvPr>
            <p:ph type="subTitle" idx="5"/>
          </p:nvPr>
        </p:nvSpPr>
        <p:spPr>
          <a:xfrm>
            <a:off x="5387875" y="2174648"/>
            <a:ext cx="2264400" cy="59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13"/>
          <p:cNvSpPr txBox="1">
            <a:spLocks noGrp="1"/>
          </p:cNvSpPr>
          <p:nvPr>
            <p:ph type="subTitle" idx="6"/>
          </p:nvPr>
        </p:nvSpPr>
        <p:spPr>
          <a:xfrm>
            <a:off x="5387875" y="1717450"/>
            <a:ext cx="2264400" cy="53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5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0" name="Google Shape;180;p13"/>
          <p:cNvSpPr txBox="1">
            <a:spLocks noGrp="1"/>
          </p:cNvSpPr>
          <p:nvPr>
            <p:ph type="title" idx="7" hasCustomPrompt="1"/>
          </p:nvPr>
        </p:nvSpPr>
        <p:spPr>
          <a:xfrm>
            <a:off x="1491725" y="3040975"/>
            <a:ext cx="639000" cy="53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5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1" name="Google Shape;181;p13"/>
          <p:cNvSpPr txBox="1">
            <a:spLocks noGrp="1"/>
          </p:cNvSpPr>
          <p:nvPr>
            <p:ph type="subTitle" idx="8"/>
          </p:nvPr>
        </p:nvSpPr>
        <p:spPr>
          <a:xfrm>
            <a:off x="2130600" y="3498175"/>
            <a:ext cx="2264400" cy="59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3"/>
          <p:cNvSpPr txBox="1">
            <a:spLocks noGrp="1"/>
          </p:cNvSpPr>
          <p:nvPr>
            <p:ph type="subTitle" idx="9"/>
          </p:nvPr>
        </p:nvSpPr>
        <p:spPr>
          <a:xfrm>
            <a:off x="2130600" y="3040977"/>
            <a:ext cx="2264400" cy="53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5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3" name="Google Shape;183;p13"/>
          <p:cNvSpPr txBox="1">
            <a:spLocks noGrp="1"/>
          </p:cNvSpPr>
          <p:nvPr>
            <p:ph type="title" idx="13" hasCustomPrompt="1"/>
          </p:nvPr>
        </p:nvSpPr>
        <p:spPr>
          <a:xfrm>
            <a:off x="4749000" y="3040975"/>
            <a:ext cx="639000" cy="53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5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4" name="Google Shape;184;p13"/>
          <p:cNvSpPr txBox="1">
            <a:spLocks noGrp="1"/>
          </p:cNvSpPr>
          <p:nvPr>
            <p:ph type="subTitle" idx="14"/>
          </p:nvPr>
        </p:nvSpPr>
        <p:spPr>
          <a:xfrm>
            <a:off x="5387875" y="3498175"/>
            <a:ext cx="2264400" cy="59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13"/>
          <p:cNvSpPr txBox="1">
            <a:spLocks noGrp="1"/>
          </p:cNvSpPr>
          <p:nvPr>
            <p:ph type="subTitle" idx="15"/>
          </p:nvPr>
        </p:nvSpPr>
        <p:spPr>
          <a:xfrm>
            <a:off x="5387875" y="3040977"/>
            <a:ext cx="2264400" cy="53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5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pic>
        <p:nvPicPr>
          <p:cNvPr id="186" name="Google Shape;18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56650" y="49374"/>
            <a:ext cx="971750" cy="97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15090" y="-340140"/>
            <a:ext cx="638998" cy="908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420559" y="875681"/>
            <a:ext cx="1249950" cy="1078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1799999">
            <a:off x="8194495" y="-265812"/>
            <a:ext cx="906612" cy="810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7200034">
            <a:off x="8335663" y="1541823"/>
            <a:ext cx="355449" cy="335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899992">
            <a:off x="7676538" y="357149"/>
            <a:ext cx="1249926" cy="1043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618201" y="41575"/>
            <a:ext cx="1012152" cy="1503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bg>
      <p:bgPr>
        <a:gradFill>
          <a:gsLst>
            <a:gs pos="0">
              <a:schemeClr val="accent3"/>
            </a:gs>
            <a:gs pos="100000">
              <a:schemeClr val="dk2"/>
            </a:gs>
          </a:gsLst>
          <a:lin ang="5400700" scaled="0"/>
        </a:gra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6"/>
          <p:cNvSpPr txBox="1">
            <a:spLocks noGrp="1"/>
          </p:cNvSpPr>
          <p:nvPr>
            <p:ph type="subTitle" idx="1"/>
          </p:nvPr>
        </p:nvSpPr>
        <p:spPr>
          <a:xfrm>
            <a:off x="2351700" y="2925450"/>
            <a:ext cx="4440600" cy="60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16"/>
          <p:cNvSpPr txBox="1">
            <a:spLocks noGrp="1"/>
          </p:cNvSpPr>
          <p:nvPr>
            <p:ph type="title"/>
          </p:nvPr>
        </p:nvSpPr>
        <p:spPr>
          <a:xfrm>
            <a:off x="2127900" y="1213950"/>
            <a:ext cx="4888200" cy="17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 sz="10000"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pic>
        <p:nvPicPr>
          <p:cNvPr id="227" name="Google Shape;227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9462360">
            <a:off x="7303859" y="159938"/>
            <a:ext cx="428531" cy="383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299922">
            <a:off x="8628030" y="-185476"/>
            <a:ext cx="654489" cy="618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25175" y="1403549"/>
            <a:ext cx="971750" cy="97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6110465">
            <a:off x="8056675" y="-145623"/>
            <a:ext cx="774950" cy="69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935792" y="169183"/>
            <a:ext cx="1706885" cy="1706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900000">
            <a:off x="7526138" y="84275"/>
            <a:ext cx="786652" cy="90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904549">
            <a:off x="8379694" y="2746916"/>
            <a:ext cx="327023" cy="309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899999">
            <a:off x="-767249" y="3765373"/>
            <a:ext cx="2083597" cy="1587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1240" y="3458125"/>
            <a:ext cx="1227725" cy="1150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6245084">
            <a:off x="-218994" y="3007479"/>
            <a:ext cx="887341" cy="984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904533">
            <a:off x="766598" y="4579243"/>
            <a:ext cx="870881" cy="823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399814" flipH="1">
            <a:off x="1373176" y="4645970"/>
            <a:ext cx="708974" cy="634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300007" flipH="1">
            <a:off x="324177" y="2139275"/>
            <a:ext cx="441150" cy="416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">
    <p:bg>
      <p:bgPr>
        <a:gradFill>
          <a:gsLst>
            <a:gs pos="0">
              <a:schemeClr val="accent3"/>
            </a:gs>
            <a:gs pos="100000">
              <a:schemeClr val="dk2"/>
            </a:gs>
          </a:gsLst>
          <a:lin ang="5400700" scaled="0"/>
        </a:gra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oogle Shape;241;p17"/>
          <p:cNvGrpSpPr/>
          <p:nvPr/>
        </p:nvGrpSpPr>
        <p:grpSpPr>
          <a:xfrm>
            <a:off x="-1161928" y="-1884763"/>
            <a:ext cx="11829951" cy="8791124"/>
            <a:chOff x="309900" y="238100"/>
            <a:chExt cx="7048350" cy="5237800"/>
          </a:xfrm>
        </p:grpSpPr>
        <p:sp>
          <p:nvSpPr>
            <p:cNvPr id="242" name="Google Shape;242;p17"/>
            <p:cNvSpPr/>
            <p:nvPr/>
          </p:nvSpPr>
          <p:spPr>
            <a:xfrm>
              <a:off x="374700" y="364600"/>
              <a:ext cx="6983550" cy="5111300"/>
            </a:xfrm>
            <a:custGeom>
              <a:avLst/>
              <a:gdLst/>
              <a:ahLst/>
              <a:cxnLst/>
              <a:rect l="l" t="t" r="r" b="b"/>
              <a:pathLst>
                <a:path w="279342" h="204452" extrusionOk="0">
                  <a:moveTo>
                    <a:pt x="196699" y="0"/>
                  </a:moveTo>
                  <a:cubicBezTo>
                    <a:pt x="188842" y="0"/>
                    <a:pt x="180997" y="1696"/>
                    <a:pt x="174665" y="5070"/>
                  </a:cubicBezTo>
                  <a:cubicBezTo>
                    <a:pt x="164598" y="10436"/>
                    <a:pt x="158908" y="20001"/>
                    <a:pt x="161043" y="28943"/>
                  </a:cubicBezTo>
                  <a:cubicBezTo>
                    <a:pt x="160346" y="27106"/>
                    <a:pt x="155949" y="25269"/>
                    <a:pt x="153350" y="25016"/>
                  </a:cubicBezTo>
                  <a:cubicBezTo>
                    <a:pt x="153075" y="24989"/>
                    <a:pt x="152799" y="24976"/>
                    <a:pt x="152522" y="24976"/>
                  </a:cubicBezTo>
                  <a:cubicBezTo>
                    <a:pt x="150184" y="24976"/>
                    <a:pt x="147860" y="25903"/>
                    <a:pt x="146661" y="27369"/>
                  </a:cubicBezTo>
                  <a:cubicBezTo>
                    <a:pt x="149786" y="20196"/>
                    <a:pt x="141467" y="12184"/>
                    <a:pt x="132333" y="8646"/>
                  </a:cubicBezTo>
                  <a:cubicBezTo>
                    <a:pt x="129206" y="7435"/>
                    <a:pt x="125693" y="6858"/>
                    <a:pt x="122164" y="6858"/>
                  </a:cubicBezTo>
                  <a:cubicBezTo>
                    <a:pt x="115383" y="6858"/>
                    <a:pt x="108548" y="8990"/>
                    <a:pt x="104302" y="12858"/>
                  </a:cubicBezTo>
                  <a:cubicBezTo>
                    <a:pt x="99403" y="17326"/>
                    <a:pt x="95032" y="22352"/>
                    <a:pt x="96092" y="28013"/>
                  </a:cubicBezTo>
                  <a:cubicBezTo>
                    <a:pt x="92782" y="25870"/>
                    <a:pt x="87330" y="24203"/>
                    <a:pt x="82557" y="24203"/>
                  </a:cubicBezTo>
                  <a:cubicBezTo>
                    <a:pt x="81343" y="24203"/>
                    <a:pt x="80174" y="24311"/>
                    <a:pt x="79094" y="24546"/>
                  </a:cubicBezTo>
                  <a:cubicBezTo>
                    <a:pt x="75387" y="21032"/>
                    <a:pt x="68979" y="19351"/>
                    <a:pt x="62520" y="19351"/>
                  </a:cubicBezTo>
                  <a:cubicBezTo>
                    <a:pt x="57943" y="19351"/>
                    <a:pt x="53339" y="20195"/>
                    <a:pt x="49652" y="21829"/>
                  </a:cubicBezTo>
                  <a:cubicBezTo>
                    <a:pt x="40760" y="25766"/>
                    <a:pt x="35601" y="33057"/>
                    <a:pt x="33185" y="40416"/>
                  </a:cubicBezTo>
                  <a:cubicBezTo>
                    <a:pt x="31765" y="44742"/>
                    <a:pt x="31142" y="49269"/>
                    <a:pt x="32249" y="53643"/>
                  </a:cubicBezTo>
                  <a:cubicBezTo>
                    <a:pt x="33353" y="58020"/>
                    <a:pt x="36304" y="62240"/>
                    <a:pt x="41088" y="65015"/>
                  </a:cubicBezTo>
                  <a:cubicBezTo>
                    <a:pt x="37435" y="67558"/>
                    <a:pt x="36079" y="73320"/>
                    <a:pt x="39844" y="75777"/>
                  </a:cubicBezTo>
                  <a:cubicBezTo>
                    <a:pt x="37844" y="75479"/>
                    <a:pt x="35915" y="75337"/>
                    <a:pt x="34059" y="75337"/>
                  </a:cubicBezTo>
                  <a:cubicBezTo>
                    <a:pt x="11716" y="75337"/>
                    <a:pt x="0" y="95809"/>
                    <a:pt x="3722" y="110012"/>
                  </a:cubicBezTo>
                  <a:cubicBezTo>
                    <a:pt x="4369" y="112487"/>
                    <a:pt x="5358" y="114894"/>
                    <a:pt x="6628" y="117215"/>
                  </a:cubicBezTo>
                  <a:cubicBezTo>
                    <a:pt x="9584" y="122619"/>
                    <a:pt x="14073" y="127574"/>
                    <a:pt x="19379" y="131933"/>
                  </a:cubicBezTo>
                  <a:cubicBezTo>
                    <a:pt x="21069" y="133319"/>
                    <a:pt x="41101" y="145237"/>
                    <a:pt x="44051" y="145237"/>
                  </a:cubicBezTo>
                  <a:cubicBezTo>
                    <a:pt x="44205" y="145237"/>
                    <a:pt x="44313" y="145205"/>
                    <a:pt x="44368" y="145136"/>
                  </a:cubicBezTo>
                  <a:lnTo>
                    <a:pt x="44368" y="145136"/>
                  </a:lnTo>
                  <a:cubicBezTo>
                    <a:pt x="40178" y="150275"/>
                    <a:pt x="38743" y="156311"/>
                    <a:pt x="42121" y="161756"/>
                  </a:cubicBezTo>
                  <a:cubicBezTo>
                    <a:pt x="45934" y="167896"/>
                    <a:pt x="54264" y="172184"/>
                    <a:pt x="63257" y="173817"/>
                  </a:cubicBezTo>
                  <a:cubicBezTo>
                    <a:pt x="67520" y="174593"/>
                    <a:pt x="71651" y="175199"/>
                    <a:pt x="75698" y="175199"/>
                  </a:cubicBezTo>
                  <a:cubicBezTo>
                    <a:pt x="81021" y="175199"/>
                    <a:pt x="86200" y="174150"/>
                    <a:pt x="91347" y="171059"/>
                  </a:cubicBezTo>
                  <a:cubicBezTo>
                    <a:pt x="91642" y="176079"/>
                    <a:pt x="94704" y="180653"/>
                    <a:pt x="98729" y="183672"/>
                  </a:cubicBezTo>
                  <a:cubicBezTo>
                    <a:pt x="102975" y="186857"/>
                    <a:pt x="106996" y="187931"/>
                    <a:pt x="111085" y="187931"/>
                  </a:cubicBezTo>
                  <a:cubicBezTo>
                    <a:pt x="116328" y="187931"/>
                    <a:pt x="121682" y="186166"/>
                    <a:pt x="127761" y="184823"/>
                  </a:cubicBezTo>
                  <a:lnTo>
                    <a:pt x="127761" y="184823"/>
                  </a:lnTo>
                  <a:cubicBezTo>
                    <a:pt x="126299" y="190960"/>
                    <a:pt x="131553" y="196695"/>
                    <a:pt x="137084" y="199731"/>
                  </a:cubicBezTo>
                  <a:cubicBezTo>
                    <a:pt x="142847" y="202895"/>
                    <a:pt x="149407" y="204451"/>
                    <a:pt x="155975" y="204451"/>
                  </a:cubicBezTo>
                  <a:cubicBezTo>
                    <a:pt x="164338" y="204451"/>
                    <a:pt x="172713" y="201928"/>
                    <a:pt x="179470" y="196987"/>
                  </a:cubicBezTo>
                  <a:cubicBezTo>
                    <a:pt x="181821" y="195268"/>
                    <a:pt x="184039" y="193207"/>
                    <a:pt x="185217" y="190546"/>
                  </a:cubicBezTo>
                  <a:cubicBezTo>
                    <a:pt x="187683" y="184986"/>
                    <a:pt x="182550" y="176531"/>
                    <a:pt x="178865" y="172467"/>
                  </a:cubicBezTo>
                  <a:lnTo>
                    <a:pt x="178865" y="172467"/>
                  </a:lnTo>
                  <a:cubicBezTo>
                    <a:pt x="179605" y="172985"/>
                    <a:pt x="180333" y="173188"/>
                    <a:pt x="181071" y="173188"/>
                  </a:cubicBezTo>
                  <a:cubicBezTo>
                    <a:pt x="182909" y="173188"/>
                    <a:pt x="184809" y="171925"/>
                    <a:pt x="187110" y="171112"/>
                  </a:cubicBezTo>
                  <a:cubicBezTo>
                    <a:pt x="190338" y="169972"/>
                    <a:pt x="192396" y="167294"/>
                    <a:pt x="192036" y="164698"/>
                  </a:cubicBezTo>
                  <a:lnTo>
                    <a:pt x="192036" y="164698"/>
                  </a:lnTo>
                  <a:cubicBezTo>
                    <a:pt x="200855" y="168780"/>
                    <a:pt x="211206" y="170820"/>
                    <a:pt x="221554" y="170820"/>
                  </a:cubicBezTo>
                  <a:cubicBezTo>
                    <a:pt x="232217" y="170820"/>
                    <a:pt x="242878" y="168654"/>
                    <a:pt x="251857" y="164326"/>
                  </a:cubicBezTo>
                  <a:cubicBezTo>
                    <a:pt x="269552" y="155800"/>
                    <a:pt x="279341" y="139381"/>
                    <a:pt x="275803" y="124169"/>
                  </a:cubicBezTo>
                  <a:cubicBezTo>
                    <a:pt x="272263" y="108958"/>
                    <a:pt x="255589" y="95790"/>
                    <a:pt x="235021" y="91963"/>
                  </a:cubicBezTo>
                  <a:cubicBezTo>
                    <a:pt x="237304" y="90519"/>
                    <a:pt x="236557" y="88313"/>
                    <a:pt x="235706" y="86201"/>
                  </a:cubicBezTo>
                  <a:cubicBezTo>
                    <a:pt x="234856" y="84090"/>
                    <a:pt x="232219" y="82421"/>
                    <a:pt x="229227" y="82096"/>
                  </a:cubicBezTo>
                  <a:cubicBezTo>
                    <a:pt x="235166" y="76125"/>
                    <a:pt x="236344" y="66557"/>
                    <a:pt x="234611" y="59295"/>
                  </a:cubicBezTo>
                  <a:cubicBezTo>
                    <a:pt x="233654" y="55291"/>
                    <a:pt x="231359" y="51334"/>
                    <a:pt x="227219" y="48599"/>
                  </a:cubicBezTo>
                  <a:cubicBezTo>
                    <a:pt x="224260" y="46647"/>
                    <a:pt x="220258" y="45434"/>
                    <a:pt x="216310" y="45434"/>
                  </a:cubicBezTo>
                  <a:cubicBezTo>
                    <a:pt x="214734" y="45434"/>
                    <a:pt x="213166" y="45627"/>
                    <a:pt x="211677" y="46045"/>
                  </a:cubicBezTo>
                  <a:cubicBezTo>
                    <a:pt x="214916" y="44958"/>
                    <a:pt x="212648" y="39604"/>
                    <a:pt x="209379" y="38561"/>
                  </a:cubicBezTo>
                  <a:lnTo>
                    <a:pt x="209379" y="38561"/>
                  </a:lnTo>
                  <a:cubicBezTo>
                    <a:pt x="210006" y="38627"/>
                    <a:pt x="210632" y="38659"/>
                    <a:pt x="211253" y="38659"/>
                  </a:cubicBezTo>
                  <a:cubicBezTo>
                    <a:pt x="218505" y="38659"/>
                    <a:pt x="225272" y="34366"/>
                    <a:pt x="228746" y="29625"/>
                  </a:cubicBezTo>
                  <a:cubicBezTo>
                    <a:pt x="232517" y="24481"/>
                    <a:pt x="232044" y="17978"/>
                    <a:pt x="228300" y="12822"/>
                  </a:cubicBezTo>
                  <a:cubicBezTo>
                    <a:pt x="224555" y="7666"/>
                    <a:pt x="217825" y="3833"/>
                    <a:pt x="210318" y="1777"/>
                  </a:cubicBezTo>
                  <a:cubicBezTo>
                    <a:pt x="205980" y="591"/>
                    <a:pt x="201338" y="0"/>
                    <a:pt x="196699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7"/>
            <p:cNvSpPr/>
            <p:nvPr/>
          </p:nvSpPr>
          <p:spPr>
            <a:xfrm>
              <a:off x="6437575" y="2133650"/>
              <a:ext cx="784600" cy="511650"/>
            </a:xfrm>
            <a:custGeom>
              <a:avLst/>
              <a:gdLst/>
              <a:ahLst/>
              <a:cxnLst/>
              <a:rect l="l" t="t" r="r" b="b"/>
              <a:pathLst>
                <a:path w="31384" h="20466" extrusionOk="0">
                  <a:moveTo>
                    <a:pt x="14437" y="0"/>
                  </a:moveTo>
                  <a:cubicBezTo>
                    <a:pt x="12541" y="0"/>
                    <a:pt x="10757" y="363"/>
                    <a:pt x="9277" y="1093"/>
                  </a:cubicBezTo>
                  <a:lnTo>
                    <a:pt x="9280" y="1093"/>
                  </a:lnTo>
                  <a:cubicBezTo>
                    <a:pt x="1" y="5673"/>
                    <a:pt x="3666" y="20264"/>
                    <a:pt x="17717" y="20462"/>
                  </a:cubicBezTo>
                  <a:cubicBezTo>
                    <a:pt x="17859" y="20464"/>
                    <a:pt x="18001" y="20465"/>
                    <a:pt x="18143" y="20465"/>
                  </a:cubicBezTo>
                  <a:cubicBezTo>
                    <a:pt x="22939" y="20465"/>
                    <a:pt x="27741" y="19335"/>
                    <a:pt x="29500" y="15867"/>
                  </a:cubicBezTo>
                  <a:cubicBezTo>
                    <a:pt x="31384" y="12152"/>
                    <a:pt x="28838" y="6408"/>
                    <a:pt x="24163" y="3119"/>
                  </a:cubicBezTo>
                  <a:cubicBezTo>
                    <a:pt x="21217" y="1049"/>
                    <a:pt x="17664" y="0"/>
                    <a:pt x="14437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7"/>
            <p:cNvSpPr/>
            <p:nvPr/>
          </p:nvSpPr>
          <p:spPr>
            <a:xfrm>
              <a:off x="6471250" y="1628000"/>
              <a:ext cx="494900" cy="353775"/>
            </a:xfrm>
            <a:custGeom>
              <a:avLst/>
              <a:gdLst/>
              <a:ahLst/>
              <a:cxnLst/>
              <a:rect l="l" t="t" r="r" b="b"/>
              <a:pathLst>
                <a:path w="19796" h="14151" extrusionOk="0">
                  <a:moveTo>
                    <a:pt x="10661" y="0"/>
                  </a:moveTo>
                  <a:cubicBezTo>
                    <a:pt x="9582" y="0"/>
                    <a:pt x="8566" y="205"/>
                    <a:pt x="7729" y="620"/>
                  </a:cubicBezTo>
                  <a:cubicBezTo>
                    <a:pt x="3323" y="2806"/>
                    <a:pt x="1" y="10995"/>
                    <a:pt x="8898" y="13750"/>
                  </a:cubicBezTo>
                  <a:cubicBezTo>
                    <a:pt x="9794" y="14027"/>
                    <a:pt x="10682" y="14150"/>
                    <a:pt x="11538" y="14150"/>
                  </a:cubicBezTo>
                  <a:cubicBezTo>
                    <a:pt x="13043" y="14150"/>
                    <a:pt x="14450" y="13770"/>
                    <a:pt x="15634" y="13183"/>
                  </a:cubicBezTo>
                  <a:cubicBezTo>
                    <a:pt x="17504" y="12253"/>
                    <a:pt x="18968" y="10767"/>
                    <a:pt x="19382" y="8807"/>
                  </a:cubicBezTo>
                  <a:cubicBezTo>
                    <a:pt x="19795" y="6843"/>
                    <a:pt x="19033" y="4380"/>
                    <a:pt x="17135" y="2555"/>
                  </a:cubicBezTo>
                  <a:cubicBezTo>
                    <a:pt x="15380" y="870"/>
                    <a:pt x="12886" y="0"/>
                    <a:pt x="10661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17"/>
            <p:cNvSpPr/>
            <p:nvPr/>
          </p:nvSpPr>
          <p:spPr>
            <a:xfrm>
              <a:off x="468925" y="1526250"/>
              <a:ext cx="494875" cy="353775"/>
            </a:xfrm>
            <a:custGeom>
              <a:avLst/>
              <a:gdLst/>
              <a:ahLst/>
              <a:cxnLst/>
              <a:rect l="l" t="t" r="r" b="b"/>
              <a:pathLst>
                <a:path w="19795" h="14151" extrusionOk="0">
                  <a:moveTo>
                    <a:pt x="10660" y="1"/>
                  </a:moveTo>
                  <a:cubicBezTo>
                    <a:pt x="9581" y="1"/>
                    <a:pt x="8566" y="205"/>
                    <a:pt x="7728" y="621"/>
                  </a:cubicBezTo>
                  <a:cubicBezTo>
                    <a:pt x="3322" y="2806"/>
                    <a:pt x="0" y="10995"/>
                    <a:pt x="8898" y="13751"/>
                  </a:cubicBezTo>
                  <a:cubicBezTo>
                    <a:pt x="9794" y="14028"/>
                    <a:pt x="10682" y="14151"/>
                    <a:pt x="11537" y="14151"/>
                  </a:cubicBezTo>
                  <a:cubicBezTo>
                    <a:pt x="13043" y="14151"/>
                    <a:pt x="14450" y="13771"/>
                    <a:pt x="15634" y="13184"/>
                  </a:cubicBezTo>
                  <a:cubicBezTo>
                    <a:pt x="17503" y="12253"/>
                    <a:pt x="18968" y="10768"/>
                    <a:pt x="19381" y="8807"/>
                  </a:cubicBezTo>
                  <a:cubicBezTo>
                    <a:pt x="19795" y="6843"/>
                    <a:pt x="19030" y="4380"/>
                    <a:pt x="17134" y="2555"/>
                  </a:cubicBezTo>
                  <a:cubicBezTo>
                    <a:pt x="15380" y="871"/>
                    <a:pt x="12885" y="1"/>
                    <a:pt x="10660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7"/>
            <p:cNvSpPr/>
            <p:nvPr/>
          </p:nvSpPr>
          <p:spPr>
            <a:xfrm>
              <a:off x="478875" y="2084700"/>
              <a:ext cx="265675" cy="189975"/>
            </a:xfrm>
            <a:custGeom>
              <a:avLst/>
              <a:gdLst/>
              <a:ahLst/>
              <a:cxnLst/>
              <a:rect l="l" t="t" r="r" b="b"/>
              <a:pathLst>
                <a:path w="10627" h="7599" extrusionOk="0">
                  <a:moveTo>
                    <a:pt x="5722" y="0"/>
                  </a:moveTo>
                  <a:cubicBezTo>
                    <a:pt x="5143" y="0"/>
                    <a:pt x="4597" y="110"/>
                    <a:pt x="4147" y="334"/>
                  </a:cubicBezTo>
                  <a:cubicBezTo>
                    <a:pt x="1782" y="1506"/>
                    <a:pt x="1" y="5904"/>
                    <a:pt x="4776" y="7383"/>
                  </a:cubicBezTo>
                  <a:cubicBezTo>
                    <a:pt x="5258" y="7532"/>
                    <a:pt x="5735" y="7598"/>
                    <a:pt x="6195" y="7598"/>
                  </a:cubicBezTo>
                  <a:cubicBezTo>
                    <a:pt x="7002" y="7598"/>
                    <a:pt x="7758" y="7395"/>
                    <a:pt x="8394" y="7079"/>
                  </a:cubicBezTo>
                  <a:cubicBezTo>
                    <a:pt x="9398" y="6580"/>
                    <a:pt x="10183" y="5782"/>
                    <a:pt x="10405" y="4728"/>
                  </a:cubicBezTo>
                  <a:cubicBezTo>
                    <a:pt x="10626" y="3674"/>
                    <a:pt x="10219" y="2351"/>
                    <a:pt x="9200" y="1373"/>
                  </a:cubicBezTo>
                  <a:cubicBezTo>
                    <a:pt x="8257" y="469"/>
                    <a:pt x="6918" y="0"/>
                    <a:pt x="5722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7"/>
            <p:cNvSpPr/>
            <p:nvPr/>
          </p:nvSpPr>
          <p:spPr>
            <a:xfrm>
              <a:off x="309900" y="4032700"/>
              <a:ext cx="760950" cy="582525"/>
            </a:xfrm>
            <a:custGeom>
              <a:avLst/>
              <a:gdLst/>
              <a:ahLst/>
              <a:cxnLst/>
              <a:rect l="l" t="t" r="r" b="b"/>
              <a:pathLst>
                <a:path w="30438" h="23301" extrusionOk="0">
                  <a:moveTo>
                    <a:pt x="17155" y="0"/>
                  </a:moveTo>
                  <a:cubicBezTo>
                    <a:pt x="11271" y="0"/>
                    <a:pt x="4179" y="1506"/>
                    <a:pt x="1471" y="8816"/>
                  </a:cubicBezTo>
                  <a:cubicBezTo>
                    <a:pt x="0" y="12782"/>
                    <a:pt x="1264" y="16609"/>
                    <a:pt x="3337" y="19043"/>
                  </a:cubicBezTo>
                  <a:cubicBezTo>
                    <a:pt x="5638" y="21743"/>
                    <a:pt x="8946" y="23301"/>
                    <a:pt x="12649" y="23301"/>
                  </a:cubicBezTo>
                  <a:cubicBezTo>
                    <a:pt x="12939" y="23301"/>
                    <a:pt x="13231" y="23291"/>
                    <a:pt x="13525" y="23272"/>
                  </a:cubicBezTo>
                  <a:cubicBezTo>
                    <a:pt x="17577" y="23006"/>
                    <a:pt x="21995" y="20856"/>
                    <a:pt x="25524" y="17289"/>
                  </a:cubicBezTo>
                  <a:cubicBezTo>
                    <a:pt x="28031" y="14755"/>
                    <a:pt x="30160" y="11250"/>
                    <a:pt x="30278" y="7936"/>
                  </a:cubicBezTo>
                  <a:cubicBezTo>
                    <a:pt x="30438" y="3335"/>
                    <a:pt x="26749" y="881"/>
                    <a:pt x="22946" y="406"/>
                  </a:cubicBezTo>
                  <a:cubicBezTo>
                    <a:pt x="21377" y="210"/>
                    <a:pt x="19350" y="0"/>
                    <a:pt x="17155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7"/>
            <p:cNvSpPr/>
            <p:nvPr/>
          </p:nvSpPr>
          <p:spPr>
            <a:xfrm>
              <a:off x="2039825" y="293625"/>
              <a:ext cx="718650" cy="436675"/>
            </a:xfrm>
            <a:custGeom>
              <a:avLst/>
              <a:gdLst/>
              <a:ahLst/>
              <a:cxnLst/>
              <a:rect l="l" t="t" r="r" b="b"/>
              <a:pathLst>
                <a:path w="28746" h="17467" extrusionOk="0">
                  <a:moveTo>
                    <a:pt x="9864" y="0"/>
                  </a:moveTo>
                  <a:cubicBezTo>
                    <a:pt x="9816" y="0"/>
                    <a:pt x="9767" y="0"/>
                    <a:pt x="9719" y="1"/>
                  </a:cubicBezTo>
                  <a:cubicBezTo>
                    <a:pt x="7661" y="10"/>
                    <a:pt x="5555" y="261"/>
                    <a:pt x="3769" y="1002"/>
                  </a:cubicBezTo>
                  <a:cubicBezTo>
                    <a:pt x="1979" y="1743"/>
                    <a:pt x="547" y="3034"/>
                    <a:pt x="296" y="4519"/>
                  </a:cubicBezTo>
                  <a:cubicBezTo>
                    <a:pt x="0" y="6297"/>
                    <a:pt x="1377" y="7986"/>
                    <a:pt x="2891" y="9398"/>
                  </a:cubicBezTo>
                  <a:cubicBezTo>
                    <a:pt x="6160" y="12438"/>
                    <a:pt x="13422" y="17466"/>
                    <a:pt x="19863" y="17466"/>
                  </a:cubicBezTo>
                  <a:cubicBezTo>
                    <a:pt x="21930" y="17466"/>
                    <a:pt x="23912" y="16949"/>
                    <a:pt x="25651" y="15682"/>
                  </a:cubicBezTo>
                  <a:cubicBezTo>
                    <a:pt x="28031" y="13948"/>
                    <a:pt x="28746" y="11226"/>
                    <a:pt x="27907" y="8854"/>
                  </a:cubicBezTo>
                  <a:cubicBezTo>
                    <a:pt x="27069" y="6483"/>
                    <a:pt x="24848" y="4457"/>
                    <a:pt x="22155" y="2986"/>
                  </a:cubicBezTo>
                  <a:cubicBezTo>
                    <a:pt x="18643" y="1064"/>
                    <a:pt x="14260" y="0"/>
                    <a:pt x="9864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17"/>
            <p:cNvSpPr/>
            <p:nvPr/>
          </p:nvSpPr>
          <p:spPr>
            <a:xfrm>
              <a:off x="2884125" y="245625"/>
              <a:ext cx="371725" cy="299200"/>
            </a:xfrm>
            <a:custGeom>
              <a:avLst/>
              <a:gdLst/>
              <a:ahLst/>
              <a:cxnLst/>
              <a:rect l="l" t="t" r="r" b="b"/>
              <a:pathLst>
                <a:path w="14869" h="11968" extrusionOk="0">
                  <a:moveTo>
                    <a:pt x="7586" y="1"/>
                  </a:moveTo>
                  <a:cubicBezTo>
                    <a:pt x="6829" y="1"/>
                    <a:pt x="6075" y="91"/>
                    <a:pt x="5360" y="285"/>
                  </a:cubicBezTo>
                  <a:cubicBezTo>
                    <a:pt x="2475" y="1067"/>
                    <a:pt x="192" y="4676"/>
                    <a:pt x="83" y="7679"/>
                  </a:cubicBezTo>
                  <a:cubicBezTo>
                    <a:pt x="0" y="9995"/>
                    <a:pt x="1211" y="11950"/>
                    <a:pt x="4439" y="11967"/>
                  </a:cubicBezTo>
                  <a:cubicBezTo>
                    <a:pt x="4453" y="11967"/>
                    <a:pt x="4466" y="11967"/>
                    <a:pt x="4480" y="11967"/>
                  </a:cubicBezTo>
                  <a:cubicBezTo>
                    <a:pt x="6416" y="11967"/>
                    <a:pt x="8170" y="11155"/>
                    <a:pt x="9692" y="10287"/>
                  </a:cubicBezTo>
                  <a:cubicBezTo>
                    <a:pt x="12341" y="8775"/>
                    <a:pt x="14869" y="6660"/>
                    <a:pt x="14609" y="4221"/>
                  </a:cubicBezTo>
                  <a:cubicBezTo>
                    <a:pt x="14349" y="1776"/>
                    <a:pt x="10940" y="1"/>
                    <a:pt x="7586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7"/>
            <p:cNvSpPr/>
            <p:nvPr/>
          </p:nvSpPr>
          <p:spPr>
            <a:xfrm>
              <a:off x="4059225" y="238100"/>
              <a:ext cx="434500" cy="388400"/>
            </a:xfrm>
            <a:custGeom>
              <a:avLst/>
              <a:gdLst/>
              <a:ahLst/>
              <a:cxnLst/>
              <a:rect l="l" t="t" r="r" b="b"/>
              <a:pathLst>
                <a:path w="17380" h="15536" extrusionOk="0">
                  <a:moveTo>
                    <a:pt x="10399" y="1"/>
                  </a:moveTo>
                  <a:cubicBezTo>
                    <a:pt x="8145" y="1"/>
                    <a:pt x="5801" y="677"/>
                    <a:pt x="4230" y="1873"/>
                  </a:cubicBezTo>
                  <a:cubicBezTo>
                    <a:pt x="1335" y="4076"/>
                    <a:pt x="686" y="7419"/>
                    <a:pt x="1285" y="10434"/>
                  </a:cubicBezTo>
                  <a:lnTo>
                    <a:pt x="1282" y="10434"/>
                  </a:lnTo>
                  <a:cubicBezTo>
                    <a:pt x="1793" y="13004"/>
                    <a:pt x="1" y="13503"/>
                    <a:pt x="3243" y="14595"/>
                  </a:cubicBezTo>
                  <a:cubicBezTo>
                    <a:pt x="3890" y="15242"/>
                    <a:pt x="4973" y="15535"/>
                    <a:pt x="6087" y="15535"/>
                  </a:cubicBezTo>
                  <a:cubicBezTo>
                    <a:pt x="6777" y="15535"/>
                    <a:pt x="7480" y="15423"/>
                    <a:pt x="8098" y="15212"/>
                  </a:cubicBezTo>
                  <a:cubicBezTo>
                    <a:pt x="9711" y="14663"/>
                    <a:pt x="10880" y="13618"/>
                    <a:pt x="11990" y="12605"/>
                  </a:cubicBezTo>
                  <a:cubicBezTo>
                    <a:pt x="13759" y="10992"/>
                    <a:pt x="15561" y="9339"/>
                    <a:pt x="16470" y="7387"/>
                  </a:cubicBezTo>
                  <a:cubicBezTo>
                    <a:pt x="17380" y="5435"/>
                    <a:pt x="17235" y="3093"/>
                    <a:pt x="15383" y="1534"/>
                  </a:cubicBezTo>
                  <a:cubicBezTo>
                    <a:pt x="14131" y="481"/>
                    <a:pt x="12297" y="1"/>
                    <a:pt x="10399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51" name="Google Shape;251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4499934">
            <a:off x="-166615" y="2792328"/>
            <a:ext cx="646722" cy="57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73216" y="3110008"/>
            <a:ext cx="1227725" cy="1150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9">
            <a:off x="-219180" y="4321231"/>
            <a:ext cx="2083597" cy="1587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1799982">
            <a:off x="1356938" y="4697067"/>
            <a:ext cx="729388" cy="652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617032">
            <a:off x="764785" y="4630219"/>
            <a:ext cx="716066" cy="168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900011">
            <a:off x="-578536" y="3740042"/>
            <a:ext cx="1706884" cy="1706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9000079">
            <a:off x="646802" y="3737351"/>
            <a:ext cx="482332" cy="431341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7"/>
          <p:cNvSpPr txBox="1">
            <a:spLocks noGrp="1"/>
          </p:cNvSpPr>
          <p:nvPr>
            <p:ph type="title"/>
          </p:nvPr>
        </p:nvSpPr>
        <p:spPr>
          <a:xfrm>
            <a:off x="1271225" y="1497300"/>
            <a:ext cx="2721600" cy="1197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9pPr>
          </a:lstStyle>
          <a:p>
            <a:endParaRPr/>
          </a:p>
        </p:txBody>
      </p:sp>
      <p:sp>
        <p:nvSpPr>
          <p:cNvPr id="259" name="Google Shape;259;p17"/>
          <p:cNvSpPr txBox="1">
            <a:spLocks noGrp="1"/>
          </p:cNvSpPr>
          <p:nvPr>
            <p:ph type="subTitle" idx="1"/>
          </p:nvPr>
        </p:nvSpPr>
        <p:spPr>
          <a:xfrm>
            <a:off x="1271225" y="2618100"/>
            <a:ext cx="2721600" cy="1028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1_1">
    <p:bg>
      <p:bgPr>
        <a:gradFill>
          <a:gsLst>
            <a:gs pos="0">
              <a:schemeClr val="accent3"/>
            </a:gs>
            <a:gs pos="100000">
              <a:schemeClr val="dk2"/>
            </a:gs>
          </a:gsLst>
          <a:lin ang="5400700" scaled="0"/>
        </a:gradFill>
        <a:effectLst/>
      </p:bgPr>
    </p:bg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oogle Shape;261;p18"/>
          <p:cNvGrpSpPr/>
          <p:nvPr/>
        </p:nvGrpSpPr>
        <p:grpSpPr>
          <a:xfrm>
            <a:off x="-813309" y="-1292430"/>
            <a:ext cx="10904502" cy="8103400"/>
            <a:chOff x="309900" y="238100"/>
            <a:chExt cx="7048350" cy="5237800"/>
          </a:xfrm>
        </p:grpSpPr>
        <p:sp>
          <p:nvSpPr>
            <p:cNvPr id="262" name="Google Shape;262;p18"/>
            <p:cNvSpPr/>
            <p:nvPr/>
          </p:nvSpPr>
          <p:spPr>
            <a:xfrm>
              <a:off x="374700" y="364600"/>
              <a:ext cx="6983550" cy="5111300"/>
            </a:xfrm>
            <a:custGeom>
              <a:avLst/>
              <a:gdLst/>
              <a:ahLst/>
              <a:cxnLst/>
              <a:rect l="l" t="t" r="r" b="b"/>
              <a:pathLst>
                <a:path w="279342" h="204452" extrusionOk="0">
                  <a:moveTo>
                    <a:pt x="196699" y="0"/>
                  </a:moveTo>
                  <a:cubicBezTo>
                    <a:pt x="188842" y="0"/>
                    <a:pt x="180997" y="1696"/>
                    <a:pt x="174665" y="5070"/>
                  </a:cubicBezTo>
                  <a:cubicBezTo>
                    <a:pt x="164598" y="10436"/>
                    <a:pt x="158908" y="20001"/>
                    <a:pt x="161043" y="28943"/>
                  </a:cubicBezTo>
                  <a:cubicBezTo>
                    <a:pt x="160346" y="27106"/>
                    <a:pt x="155949" y="25269"/>
                    <a:pt x="153350" y="25016"/>
                  </a:cubicBezTo>
                  <a:cubicBezTo>
                    <a:pt x="153075" y="24989"/>
                    <a:pt x="152799" y="24976"/>
                    <a:pt x="152522" y="24976"/>
                  </a:cubicBezTo>
                  <a:cubicBezTo>
                    <a:pt x="150184" y="24976"/>
                    <a:pt x="147860" y="25903"/>
                    <a:pt x="146661" y="27369"/>
                  </a:cubicBezTo>
                  <a:cubicBezTo>
                    <a:pt x="149786" y="20196"/>
                    <a:pt x="141467" y="12184"/>
                    <a:pt x="132333" y="8646"/>
                  </a:cubicBezTo>
                  <a:cubicBezTo>
                    <a:pt x="129206" y="7435"/>
                    <a:pt x="125693" y="6858"/>
                    <a:pt x="122164" y="6858"/>
                  </a:cubicBezTo>
                  <a:cubicBezTo>
                    <a:pt x="115383" y="6858"/>
                    <a:pt x="108548" y="8990"/>
                    <a:pt x="104302" y="12858"/>
                  </a:cubicBezTo>
                  <a:cubicBezTo>
                    <a:pt x="99403" y="17326"/>
                    <a:pt x="95032" y="22352"/>
                    <a:pt x="96092" y="28013"/>
                  </a:cubicBezTo>
                  <a:cubicBezTo>
                    <a:pt x="92782" y="25870"/>
                    <a:pt x="87330" y="24203"/>
                    <a:pt x="82557" y="24203"/>
                  </a:cubicBezTo>
                  <a:cubicBezTo>
                    <a:pt x="81343" y="24203"/>
                    <a:pt x="80174" y="24311"/>
                    <a:pt x="79094" y="24546"/>
                  </a:cubicBezTo>
                  <a:cubicBezTo>
                    <a:pt x="75387" y="21032"/>
                    <a:pt x="68979" y="19351"/>
                    <a:pt x="62520" y="19351"/>
                  </a:cubicBezTo>
                  <a:cubicBezTo>
                    <a:pt x="57943" y="19351"/>
                    <a:pt x="53339" y="20195"/>
                    <a:pt x="49652" y="21829"/>
                  </a:cubicBezTo>
                  <a:cubicBezTo>
                    <a:pt x="40760" y="25766"/>
                    <a:pt x="35601" y="33057"/>
                    <a:pt x="33185" y="40416"/>
                  </a:cubicBezTo>
                  <a:cubicBezTo>
                    <a:pt x="31765" y="44742"/>
                    <a:pt x="31142" y="49269"/>
                    <a:pt x="32249" y="53643"/>
                  </a:cubicBezTo>
                  <a:cubicBezTo>
                    <a:pt x="33353" y="58020"/>
                    <a:pt x="36304" y="62240"/>
                    <a:pt x="41088" y="65015"/>
                  </a:cubicBezTo>
                  <a:cubicBezTo>
                    <a:pt x="37435" y="67558"/>
                    <a:pt x="36079" y="73320"/>
                    <a:pt x="39844" y="75777"/>
                  </a:cubicBezTo>
                  <a:cubicBezTo>
                    <a:pt x="37844" y="75479"/>
                    <a:pt x="35915" y="75337"/>
                    <a:pt x="34059" y="75337"/>
                  </a:cubicBezTo>
                  <a:cubicBezTo>
                    <a:pt x="11716" y="75337"/>
                    <a:pt x="0" y="95809"/>
                    <a:pt x="3722" y="110012"/>
                  </a:cubicBezTo>
                  <a:cubicBezTo>
                    <a:pt x="4369" y="112487"/>
                    <a:pt x="5358" y="114894"/>
                    <a:pt x="6628" y="117215"/>
                  </a:cubicBezTo>
                  <a:cubicBezTo>
                    <a:pt x="9584" y="122619"/>
                    <a:pt x="14073" y="127574"/>
                    <a:pt x="19379" y="131933"/>
                  </a:cubicBezTo>
                  <a:cubicBezTo>
                    <a:pt x="21069" y="133319"/>
                    <a:pt x="41101" y="145237"/>
                    <a:pt x="44051" y="145237"/>
                  </a:cubicBezTo>
                  <a:cubicBezTo>
                    <a:pt x="44205" y="145237"/>
                    <a:pt x="44313" y="145205"/>
                    <a:pt x="44368" y="145136"/>
                  </a:cubicBezTo>
                  <a:lnTo>
                    <a:pt x="44368" y="145136"/>
                  </a:lnTo>
                  <a:cubicBezTo>
                    <a:pt x="40178" y="150275"/>
                    <a:pt x="38743" y="156311"/>
                    <a:pt x="42121" y="161756"/>
                  </a:cubicBezTo>
                  <a:cubicBezTo>
                    <a:pt x="45934" y="167896"/>
                    <a:pt x="54264" y="172184"/>
                    <a:pt x="63257" y="173817"/>
                  </a:cubicBezTo>
                  <a:cubicBezTo>
                    <a:pt x="67520" y="174593"/>
                    <a:pt x="71651" y="175199"/>
                    <a:pt x="75698" y="175199"/>
                  </a:cubicBezTo>
                  <a:cubicBezTo>
                    <a:pt x="81021" y="175199"/>
                    <a:pt x="86200" y="174150"/>
                    <a:pt x="91347" y="171059"/>
                  </a:cubicBezTo>
                  <a:cubicBezTo>
                    <a:pt x="91642" y="176079"/>
                    <a:pt x="94704" y="180653"/>
                    <a:pt x="98729" y="183672"/>
                  </a:cubicBezTo>
                  <a:cubicBezTo>
                    <a:pt x="102975" y="186857"/>
                    <a:pt x="106996" y="187931"/>
                    <a:pt x="111085" y="187931"/>
                  </a:cubicBezTo>
                  <a:cubicBezTo>
                    <a:pt x="116328" y="187931"/>
                    <a:pt x="121682" y="186166"/>
                    <a:pt x="127761" y="184823"/>
                  </a:cubicBezTo>
                  <a:lnTo>
                    <a:pt x="127761" y="184823"/>
                  </a:lnTo>
                  <a:cubicBezTo>
                    <a:pt x="126299" y="190960"/>
                    <a:pt x="131553" y="196695"/>
                    <a:pt x="137084" y="199731"/>
                  </a:cubicBezTo>
                  <a:cubicBezTo>
                    <a:pt x="142847" y="202895"/>
                    <a:pt x="149407" y="204451"/>
                    <a:pt x="155975" y="204451"/>
                  </a:cubicBezTo>
                  <a:cubicBezTo>
                    <a:pt x="164338" y="204451"/>
                    <a:pt x="172713" y="201928"/>
                    <a:pt x="179470" y="196987"/>
                  </a:cubicBezTo>
                  <a:cubicBezTo>
                    <a:pt x="181821" y="195268"/>
                    <a:pt x="184039" y="193207"/>
                    <a:pt x="185217" y="190546"/>
                  </a:cubicBezTo>
                  <a:cubicBezTo>
                    <a:pt x="187683" y="184986"/>
                    <a:pt x="182550" y="176531"/>
                    <a:pt x="178865" y="172467"/>
                  </a:cubicBezTo>
                  <a:lnTo>
                    <a:pt x="178865" y="172467"/>
                  </a:lnTo>
                  <a:cubicBezTo>
                    <a:pt x="179605" y="172985"/>
                    <a:pt x="180333" y="173188"/>
                    <a:pt x="181071" y="173188"/>
                  </a:cubicBezTo>
                  <a:cubicBezTo>
                    <a:pt x="182909" y="173188"/>
                    <a:pt x="184809" y="171925"/>
                    <a:pt x="187110" y="171112"/>
                  </a:cubicBezTo>
                  <a:cubicBezTo>
                    <a:pt x="190338" y="169972"/>
                    <a:pt x="192396" y="167294"/>
                    <a:pt x="192036" y="164698"/>
                  </a:cubicBezTo>
                  <a:lnTo>
                    <a:pt x="192036" y="164698"/>
                  </a:lnTo>
                  <a:cubicBezTo>
                    <a:pt x="200855" y="168780"/>
                    <a:pt x="211206" y="170820"/>
                    <a:pt x="221554" y="170820"/>
                  </a:cubicBezTo>
                  <a:cubicBezTo>
                    <a:pt x="232217" y="170820"/>
                    <a:pt x="242878" y="168654"/>
                    <a:pt x="251857" y="164326"/>
                  </a:cubicBezTo>
                  <a:cubicBezTo>
                    <a:pt x="269552" y="155800"/>
                    <a:pt x="279341" y="139381"/>
                    <a:pt x="275803" y="124169"/>
                  </a:cubicBezTo>
                  <a:cubicBezTo>
                    <a:pt x="272263" y="108958"/>
                    <a:pt x="255589" y="95790"/>
                    <a:pt x="235021" y="91963"/>
                  </a:cubicBezTo>
                  <a:cubicBezTo>
                    <a:pt x="237304" y="90519"/>
                    <a:pt x="236557" y="88313"/>
                    <a:pt x="235706" y="86201"/>
                  </a:cubicBezTo>
                  <a:cubicBezTo>
                    <a:pt x="234856" y="84090"/>
                    <a:pt x="232219" y="82421"/>
                    <a:pt x="229227" y="82096"/>
                  </a:cubicBezTo>
                  <a:cubicBezTo>
                    <a:pt x="235166" y="76125"/>
                    <a:pt x="236344" y="66557"/>
                    <a:pt x="234611" y="59295"/>
                  </a:cubicBezTo>
                  <a:cubicBezTo>
                    <a:pt x="233654" y="55291"/>
                    <a:pt x="231359" y="51334"/>
                    <a:pt x="227219" y="48599"/>
                  </a:cubicBezTo>
                  <a:cubicBezTo>
                    <a:pt x="224260" y="46647"/>
                    <a:pt x="220258" y="45434"/>
                    <a:pt x="216310" y="45434"/>
                  </a:cubicBezTo>
                  <a:cubicBezTo>
                    <a:pt x="214734" y="45434"/>
                    <a:pt x="213166" y="45627"/>
                    <a:pt x="211677" y="46045"/>
                  </a:cubicBezTo>
                  <a:cubicBezTo>
                    <a:pt x="214916" y="44958"/>
                    <a:pt x="212648" y="39604"/>
                    <a:pt x="209379" y="38561"/>
                  </a:cubicBezTo>
                  <a:lnTo>
                    <a:pt x="209379" y="38561"/>
                  </a:lnTo>
                  <a:cubicBezTo>
                    <a:pt x="210006" y="38627"/>
                    <a:pt x="210632" y="38659"/>
                    <a:pt x="211253" y="38659"/>
                  </a:cubicBezTo>
                  <a:cubicBezTo>
                    <a:pt x="218505" y="38659"/>
                    <a:pt x="225272" y="34366"/>
                    <a:pt x="228746" y="29625"/>
                  </a:cubicBezTo>
                  <a:cubicBezTo>
                    <a:pt x="232517" y="24481"/>
                    <a:pt x="232044" y="17978"/>
                    <a:pt x="228300" y="12822"/>
                  </a:cubicBezTo>
                  <a:cubicBezTo>
                    <a:pt x="224555" y="7666"/>
                    <a:pt x="217825" y="3833"/>
                    <a:pt x="210318" y="1777"/>
                  </a:cubicBezTo>
                  <a:cubicBezTo>
                    <a:pt x="205980" y="591"/>
                    <a:pt x="201338" y="0"/>
                    <a:pt x="196699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8"/>
            <p:cNvSpPr/>
            <p:nvPr/>
          </p:nvSpPr>
          <p:spPr>
            <a:xfrm>
              <a:off x="6437575" y="2133650"/>
              <a:ext cx="784600" cy="511650"/>
            </a:xfrm>
            <a:custGeom>
              <a:avLst/>
              <a:gdLst/>
              <a:ahLst/>
              <a:cxnLst/>
              <a:rect l="l" t="t" r="r" b="b"/>
              <a:pathLst>
                <a:path w="31384" h="20466" extrusionOk="0">
                  <a:moveTo>
                    <a:pt x="14437" y="0"/>
                  </a:moveTo>
                  <a:cubicBezTo>
                    <a:pt x="12541" y="0"/>
                    <a:pt x="10757" y="363"/>
                    <a:pt x="9277" y="1093"/>
                  </a:cubicBezTo>
                  <a:lnTo>
                    <a:pt x="9280" y="1093"/>
                  </a:lnTo>
                  <a:cubicBezTo>
                    <a:pt x="1" y="5673"/>
                    <a:pt x="3666" y="20264"/>
                    <a:pt x="17717" y="20462"/>
                  </a:cubicBezTo>
                  <a:cubicBezTo>
                    <a:pt x="17859" y="20464"/>
                    <a:pt x="18001" y="20465"/>
                    <a:pt x="18143" y="20465"/>
                  </a:cubicBezTo>
                  <a:cubicBezTo>
                    <a:pt x="22939" y="20465"/>
                    <a:pt x="27741" y="19335"/>
                    <a:pt x="29500" y="15867"/>
                  </a:cubicBezTo>
                  <a:cubicBezTo>
                    <a:pt x="31384" y="12152"/>
                    <a:pt x="28838" y="6408"/>
                    <a:pt x="24163" y="3119"/>
                  </a:cubicBezTo>
                  <a:cubicBezTo>
                    <a:pt x="21217" y="1049"/>
                    <a:pt x="17664" y="0"/>
                    <a:pt x="14437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8"/>
            <p:cNvSpPr/>
            <p:nvPr/>
          </p:nvSpPr>
          <p:spPr>
            <a:xfrm>
              <a:off x="6471250" y="1628000"/>
              <a:ext cx="494900" cy="353775"/>
            </a:xfrm>
            <a:custGeom>
              <a:avLst/>
              <a:gdLst/>
              <a:ahLst/>
              <a:cxnLst/>
              <a:rect l="l" t="t" r="r" b="b"/>
              <a:pathLst>
                <a:path w="19796" h="14151" extrusionOk="0">
                  <a:moveTo>
                    <a:pt x="10661" y="0"/>
                  </a:moveTo>
                  <a:cubicBezTo>
                    <a:pt x="9582" y="0"/>
                    <a:pt x="8566" y="205"/>
                    <a:pt x="7729" y="620"/>
                  </a:cubicBezTo>
                  <a:cubicBezTo>
                    <a:pt x="3323" y="2806"/>
                    <a:pt x="1" y="10995"/>
                    <a:pt x="8898" y="13750"/>
                  </a:cubicBezTo>
                  <a:cubicBezTo>
                    <a:pt x="9794" y="14027"/>
                    <a:pt x="10682" y="14150"/>
                    <a:pt x="11538" y="14150"/>
                  </a:cubicBezTo>
                  <a:cubicBezTo>
                    <a:pt x="13043" y="14150"/>
                    <a:pt x="14450" y="13770"/>
                    <a:pt x="15634" y="13183"/>
                  </a:cubicBezTo>
                  <a:cubicBezTo>
                    <a:pt x="17504" y="12253"/>
                    <a:pt x="18968" y="10767"/>
                    <a:pt x="19382" y="8807"/>
                  </a:cubicBezTo>
                  <a:cubicBezTo>
                    <a:pt x="19795" y="6843"/>
                    <a:pt x="19033" y="4380"/>
                    <a:pt x="17135" y="2555"/>
                  </a:cubicBezTo>
                  <a:cubicBezTo>
                    <a:pt x="15380" y="870"/>
                    <a:pt x="12886" y="0"/>
                    <a:pt x="10661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8"/>
            <p:cNvSpPr/>
            <p:nvPr/>
          </p:nvSpPr>
          <p:spPr>
            <a:xfrm>
              <a:off x="468925" y="1526250"/>
              <a:ext cx="494875" cy="353775"/>
            </a:xfrm>
            <a:custGeom>
              <a:avLst/>
              <a:gdLst/>
              <a:ahLst/>
              <a:cxnLst/>
              <a:rect l="l" t="t" r="r" b="b"/>
              <a:pathLst>
                <a:path w="19795" h="14151" extrusionOk="0">
                  <a:moveTo>
                    <a:pt x="10660" y="1"/>
                  </a:moveTo>
                  <a:cubicBezTo>
                    <a:pt x="9581" y="1"/>
                    <a:pt x="8566" y="205"/>
                    <a:pt x="7728" y="621"/>
                  </a:cubicBezTo>
                  <a:cubicBezTo>
                    <a:pt x="3322" y="2806"/>
                    <a:pt x="0" y="10995"/>
                    <a:pt x="8898" y="13751"/>
                  </a:cubicBezTo>
                  <a:cubicBezTo>
                    <a:pt x="9794" y="14028"/>
                    <a:pt x="10682" y="14151"/>
                    <a:pt x="11537" y="14151"/>
                  </a:cubicBezTo>
                  <a:cubicBezTo>
                    <a:pt x="13043" y="14151"/>
                    <a:pt x="14450" y="13771"/>
                    <a:pt x="15634" y="13184"/>
                  </a:cubicBezTo>
                  <a:cubicBezTo>
                    <a:pt x="17503" y="12253"/>
                    <a:pt x="18968" y="10768"/>
                    <a:pt x="19381" y="8807"/>
                  </a:cubicBezTo>
                  <a:cubicBezTo>
                    <a:pt x="19795" y="6843"/>
                    <a:pt x="19030" y="4380"/>
                    <a:pt x="17134" y="2555"/>
                  </a:cubicBezTo>
                  <a:cubicBezTo>
                    <a:pt x="15380" y="871"/>
                    <a:pt x="12885" y="1"/>
                    <a:pt x="10660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8"/>
            <p:cNvSpPr/>
            <p:nvPr/>
          </p:nvSpPr>
          <p:spPr>
            <a:xfrm>
              <a:off x="478875" y="2084700"/>
              <a:ext cx="265675" cy="189975"/>
            </a:xfrm>
            <a:custGeom>
              <a:avLst/>
              <a:gdLst/>
              <a:ahLst/>
              <a:cxnLst/>
              <a:rect l="l" t="t" r="r" b="b"/>
              <a:pathLst>
                <a:path w="10627" h="7599" extrusionOk="0">
                  <a:moveTo>
                    <a:pt x="5722" y="0"/>
                  </a:moveTo>
                  <a:cubicBezTo>
                    <a:pt x="5143" y="0"/>
                    <a:pt x="4597" y="110"/>
                    <a:pt x="4147" y="334"/>
                  </a:cubicBezTo>
                  <a:cubicBezTo>
                    <a:pt x="1782" y="1506"/>
                    <a:pt x="1" y="5904"/>
                    <a:pt x="4776" y="7383"/>
                  </a:cubicBezTo>
                  <a:cubicBezTo>
                    <a:pt x="5258" y="7532"/>
                    <a:pt x="5735" y="7598"/>
                    <a:pt x="6195" y="7598"/>
                  </a:cubicBezTo>
                  <a:cubicBezTo>
                    <a:pt x="7002" y="7598"/>
                    <a:pt x="7758" y="7395"/>
                    <a:pt x="8394" y="7079"/>
                  </a:cubicBezTo>
                  <a:cubicBezTo>
                    <a:pt x="9398" y="6580"/>
                    <a:pt x="10183" y="5782"/>
                    <a:pt x="10405" y="4728"/>
                  </a:cubicBezTo>
                  <a:cubicBezTo>
                    <a:pt x="10626" y="3674"/>
                    <a:pt x="10219" y="2351"/>
                    <a:pt x="9200" y="1373"/>
                  </a:cubicBezTo>
                  <a:cubicBezTo>
                    <a:pt x="8257" y="469"/>
                    <a:pt x="6918" y="0"/>
                    <a:pt x="5722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8"/>
            <p:cNvSpPr/>
            <p:nvPr/>
          </p:nvSpPr>
          <p:spPr>
            <a:xfrm>
              <a:off x="309900" y="4032700"/>
              <a:ext cx="760950" cy="582525"/>
            </a:xfrm>
            <a:custGeom>
              <a:avLst/>
              <a:gdLst/>
              <a:ahLst/>
              <a:cxnLst/>
              <a:rect l="l" t="t" r="r" b="b"/>
              <a:pathLst>
                <a:path w="30438" h="23301" extrusionOk="0">
                  <a:moveTo>
                    <a:pt x="17155" y="0"/>
                  </a:moveTo>
                  <a:cubicBezTo>
                    <a:pt x="11271" y="0"/>
                    <a:pt x="4179" y="1506"/>
                    <a:pt x="1471" y="8816"/>
                  </a:cubicBezTo>
                  <a:cubicBezTo>
                    <a:pt x="0" y="12782"/>
                    <a:pt x="1264" y="16609"/>
                    <a:pt x="3337" y="19043"/>
                  </a:cubicBezTo>
                  <a:cubicBezTo>
                    <a:pt x="5638" y="21743"/>
                    <a:pt x="8946" y="23301"/>
                    <a:pt x="12649" y="23301"/>
                  </a:cubicBezTo>
                  <a:cubicBezTo>
                    <a:pt x="12939" y="23301"/>
                    <a:pt x="13231" y="23291"/>
                    <a:pt x="13525" y="23272"/>
                  </a:cubicBezTo>
                  <a:cubicBezTo>
                    <a:pt x="17577" y="23006"/>
                    <a:pt x="21995" y="20856"/>
                    <a:pt x="25524" y="17289"/>
                  </a:cubicBezTo>
                  <a:cubicBezTo>
                    <a:pt x="28031" y="14755"/>
                    <a:pt x="30160" y="11250"/>
                    <a:pt x="30278" y="7936"/>
                  </a:cubicBezTo>
                  <a:cubicBezTo>
                    <a:pt x="30438" y="3335"/>
                    <a:pt x="26749" y="881"/>
                    <a:pt x="22946" y="406"/>
                  </a:cubicBezTo>
                  <a:cubicBezTo>
                    <a:pt x="21377" y="210"/>
                    <a:pt x="19350" y="0"/>
                    <a:pt x="17155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8"/>
            <p:cNvSpPr/>
            <p:nvPr/>
          </p:nvSpPr>
          <p:spPr>
            <a:xfrm>
              <a:off x="2039825" y="293625"/>
              <a:ext cx="718650" cy="436675"/>
            </a:xfrm>
            <a:custGeom>
              <a:avLst/>
              <a:gdLst/>
              <a:ahLst/>
              <a:cxnLst/>
              <a:rect l="l" t="t" r="r" b="b"/>
              <a:pathLst>
                <a:path w="28746" h="17467" extrusionOk="0">
                  <a:moveTo>
                    <a:pt x="9864" y="0"/>
                  </a:moveTo>
                  <a:cubicBezTo>
                    <a:pt x="9816" y="0"/>
                    <a:pt x="9767" y="0"/>
                    <a:pt x="9719" y="1"/>
                  </a:cubicBezTo>
                  <a:cubicBezTo>
                    <a:pt x="7661" y="10"/>
                    <a:pt x="5555" y="261"/>
                    <a:pt x="3769" y="1002"/>
                  </a:cubicBezTo>
                  <a:cubicBezTo>
                    <a:pt x="1979" y="1743"/>
                    <a:pt x="547" y="3034"/>
                    <a:pt x="296" y="4519"/>
                  </a:cubicBezTo>
                  <a:cubicBezTo>
                    <a:pt x="0" y="6297"/>
                    <a:pt x="1377" y="7986"/>
                    <a:pt x="2891" y="9398"/>
                  </a:cubicBezTo>
                  <a:cubicBezTo>
                    <a:pt x="6160" y="12438"/>
                    <a:pt x="13422" y="17466"/>
                    <a:pt x="19863" y="17466"/>
                  </a:cubicBezTo>
                  <a:cubicBezTo>
                    <a:pt x="21930" y="17466"/>
                    <a:pt x="23912" y="16949"/>
                    <a:pt x="25651" y="15682"/>
                  </a:cubicBezTo>
                  <a:cubicBezTo>
                    <a:pt x="28031" y="13948"/>
                    <a:pt x="28746" y="11226"/>
                    <a:pt x="27907" y="8854"/>
                  </a:cubicBezTo>
                  <a:cubicBezTo>
                    <a:pt x="27069" y="6483"/>
                    <a:pt x="24848" y="4457"/>
                    <a:pt x="22155" y="2986"/>
                  </a:cubicBezTo>
                  <a:cubicBezTo>
                    <a:pt x="18643" y="1064"/>
                    <a:pt x="14260" y="0"/>
                    <a:pt x="9864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8"/>
            <p:cNvSpPr/>
            <p:nvPr/>
          </p:nvSpPr>
          <p:spPr>
            <a:xfrm>
              <a:off x="2884125" y="245625"/>
              <a:ext cx="371725" cy="299200"/>
            </a:xfrm>
            <a:custGeom>
              <a:avLst/>
              <a:gdLst/>
              <a:ahLst/>
              <a:cxnLst/>
              <a:rect l="l" t="t" r="r" b="b"/>
              <a:pathLst>
                <a:path w="14869" h="11968" extrusionOk="0">
                  <a:moveTo>
                    <a:pt x="7586" y="1"/>
                  </a:moveTo>
                  <a:cubicBezTo>
                    <a:pt x="6829" y="1"/>
                    <a:pt x="6075" y="91"/>
                    <a:pt x="5360" y="285"/>
                  </a:cubicBezTo>
                  <a:cubicBezTo>
                    <a:pt x="2475" y="1067"/>
                    <a:pt x="192" y="4676"/>
                    <a:pt x="83" y="7679"/>
                  </a:cubicBezTo>
                  <a:cubicBezTo>
                    <a:pt x="0" y="9995"/>
                    <a:pt x="1211" y="11950"/>
                    <a:pt x="4439" y="11967"/>
                  </a:cubicBezTo>
                  <a:cubicBezTo>
                    <a:pt x="4453" y="11967"/>
                    <a:pt x="4466" y="11967"/>
                    <a:pt x="4480" y="11967"/>
                  </a:cubicBezTo>
                  <a:cubicBezTo>
                    <a:pt x="6416" y="11967"/>
                    <a:pt x="8170" y="11155"/>
                    <a:pt x="9692" y="10287"/>
                  </a:cubicBezTo>
                  <a:cubicBezTo>
                    <a:pt x="12341" y="8775"/>
                    <a:pt x="14869" y="6660"/>
                    <a:pt x="14609" y="4221"/>
                  </a:cubicBezTo>
                  <a:cubicBezTo>
                    <a:pt x="14349" y="1776"/>
                    <a:pt x="10940" y="1"/>
                    <a:pt x="7586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18"/>
            <p:cNvSpPr/>
            <p:nvPr/>
          </p:nvSpPr>
          <p:spPr>
            <a:xfrm>
              <a:off x="4059225" y="238100"/>
              <a:ext cx="434500" cy="388400"/>
            </a:xfrm>
            <a:custGeom>
              <a:avLst/>
              <a:gdLst/>
              <a:ahLst/>
              <a:cxnLst/>
              <a:rect l="l" t="t" r="r" b="b"/>
              <a:pathLst>
                <a:path w="17380" h="15536" extrusionOk="0">
                  <a:moveTo>
                    <a:pt x="10399" y="1"/>
                  </a:moveTo>
                  <a:cubicBezTo>
                    <a:pt x="8145" y="1"/>
                    <a:pt x="5801" y="677"/>
                    <a:pt x="4230" y="1873"/>
                  </a:cubicBezTo>
                  <a:cubicBezTo>
                    <a:pt x="1335" y="4076"/>
                    <a:pt x="686" y="7419"/>
                    <a:pt x="1285" y="10434"/>
                  </a:cubicBezTo>
                  <a:lnTo>
                    <a:pt x="1282" y="10434"/>
                  </a:lnTo>
                  <a:cubicBezTo>
                    <a:pt x="1793" y="13004"/>
                    <a:pt x="1" y="13503"/>
                    <a:pt x="3243" y="14595"/>
                  </a:cubicBezTo>
                  <a:cubicBezTo>
                    <a:pt x="3890" y="15242"/>
                    <a:pt x="4973" y="15535"/>
                    <a:pt x="6087" y="15535"/>
                  </a:cubicBezTo>
                  <a:cubicBezTo>
                    <a:pt x="6777" y="15535"/>
                    <a:pt x="7480" y="15423"/>
                    <a:pt x="8098" y="15212"/>
                  </a:cubicBezTo>
                  <a:cubicBezTo>
                    <a:pt x="9711" y="14663"/>
                    <a:pt x="10880" y="13618"/>
                    <a:pt x="11990" y="12605"/>
                  </a:cubicBezTo>
                  <a:cubicBezTo>
                    <a:pt x="13759" y="10992"/>
                    <a:pt x="15561" y="9339"/>
                    <a:pt x="16470" y="7387"/>
                  </a:cubicBezTo>
                  <a:cubicBezTo>
                    <a:pt x="17380" y="5435"/>
                    <a:pt x="17235" y="3093"/>
                    <a:pt x="15383" y="1534"/>
                  </a:cubicBezTo>
                  <a:cubicBezTo>
                    <a:pt x="14131" y="481"/>
                    <a:pt x="12297" y="1"/>
                    <a:pt x="10399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71" name="Google Shape;271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800012">
            <a:off x="261795" y="707351"/>
            <a:ext cx="906611" cy="810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56650" y="49374"/>
            <a:ext cx="971750" cy="97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15090" y="-340140"/>
            <a:ext cx="638998" cy="908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420559" y="875681"/>
            <a:ext cx="1249950" cy="1078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7896792" y="4127047"/>
            <a:ext cx="2083579" cy="1587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6105542">
            <a:off x="8259541" y="3563180"/>
            <a:ext cx="532775" cy="503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12815">
            <a:off x="8444034" y="3700963"/>
            <a:ext cx="989100" cy="884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899995" flipH="1">
            <a:off x="8000986" y="3949673"/>
            <a:ext cx="786633" cy="90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6301252">
            <a:off x="1527039" y="426228"/>
            <a:ext cx="429775" cy="384345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18"/>
          <p:cNvSpPr txBox="1">
            <a:spLocks noGrp="1"/>
          </p:cNvSpPr>
          <p:nvPr>
            <p:ph type="title"/>
          </p:nvPr>
        </p:nvSpPr>
        <p:spPr>
          <a:xfrm>
            <a:off x="4439148" y="1754488"/>
            <a:ext cx="2721600" cy="682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9pPr>
          </a:lstStyle>
          <a:p>
            <a:endParaRPr/>
          </a:p>
        </p:txBody>
      </p:sp>
      <p:sp>
        <p:nvSpPr>
          <p:cNvPr id="281" name="Google Shape;281;p18"/>
          <p:cNvSpPr txBox="1">
            <a:spLocks noGrp="1"/>
          </p:cNvSpPr>
          <p:nvPr>
            <p:ph type="subTitle" idx="1"/>
          </p:nvPr>
        </p:nvSpPr>
        <p:spPr>
          <a:xfrm>
            <a:off x="4439148" y="2360913"/>
            <a:ext cx="2721600" cy="1028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_1_1">
    <p:bg>
      <p:bgPr>
        <a:gradFill>
          <a:gsLst>
            <a:gs pos="0">
              <a:schemeClr val="accent3"/>
            </a:gs>
            <a:gs pos="100000">
              <a:schemeClr val="dk2"/>
            </a:gs>
          </a:gsLst>
          <a:lin ang="5400700" scaled="0"/>
        </a:gra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" name="Google Shape;283;p19"/>
          <p:cNvGrpSpPr/>
          <p:nvPr/>
        </p:nvGrpSpPr>
        <p:grpSpPr>
          <a:xfrm>
            <a:off x="-1019058" y="-1664282"/>
            <a:ext cx="11182207" cy="8309770"/>
            <a:chOff x="309900" y="238100"/>
            <a:chExt cx="7048350" cy="5237800"/>
          </a:xfrm>
        </p:grpSpPr>
        <p:sp>
          <p:nvSpPr>
            <p:cNvPr id="284" name="Google Shape;284;p19"/>
            <p:cNvSpPr/>
            <p:nvPr/>
          </p:nvSpPr>
          <p:spPr>
            <a:xfrm>
              <a:off x="374700" y="364600"/>
              <a:ext cx="6983550" cy="5111300"/>
            </a:xfrm>
            <a:custGeom>
              <a:avLst/>
              <a:gdLst/>
              <a:ahLst/>
              <a:cxnLst/>
              <a:rect l="l" t="t" r="r" b="b"/>
              <a:pathLst>
                <a:path w="279342" h="204452" extrusionOk="0">
                  <a:moveTo>
                    <a:pt x="196699" y="0"/>
                  </a:moveTo>
                  <a:cubicBezTo>
                    <a:pt x="188842" y="0"/>
                    <a:pt x="180997" y="1696"/>
                    <a:pt x="174665" y="5070"/>
                  </a:cubicBezTo>
                  <a:cubicBezTo>
                    <a:pt x="164598" y="10436"/>
                    <a:pt x="158908" y="20001"/>
                    <a:pt x="161043" y="28943"/>
                  </a:cubicBezTo>
                  <a:cubicBezTo>
                    <a:pt x="160346" y="27106"/>
                    <a:pt x="155949" y="25269"/>
                    <a:pt x="153350" y="25016"/>
                  </a:cubicBezTo>
                  <a:cubicBezTo>
                    <a:pt x="153075" y="24989"/>
                    <a:pt x="152799" y="24976"/>
                    <a:pt x="152522" y="24976"/>
                  </a:cubicBezTo>
                  <a:cubicBezTo>
                    <a:pt x="150184" y="24976"/>
                    <a:pt x="147860" y="25903"/>
                    <a:pt x="146661" y="27369"/>
                  </a:cubicBezTo>
                  <a:cubicBezTo>
                    <a:pt x="149786" y="20196"/>
                    <a:pt x="141467" y="12184"/>
                    <a:pt x="132333" y="8646"/>
                  </a:cubicBezTo>
                  <a:cubicBezTo>
                    <a:pt x="129206" y="7435"/>
                    <a:pt x="125693" y="6858"/>
                    <a:pt x="122164" y="6858"/>
                  </a:cubicBezTo>
                  <a:cubicBezTo>
                    <a:pt x="115383" y="6858"/>
                    <a:pt x="108548" y="8990"/>
                    <a:pt x="104302" y="12858"/>
                  </a:cubicBezTo>
                  <a:cubicBezTo>
                    <a:pt x="99403" y="17326"/>
                    <a:pt x="95032" y="22352"/>
                    <a:pt x="96092" y="28013"/>
                  </a:cubicBezTo>
                  <a:cubicBezTo>
                    <a:pt x="92782" y="25870"/>
                    <a:pt x="87330" y="24203"/>
                    <a:pt x="82557" y="24203"/>
                  </a:cubicBezTo>
                  <a:cubicBezTo>
                    <a:pt x="81343" y="24203"/>
                    <a:pt x="80174" y="24311"/>
                    <a:pt x="79094" y="24546"/>
                  </a:cubicBezTo>
                  <a:cubicBezTo>
                    <a:pt x="75387" y="21032"/>
                    <a:pt x="68979" y="19351"/>
                    <a:pt x="62520" y="19351"/>
                  </a:cubicBezTo>
                  <a:cubicBezTo>
                    <a:pt x="57943" y="19351"/>
                    <a:pt x="53339" y="20195"/>
                    <a:pt x="49652" y="21829"/>
                  </a:cubicBezTo>
                  <a:cubicBezTo>
                    <a:pt x="40760" y="25766"/>
                    <a:pt x="35601" y="33057"/>
                    <a:pt x="33185" y="40416"/>
                  </a:cubicBezTo>
                  <a:cubicBezTo>
                    <a:pt x="31765" y="44742"/>
                    <a:pt x="31142" y="49269"/>
                    <a:pt x="32249" y="53643"/>
                  </a:cubicBezTo>
                  <a:cubicBezTo>
                    <a:pt x="33353" y="58020"/>
                    <a:pt x="36304" y="62240"/>
                    <a:pt x="41088" y="65015"/>
                  </a:cubicBezTo>
                  <a:cubicBezTo>
                    <a:pt x="37435" y="67558"/>
                    <a:pt x="36079" y="73320"/>
                    <a:pt x="39844" y="75777"/>
                  </a:cubicBezTo>
                  <a:cubicBezTo>
                    <a:pt x="37844" y="75479"/>
                    <a:pt x="35915" y="75337"/>
                    <a:pt x="34059" y="75337"/>
                  </a:cubicBezTo>
                  <a:cubicBezTo>
                    <a:pt x="11716" y="75337"/>
                    <a:pt x="0" y="95809"/>
                    <a:pt x="3722" y="110012"/>
                  </a:cubicBezTo>
                  <a:cubicBezTo>
                    <a:pt x="4369" y="112487"/>
                    <a:pt x="5358" y="114894"/>
                    <a:pt x="6628" y="117215"/>
                  </a:cubicBezTo>
                  <a:cubicBezTo>
                    <a:pt x="9584" y="122619"/>
                    <a:pt x="14073" y="127574"/>
                    <a:pt x="19379" y="131933"/>
                  </a:cubicBezTo>
                  <a:cubicBezTo>
                    <a:pt x="21069" y="133319"/>
                    <a:pt x="41101" y="145237"/>
                    <a:pt x="44051" y="145237"/>
                  </a:cubicBezTo>
                  <a:cubicBezTo>
                    <a:pt x="44205" y="145237"/>
                    <a:pt x="44313" y="145205"/>
                    <a:pt x="44368" y="145136"/>
                  </a:cubicBezTo>
                  <a:lnTo>
                    <a:pt x="44368" y="145136"/>
                  </a:lnTo>
                  <a:cubicBezTo>
                    <a:pt x="40178" y="150275"/>
                    <a:pt x="38743" y="156311"/>
                    <a:pt x="42121" y="161756"/>
                  </a:cubicBezTo>
                  <a:cubicBezTo>
                    <a:pt x="45934" y="167896"/>
                    <a:pt x="54264" y="172184"/>
                    <a:pt x="63257" y="173817"/>
                  </a:cubicBezTo>
                  <a:cubicBezTo>
                    <a:pt x="67520" y="174593"/>
                    <a:pt x="71651" y="175199"/>
                    <a:pt x="75698" y="175199"/>
                  </a:cubicBezTo>
                  <a:cubicBezTo>
                    <a:pt x="81021" y="175199"/>
                    <a:pt x="86200" y="174150"/>
                    <a:pt x="91347" y="171059"/>
                  </a:cubicBezTo>
                  <a:cubicBezTo>
                    <a:pt x="91642" y="176079"/>
                    <a:pt x="94704" y="180653"/>
                    <a:pt x="98729" y="183672"/>
                  </a:cubicBezTo>
                  <a:cubicBezTo>
                    <a:pt x="102975" y="186857"/>
                    <a:pt x="106996" y="187931"/>
                    <a:pt x="111085" y="187931"/>
                  </a:cubicBezTo>
                  <a:cubicBezTo>
                    <a:pt x="116328" y="187931"/>
                    <a:pt x="121682" y="186166"/>
                    <a:pt x="127761" y="184823"/>
                  </a:cubicBezTo>
                  <a:lnTo>
                    <a:pt x="127761" y="184823"/>
                  </a:lnTo>
                  <a:cubicBezTo>
                    <a:pt x="126299" y="190960"/>
                    <a:pt x="131553" y="196695"/>
                    <a:pt x="137084" y="199731"/>
                  </a:cubicBezTo>
                  <a:cubicBezTo>
                    <a:pt x="142847" y="202895"/>
                    <a:pt x="149407" y="204451"/>
                    <a:pt x="155975" y="204451"/>
                  </a:cubicBezTo>
                  <a:cubicBezTo>
                    <a:pt x="164338" y="204451"/>
                    <a:pt x="172713" y="201928"/>
                    <a:pt x="179470" y="196987"/>
                  </a:cubicBezTo>
                  <a:cubicBezTo>
                    <a:pt x="181821" y="195268"/>
                    <a:pt x="184039" y="193207"/>
                    <a:pt x="185217" y="190546"/>
                  </a:cubicBezTo>
                  <a:cubicBezTo>
                    <a:pt x="187683" y="184986"/>
                    <a:pt x="182550" y="176531"/>
                    <a:pt x="178865" y="172467"/>
                  </a:cubicBezTo>
                  <a:lnTo>
                    <a:pt x="178865" y="172467"/>
                  </a:lnTo>
                  <a:cubicBezTo>
                    <a:pt x="179605" y="172985"/>
                    <a:pt x="180333" y="173188"/>
                    <a:pt x="181071" y="173188"/>
                  </a:cubicBezTo>
                  <a:cubicBezTo>
                    <a:pt x="182909" y="173188"/>
                    <a:pt x="184809" y="171925"/>
                    <a:pt x="187110" y="171112"/>
                  </a:cubicBezTo>
                  <a:cubicBezTo>
                    <a:pt x="190338" y="169972"/>
                    <a:pt x="192396" y="167294"/>
                    <a:pt x="192036" y="164698"/>
                  </a:cubicBezTo>
                  <a:lnTo>
                    <a:pt x="192036" y="164698"/>
                  </a:lnTo>
                  <a:cubicBezTo>
                    <a:pt x="200855" y="168780"/>
                    <a:pt x="211206" y="170820"/>
                    <a:pt x="221554" y="170820"/>
                  </a:cubicBezTo>
                  <a:cubicBezTo>
                    <a:pt x="232217" y="170820"/>
                    <a:pt x="242878" y="168654"/>
                    <a:pt x="251857" y="164326"/>
                  </a:cubicBezTo>
                  <a:cubicBezTo>
                    <a:pt x="269552" y="155800"/>
                    <a:pt x="279341" y="139381"/>
                    <a:pt x="275803" y="124169"/>
                  </a:cubicBezTo>
                  <a:cubicBezTo>
                    <a:pt x="272263" y="108958"/>
                    <a:pt x="255589" y="95790"/>
                    <a:pt x="235021" y="91963"/>
                  </a:cubicBezTo>
                  <a:cubicBezTo>
                    <a:pt x="237304" y="90519"/>
                    <a:pt x="236557" y="88313"/>
                    <a:pt x="235706" y="86201"/>
                  </a:cubicBezTo>
                  <a:cubicBezTo>
                    <a:pt x="234856" y="84090"/>
                    <a:pt x="232219" y="82421"/>
                    <a:pt x="229227" y="82096"/>
                  </a:cubicBezTo>
                  <a:cubicBezTo>
                    <a:pt x="235166" y="76125"/>
                    <a:pt x="236344" y="66557"/>
                    <a:pt x="234611" y="59295"/>
                  </a:cubicBezTo>
                  <a:cubicBezTo>
                    <a:pt x="233654" y="55291"/>
                    <a:pt x="231359" y="51334"/>
                    <a:pt x="227219" y="48599"/>
                  </a:cubicBezTo>
                  <a:cubicBezTo>
                    <a:pt x="224260" y="46647"/>
                    <a:pt x="220258" y="45434"/>
                    <a:pt x="216310" y="45434"/>
                  </a:cubicBezTo>
                  <a:cubicBezTo>
                    <a:pt x="214734" y="45434"/>
                    <a:pt x="213166" y="45627"/>
                    <a:pt x="211677" y="46045"/>
                  </a:cubicBezTo>
                  <a:cubicBezTo>
                    <a:pt x="214916" y="44958"/>
                    <a:pt x="212648" y="39604"/>
                    <a:pt x="209379" y="38561"/>
                  </a:cubicBezTo>
                  <a:lnTo>
                    <a:pt x="209379" y="38561"/>
                  </a:lnTo>
                  <a:cubicBezTo>
                    <a:pt x="210006" y="38627"/>
                    <a:pt x="210632" y="38659"/>
                    <a:pt x="211253" y="38659"/>
                  </a:cubicBezTo>
                  <a:cubicBezTo>
                    <a:pt x="218505" y="38659"/>
                    <a:pt x="225272" y="34366"/>
                    <a:pt x="228746" y="29625"/>
                  </a:cubicBezTo>
                  <a:cubicBezTo>
                    <a:pt x="232517" y="24481"/>
                    <a:pt x="232044" y="17978"/>
                    <a:pt x="228300" y="12822"/>
                  </a:cubicBezTo>
                  <a:cubicBezTo>
                    <a:pt x="224555" y="7666"/>
                    <a:pt x="217825" y="3833"/>
                    <a:pt x="210318" y="1777"/>
                  </a:cubicBezTo>
                  <a:cubicBezTo>
                    <a:pt x="205980" y="591"/>
                    <a:pt x="201338" y="0"/>
                    <a:pt x="196699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19"/>
            <p:cNvSpPr/>
            <p:nvPr/>
          </p:nvSpPr>
          <p:spPr>
            <a:xfrm>
              <a:off x="6437575" y="2133650"/>
              <a:ext cx="784600" cy="511650"/>
            </a:xfrm>
            <a:custGeom>
              <a:avLst/>
              <a:gdLst/>
              <a:ahLst/>
              <a:cxnLst/>
              <a:rect l="l" t="t" r="r" b="b"/>
              <a:pathLst>
                <a:path w="31384" h="20466" extrusionOk="0">
                  <a:moveTo>
                    <a:pt x="14437" y="0"/>
                  </a:moveTo>
                  <a:cubicBezTo>
                    <a:pt x="12541" y="0"/>
                    <a:pt x="10757" y="363"/>
                    <a:pt x="9277" y="1093"/>
                  </a:cubicBezTo>
                  <a:lnTo>
                    <a:pt x="9280" y="1093"/>
                  </a:lnTo>
                  <a:cubicBezTo>
                    <a:pt x="1" y="5673"/>
                    <a:pt x="3666" y="20264"/>
                    <a:pt x="17717" y="20462"/>
                  </a:cubicBezTo>
                  <a:cubicBezTo>
                    <a:pt x="17859" y="20464"/>
                    <a:pt x="18001" y="20465"/>
                    <a:pt x="18143" y="20465"/>
                  </a:cubicBezTo>
                  <a:cubicBezTo>
                    <a:pt x="22939" y="20465"/>
                    <a:pt x="27741" y="19335"/>
                    <a:pt x="29500" y="15867"/>
                  </a:cubicBezTo>
                  <a:cubicBezTo>
                    <a:pt x="31384" y="12152"/>
                    <a:pt x="28838" y="6408"/>
                    <a:pt x="24163" y="3119"/>
                  </a:cubicBezTo>
                  <a:cubicBezTo>
                    <a:pt x="21217" y="1049"/>
                    <a:pt x="17664" y="0"/>
                    <a:pt x="14437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19"/>
            <p:cNvSpPr/>
            <p:nvPr/>
          </p:nvSpPr>
          <p:spPr>
            <a:xfrm>
              <a:off x="6471250" y="1628000"/>
              <a:ext cx="494900" cy="353775"/>
            </a:xfrm>
            <a:custGeom>
              <a:avLst/>
              <a:gdLst/>
              <a:ahLst/>
              <a:cxnLst/>
              <a:rect l="l" t="t" r="r" b="b"/>
              <a:pathLst>
                <a:path w="19796" h="14151" extrusionOk="0">
                  <a:moveTo>
                    <a:pt x="10661" y="0"/>
                  </a:moveTo>
                  <a:cubicBezTo>
                    <a:pt x="9582" y="0"/>
                    <a:pt x="8566" y="205"/>
                    <a:pt x="7729" y="620"/>
                  </a:cubicBezTo>
                  <a:cubicBezTo>
                    <a:pt x="3323" y="2806"/>
                    <a:pt x="1" y="10995"/>
                    <a:pt x="8898" y="13750"/>
                  </a:cubicBezTo>
                  <a:cubicBezTo>
                    <a:pt x="9794" y="14027"/>
                    <a:pt x="10682" y="14150"/>
                    <a:pt x="11538" y="14150"/>
                  </a:cubicBezTo>
                  <a:cubicBezTo>
                    <a:pt x="13043" y="14150"/>
                    <a:pt x="14450" y="13770"/>
                    <a:pt x="15634" y="13183"/>
                  </a:cubicBezTo>
                  <a:cubicBezTo>
                    <a:pt x="17504" y="12253"/>
                    <a:pt x="18968" y="10767"/>
                    <a:pt x="19382" y="8807"/>
                  </a:cubicBezTo>
                  <a:cubicBezTo>
                    <a:pt x="19795" y="6843"/>
                    <a:pt x="19033" y="4380"/>
                    <a:pt x="17135" y="2555"/>
                  </a:cubicBezTo>
                  <a:cubicBezTo>
                    <a:pt x="15380" y="870"/>
                    <a:pt x="12886" y="0"/>
                    <a:pt x="10661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19"/>
            <p:cNvSpPr/>
            <p:nvPr/>
          </p:nvSpPr>
          <p:spPr>
            <a:xfrm>
              <a:off x="468925" y="1526250"/>
              <a:ext cx="494875" cy="353775"/>
            </a:xfrm>
            <a:custGeom>
              <a:avLst/>
              <a:gdLst/>
              <a:ahLst/>
              <a:cxnLst/>
              <a:rect l="l" t="t" r="r" b="b"/>
              <a:pathLst>
                <a:path w="19795" h="14151" extrusionOk="0">
                  <a:moveTo>
                    <a:pt x="10660" y="1"/>
                  </a:moveTo>
                  <a:cubicBezTo>
                    <a:pt x="9581" y="1"/>
                    <a:pt x="8566" y="205"/>
                    <a:pt x="7728" y="621"/>
                  </a:cubicBezTo>
                  <a:cubicBezTo>
                    <a:pt x="3322" y="2806"/>
                    <a:pt x="0" y="10995"/>
                    <a:pt x="8898" y="13751"/>
                  </a:cubicBezTo>
                  <a:cubicBezTo>
                    <a:pt x="9794" y="14028"/>
                    <a:pt x="10682" y="14151"/>
                    <a:pt x="11537" y="14151"/>
                  </a:cubicBezTo>
                  <a:cubicBezTo>
                    <a:pt x="13043" y="14151"/>
                    <a:pt x="14450" y="13771"/>
                    <a:pt x="15634" y="13184"/>
                  </a:cubicBezTo>
                  <a:cubicBezTo>
                    <a:pt x="17503" y="12253"/>
                    <a:pt x="18968" y="10768"/>
                    <a:pt x="19381" y="8807"/>
                  </a:cubicBezTo>
                  <a:cubicBezTo>
                    <a:pt x="19795" y="6843"/>
                    <a:pt x="19030" y="4380"/>
                    <a:pt x="17134" y="2555"/>
                  </a:cubicBezTo>
                  <a:cubicBezTo>
                    <a:pt x="15380" y="871"/>
                    <a:pt x="12885" y="1"/>
                    <a:pt x="10660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19"/>
            <p:cNvSpPr/>
            <p:nvPr/>
          </p:nvSpPr>
          <p:spPr>
            <a:xfrm>
              <a:off x="478875" y="2084700"/>
              <a:ext cx="265675" cy="189975"/>
            </a:xfrm>
            <a:custGeom>
              <a:avLst/>
              <a:gdLst/>
              <a:ahLst/>
              <a:cxnLst/>
              <a:rect l="l" t="t" r="r" b="b"/>
              <a:pathLst>
                <a:path w="10627" h="7599" extrusionOk="0">
                  <a:moveTo>
                    <a:pt x="5722" y="0"/>
                  </a:moveTo>
                  <a:cubicBezTo>
                    <a:pt x="5143" y="0"/>
                    <a:pt x="4597" y="110"/>
                    <a:pt x="4147" y="334"/>
                  </a:cubicBezTo>
                  <a:cubicBezTo>
                    <a:pt x="1782" y="1506"/>
                    <a:pt x="1" y="5904"/>
                    <a:pt x="4776" y="7383"/>
                  </a:cubicBezTo>
                  <a:cubicBezTo>
                    <a:pt x="5258" y="7532"/>
                    <a:pt x="5735" y="7598"/>
                    <a:pt x="6195" y="7598"/>
                  </a:cubicBezTo>
                  <a:cubicBezTo>
                    <a:pt x="7002" y="7598"/>
                    <a:pt x="7758" y="7395"/>
                    <a:pt x="8394" y="7079"/>
                  </a:cubicBezTo>
                  <a:cubicBezTo>
                    <a:pt x="9398" y="6580"/>
                    <a:pt x="10183" y="5782"/>
                    <a:pt x="10405" y="4728"/>
                  </a:cubicBezTo>
                  <a:cubicBezTo>
                    <a:pt x="10626" y="3674"/>
                    <a:pt x="10219" y="2351"/>
                    <a:pt x="9200" y="1373"/>
                  </a:cubicBezTo>
                  <a:cubicBezTo>
                    <a:pt x="8257" y="469"/>
                    <a:pt x="6918" y="0"/>
                    <a:pt x="5722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19"/>
            <p:cNvSpPr/>
            <p:nvPr/>
          </p:nvSpPr>
          <p:spPr>
            <a:xfrm>
              <a:off x="309900" y="4032700"/>
              <a:ext cx="760950" cy="582525"/>
            </a:xfrm>
            <a:custGeom>
              <a:avLst/>
              <a:gdLst/>
              <a:ahLst/>
              <a:cxnLst/>
              <a:rect l="l" t="t" r="r" b="b"/>
              <a:pathLst>
                <a:path w="30438" h="23301" extrusionOk="0">
                  <a:moveTo>
                    <a:pt x="17155" y="0"/>
                  </a:moveTo>
                  <a:cubicBezTo>
                    <a:pt x="11271" y="0"/>
                    <a:pt x="4179" y="1506"/>
                    <a:pt x="1471" y="8816"/>
                  </a:cubicBezTo>
                  <a:cubicBezTo>
                    <a:pt x="0" y="12782"/>
                    <a:pt x="1264" y="16609"/>
                    <a:pt x="3337" y="19043"/>
                  </a:cubicBezTo>
                  <a:cubicBezTo>
                    <a:pt x="5638" y="21743"/>
                    <a:pt x="8946" y="23301"/>
                    <a:pt x="12649" y="23301"/>
                  </a:cubicBezTo>
                  <a:cubicBezTo>
                    <a:pt x="12939" y="23301"/>
                    <a:pt x="13231" y="23291"/>
                    <a:pt x="13525" y="23272"/>
                  </a:cubicBezTo>
                  <a:cubicBezTo>
                    <a:pt x="17577" y="23006"/>
                    <a:pt x="21995" y="20856"/>
                    <a:pt x="25524" y="17289"/>
                  </a:cubicBezTo>
                  <a:cubicBezTo>
                    <a:pt x="28031" y="14755"/>
                    <a:pt x="30160" y="11250"/>
                    <a:pt x="30278" y="7936"/>
                  </a:cubicBezTo>
                  <a:cubicBezTo>
                    <a:pt x="30438" y="3335"/>
                    <a:pt x="26749" y="881"/>
                    <a:pt x="22946" y="406"/>
                  </a:cubicBezTo>
                  <a:cubicBezTo>
                    <a:pt x="21377" y="210"/>
                    <a:pt x="19350" y="0"/>
                    <a:pt x="17155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9"/>
            <p:cNvSpPr/>
            <p:nvPr/>
          </p:nvSpPr>
          <p:spPr>
            <a:xfrm>
              <a:off x="2039825" y="293625"/>
              <a:ext cx="718650" cy="436675"/>
            </a:xfrm>
            <a:custGeom>
              <a:avLst/>
              <a:gdLst/>
              <a:ahLst/>
              <a:cxnLst/>
              <a:rect l="l" t="t" r="r" b="b"/>
              <a:pathLst>
                <a:path w="28746" h="17467" extrusionOk="0">
                  <a:moveTo>
                    <a:pt x="9864" y="0"/>
                  </a:moveTo>
                  <a:cubicBezTo>
                    <a:pt x="9816" y="0"/>
                    <a:pt x="9767" y="0"/>
                    <a:pt x="9719" y="1"/>
                  </a:cubicBezTo>
                  <a:cubicBezTo>
                    <a:pt x="7661" y="10"/>
                    <a:pt x="5555" y="261"/>
                    <a:pt x="3769" y="1002"/>
                  </a:cubicBezTo>
                  <a:cubicBezTo>
                    <a:pt x="1979" y="1743"/>
                    <a:pt x="547" y="3034"/>
                    <a:pt x="296" y="4519"/>
                  </a:cubicBezTo>
                  <a:cubicBezTo>
                    <a:pt x="0" y="6297"/>
                    <a:pt x="1377" y="7986"/>
                    <a:pt x="2891" y="9398"/>
                  </a:cubicBezTo>
                  <a:cubicBezTo>
                    <a:pt x="6160" y="12438"/>
                    <a:pt x="13422" y="17466"/>
                    <a:pt x="19863" y="17466"/>
                  </a:cubicBezTo>
                  <a:cubicBezTo>
                    <a:pt x="21930" y="17466"/>
                    <a:pt x="23912" y="16949"/>
                    <a:pt x="25651" y="15682"/>
                  </a:cubicBezTo>
                  <a:cubicBezTo>
                    <a:pt x="28031" y="13948"/>
                    <a:pt x="28746" y="11226"/>
                    <a:pt x="27907" y="8854"/>
                  </a:cubicBezTo>
                  <a:cubicBezTo>
                    <a:pt x="27069" y="6483"/>
                    <a:pt x="24848" y="4457"/>
                    <a:pt x="22155" y="2986"/>
                  </a:cubicBezTo>
                  <a:cubicBezTo>
                    <a:pt x="18643" y="1064"/>
                    <a:pt x="14260" y="0"/>
                    <a:pt x="9864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19"/>
            <p:cNvSpPr/>
            <p:nvPr/>
          </p:nvSpPr>
          <p:spPr>
            <a:xfrm>
              <a:off x="2884125" y="245625"/>
              <a:ext cx="371725" cy="299200"/>
            </a:xfrm>
            <a:custGeom>
              <a:avLst/>
              <a:gdLst/>
              <a:ahLst/>
              <a:cxnLst/>
              <a:rect l="l" t="t" r="r" b="b"/>
              <a:pathLst>
                <a:path w="14869" h="11968" extrusionOk="0">
                  <a:moveTo>
                    <a:pt x="7586" y="1"/>
                  </a:moveTo>
                  <a:cubicBezTo>
                    <a:pt x="6829" y="1"/>
                    <a:pt x="6075" y="91"/>
                    <a:pt x="5360" y="285"/>
                  </a:cubicBezTo>
                  <a:cubicBezTo>
                    <a:pt x="2475" y="1067"/>
                    <a:pt x="192" y="4676"/>
                    <a:pt x="83" y="7679"/>
                  </a:cubicBezTo>
                  <a:cubicBezTo>
                    <a:pt x="0" y="9995"/>
                    <a:pt x="1211" y="11950"/>
                    <a:pt x="4439" y="11967"/>
                  </a:cubicBezTo>
                  <a:cubicBezTo>
                    <a:pt x="4453" y="11967"/>
                    <a:pt x="4466" y="11967"/>
                    <a:pt x="4480" y="11967"/>
                  </a:cubicBezTo>
                  <a:cubicBezTo>
                    <a:pt x="6416" y="11967"/>
                    <a:pt x="8170" y="11155"/>
                    <a:pt x="9692" y="10287"/>
                  </a:cubicBezTo>
                  <a:cubicBezTo>
                    <a:pt x="12341" y="8775"/>
                    <a:pt x="14869" y="6660"/>
                    <a:pt x="14609" y="4221"/>
                  </a:cubicBezTo>
                  <a:cubicBezTo>
                    <a:pt x="14349" y="1776"/>
                    <a:pt x="10940" y="1"/>
                    <a:pt x="7586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9"/>
            <p:cNvSpPr/>
            <p:nvPr/>
          </p:nvSpPr>
          <p:spPr>
            <a:xfrm>
              <a:off x="4059225" y="238100"/>
              <a:ext cx="434500" cy="388400"/>
            </a:xfrm>
            <a:custGeom>
              <a:avLst/>
              <a:gdLst/>
              <a:ahLst/>
              <a:cxnLst/>
              <a:rect l="l" t="t" r="r" b="b"/>
              <a:pathLst>
                <a:path w="17380" h="15536" extrusionOk="0">
                  <a:moveTo>
                    <a:pt x="10399" y="1"/>
                  </a:moveTo>
                  <a:cubicBezTo>
                    <a:pt x="8145" y="1"/>
                    <a:pt x="5801" y="677"/>
                    <a:pt x="4230" y="1873"/>
                  </a:cubicBezTo>
                  <a:cubicBezTo>
                    <a:pt x="1335" y="4076"/>
                    <a:pt x="686" y="7419"/>
                    <a:pt x="1285" y="10434"/>
                  </a:cubicBezTo>
                  <a:lnTo>
                    <a:pt x="1282" y="10434"/>
                  </a:lnTo>
                  <a:cubicBezTo>
                    <a:pt x="1793" y="13004"/>
                    <a:pt x="1" y="13503"/>
                    <a:pt x="3243" y="14595"/>
                  </a:cubicBezTo>
                  <a:cubicBezTo>
                    <a:pt x="3890" y="15242"/>
                    <a:pt x="4973" y="15535"/>
                    <a:pt x="6087" y="15535"/>
                  </a:cubicBezTo>
                  <a:cubicBezTo>
                    <a:pt x="6777" y="15535"/>
                    <a:pt x="7480" y="15423"/>
                    <a:pt x="8098" y="15212"/>
                  </a:cubicBezTo>
                  <a:cubicBezTo>
                    <a:pt x="9711" y="14663"/>
                    <a:pt x="10880" y="13618"/>
                    <a:pt x="11990" y="12605"/>
                  </a:cubicBezTo>
                  <a:cubicBezTo>
                    <a:pt x="13759" y="10992"/>
                    <a:pt x="15561" y="9339"/>
                    <a:pt x="16470" y="7387"/>
                  </a:cubicBezTo>
                  <a:cubicBezTo>
                    <a:pt x="17380" y="5435"/>
                    <a:pt x="17235" y="3093"/>
                    <a:pt x="15383" y="1534"/>
                  </a:cubicBezTo>
                  <a:cubicBezTo>
                    <a:pt x="14131" y="481"/>
                    <a:pt x="12297" y="1"/>
                    <a:pt x="10399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93" name="Google Shape;293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65318" flipH="1">
            <a:off x="7671500" y="3734970"/>
            <a:ext cx="1105063" cy="788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139203">
            <a:off x="864777" y="3719661"/>
            <a:ext cx="795344" cy="751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700204">
            <a:off x="373235" y="2929663"/>
            <a:ext cx="975006" cy="87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99999">
            <a:off x="7182239" y="4279510"/>
            <a:ext cx="2083597" cy="1587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9600" y="3282424"/>
            <a:ext cx="1908399" cy="199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8234748" y="3000624"/>
            <a:ext cx="635726" cy="904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200054">
            <a:off x="8536860" y="2356572"/>
            <a:ext cx="373248" cy="352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226">
            <a:off x="7283877" y="4725746"/>
            <a:ext cx="776725" cy="694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-316322" y="3240162"/>
            <a:ext cx="1440672" cy="2139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300239">
            <a:off x="479467" y="2464400"/>
            <a:ext cx="410273" cy="366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563768">
            <a:off x="649084" y="4165226"/>
            <a:ext cx="1469333" cy="1226849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19"/>
          <p:cNvSpPr txBox="1">
            <a:spLocks noGrp="1"/>
          </p:cNvSpPr>
          <p:nvPr>
            <p:ph type="title"/>
          </p:nvPr>
        </p:nvSpPr>
        <p:spPr>
          <a:xfrm>
            <a:off x="1924230" y="1497300"/>
            <a:ext cx="2721600" cy="1197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9pPr>
          </a:lstStyle>
          <a:p>
            <a:endParaRPr/>
          </a:p>
        </p:txBody>
      </p:sp>
      <p:sp>
        <p:nvSpPr>
          <p:cNvPr id="305" name="Google Shape;305;p19"/>
          <p:cNvSpPr txBox="1">
            <a:spLocks noGrp="1"/>
          </p:cNvSpPr>
          <p:nvPr>
            <p:ph type="subTitle" idx="1"/>
          </p:nvPr>
        </p:nvSpPr>
        <p:spPr>
          <a:xfrm>
            <a:off x="1924230" y="2618100"/>
            <a:ext cx="2721600" cy="1028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bg>
      <p:bgPr>
        <a:gradFill>
          <a:gsLst>
            <a:gs pos="0">
              <a:schemeClr val="accent3"/>
            </a:gs>
            <a:gs pos="100000">
              <a:schemeClr val="dk2"/>
            </a:gs>
          </a:gsLst>
          <a:lin ang="5400700" scaled="0"/>
        </a:gradFill>
        <a:effectLst/>
      </p:bgPr>
    </p:bg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oogle Shape;470;p28"/>
          <p:cNvGrpSpPr/>
          <p:nvPr/>
        </p:nvGrpSpPr>
        <p:grpSpPr>
          <a:xfrm>
            <a:off x="335589" y="-576430"/>
            <a:ext cx="8472822" cy="6296359"/>
            <a:chOff x="309900" y="238100"/>
            <a:chExt cx="7048350" cy="5237800"/>
          </a:xfrm>
        </p:grpSpPr>
        <p:sp>
          <p:nvSpPr>
            <p:cNvPr id="471" name="Google Shape;471;p28"/>
            <p:cNvSpPr/>
            <p:nvPr/>
          </p:nvSpPr>
          <p:spPr>
            <a:xfrm>
              <a:off x="374700" y="364600"/>
              <a:ext cx="6983550" cy="5111300"/>
            </a:xfrm>
            <a:custGeom>
              <a:avLst/>
              <a:gdLst/>
              <a:ahLst/>
              <a:cxnLst/>
              <a:rect l="l" t="t" r="r" b="b"/>
              <a:pathLst>
                <a:path w="279342" h="204452" extrusionOk="0">
                  <a:moveTo>
                    <a:pt x="196699" y="0"/>
                  </a:moveTo>
                  <a:cubicBezTo>
                    <a:pt x="188842" y="0"/>
                    <a:pt x="180997" y="1696"/>
                    <a:pt x="174665" y="5070"/>
                  </a:cubicBezTo>
                  <a:cubicBezTo>
                    <a:pt x="164598" y="10436"/>
                    <a:pt x="158908" y="20001"/>
                    <a:pt x="161043" y="28943"/>
                  </a:cubicBezTo>
                  <a:cubicBezTo>
                    <a:pt x="160346" y="27106"/>
                    <a:pt x="155949" y="25269"/>
                    <a:pt x="153350" y="25016"/>
                  </a:cubicBezTo>
                  <a:cubicBezTo>
                    <a:pt x="153075" y="24989"/>
                    <a:pt x="152799" y="24976"/>
                    <a:pt x="152522" y="24976"/>
                  </a:cubicBezTo>
                  <a:cubicBezTo>
                    <a:pt x="150184" y="24976"/>
                    <a:pt x="147860" y="25903"/>
                    <a:pt x="146661" y="27369"/>
                  </a:cubicBezTo>
                  <a:cubicBezTo>
                    <a:pt x="149786" y="20196"/>
                    <a:pt x="141467" y="12184"/>
                    <a:pt x="132333" y="8646"/>
                  </a:cubicBezTo>
                  <a:cubicBezTo>
                    <a:pt x="129206" y="7435"/>
                    <a:pt x="125693" y="6858"/>
                    <a:pt x="122164" y="6858"/>
                  </a:cubicBezTo>
                  <a:cubicBezTo>
                    <a:pt x="115383" y="6858"/>
                    <a:pt x="108548" y="8990"/>
                    <a:pt x="104302" y="12858"/>
                  </a:cubicBezTo>
                  <a:cubicBezTo>
                    <a:pt x="99403" y="17326"/>
                    <a:pt x="95032" y="22352"/>
                    <a:pt x="96092" y="28013"/>
                  </a:cubicBezTo>
                  <a:cubicBezTo>
                    <a:pt x="92782" y="25870"/>
                    <a:pt x="87330" y="24203"/>
                    <a:pt x="82557" y="24203"/>
                  </a:cubicBezTo>
                  <a:cubicBezTo>
                    <a:pt x="81343" y="24203"/>
                    <a:pt x="80174" y="24311"/>
                    <a:pt x="79094" y="24546"/>
                  </a:cubicBezTo>
                  <a:cubicBezTo>
                    <a:pt x="75387" y="21032"/>
                    <a:pt x="68979" y="19351"/>
                    <a:pt x="62520" y="19351"/>
                  </a:cubicBezTo>
                  <a:cubicBezTo>
                    <a:pt x="57943" y="19351"/>
                    <a:pt x="53339" y="20195"/>
                    <a:pt x="49652" y="21829"/>
                  </a:cubicBezTo>
                  <a:cubicBezTo>
                    <a:pt x="40760" y="25766"/>
                    <a:pt x="35601" y="33057"/>
                    <a:pt x="33185" y="40416"/>
                  </a:cubicBezTo>
                  <a:cubicBezTo>
                    <a:pt x="31765" y="44742"/>
                    <a:pt x="31142" y="49269"/>
                    <a:pt x="32249" y="53643"/>
                  </a:cubicBezTo>
                  <a:cubicBezTo>
                    <a:pt x="33353" y="58020"/>
                    <a:pt x="36304" y="62240"/>
                    <a:pt x="41088" y="65015"/>
                  </a:cubicBezTo>
                  <a:cubicBezTo>
                    <a:pt x="37435" y="67558"/>
                    <a:pt x="36079" y="73320"/>
                    <a:pt x="39844" y="75777"/>
                  </a:cubicBezTo>
                  <a:cubicBezTo>
                    <a:pt x="37844" y="75479"/>
                    <a:pt x="35915" y="75337"/>
                    <a:pt x="34059" y="75337"/>
                  </a:cubicBezTo>
                  <a:cubicBezTo>
                    <a:pt x="11716" y="75337"/>
                    <a:pt x="0" y="95809"/>
                    <a:pt x="3722" y="110012"/>
                  </a:cubicBezTo>
                  <a:cubicBezTo>
                    <a:pt x="4369" y="112487"/>
                    <a:pt x="5358" y="114894"/>
                    <a:pt x="6628" y="117215"/>
                  </a:cubicBezTo>
                  <a:cubicBezTo>
                    <a:pt x="9584" y="122619"/>
                    <a:pt x="14073" y="127574"/>
                    <a:pt x="19379" y="131933"/>
                  </a:cubicBezTo>
                  <a:cubicBezTo>
                    <a:pt x="21069" y="133319"/>
                    <a:pt x="41101" y="145237"/>
                    <a:pt x="44051" y="145237"/>
                  </a:cubicBezTo>
                  <a:cubicBezTo>
                    <a:pt x="44205" y="145237"/>
                    <a:pt x="44313" y="145205"/>
                    <a:pt x="44368" y="145136"/>
                  </a:cubicBezTo>
                  <a:lnTo>
                    <a:pt x="44368" y="145136"/>
                  </a:lnTo>
                  <a:cubicBezTo>
                    <a:pt x="40178" y="150275"/>
                    <a:pt x="38743" y="156311"/>
                    <a:pt x="42121" y="161756"/>
                  </a:cubicBezTo>
                  <a:cubicBezTo>
                    <a:pt x="45934" y="167896"/>
                    <a:pt x="54264" y="172184"/>
                    <a:pt x="63257" y="173817"/>
                  </a:cubicBezTo>
                  <a:cubicBezTo>
                    <a:pt x="67520" y="174593"/>
                    <a:pt x="71651" y="175199"/>
                    <a:pt x="75698" y="175199"/>
                  </a:cubicBezTo>
                  <a:cubicBezTo>
                    <a:pt x="81021" y="175199"/>
                    <a:pt x="86200" y="174150"/>
                    <a:pt x="91347" y="171059"/>
                  </a:cubicBezTo>
                  <a:cubicBezTo>
                    <a:pt x="91642" y="176079"/>
                    <a:pt x="94704" y="180653"/>
                    <a:pt x="98729" y="183672"/>
                  </a:cubicBezTo>
                  <a:cubicBezTo>
                    <a:pt x="102975" y="186857"/>
                    <a:pt x="106996" y="187931"/>
                    <a:pt x="111085" y="187931"/>
                  </a:cubicBezTo>
                  <a:cubicBezTo>
                    <a:pt x="116328" y="187931"/>
                    <a:pt x="121682" y="186166"/>
                    <a:pt x="127761" y="184823"/>
                  </a:cubicBezTo>
                  <a:lnTo>
                    <a:pt x="127761" y="184823"/>
                  </a:lnTo>
                  <a:cubicBezTo>
                    <a:pt x="126299" y="190960"/>
                    <a:pt x="131553" y="196695"/>
                    <a:pt x="137084" y="199731"/>
                  </a:cubicBezTo>
                  <a:cubicBezTo>
                    <a:pt x="142847" y="202895"/>
                    <a:pt x="149407" y="204451"/>
                    <a:pt x="155975" y="204451"/>
                  </a:cubicBezTo>
                  <a:cubicBezTo>
                    <a:pt x="164338" y="204451"/>
                    <a:pt x="172713" y="201928"/>
                    <a:pt x="179470" y="196987"/>
                  </a:cubicBezTo>
                  <a:cubicBezTo>
                    <a:pt x="181821" y="195268"/>
                    <a:pt x="184039" y="193207"/>
                    <a:pt x="185217" y="190546"/>
                  </a:cubicBezTo>
                  <a:cubicBezTo>
                    <a:pt x="187683" y="184986"/>
                    <a:pt x="182550" y="176531"/>
                    <a:pt x="178865" y="172467"/>
                  </a:cubicBezTo>
                  <a:lnTo>
                    <a:pt x="178865" y="172467"/>
                  </a:lnTo>
                  <a:cubicBezTo>
                    <a:pt x="179605" y="172985"/>
                    <a:pt x="180333" y="173188"/>
                    <a:pt x="181071" y="173188"/>
                  </a:cubicBezTo>
                  <a:cubicBezTo>
                    <a:pt x="182909" y="173188"/>
                    <a:pt x="184809" y="171925"/>
                    <a:pt x="187110" y="171112"/>
                  </a:cubicBezTo>
                  <a:cubicBezTo>
                    <a:pt x="190338" y="169972"/>
                    <a:pt x="192396" y="167294"/>
                    <a:pt x="192036" y="164698"/>
                  </a:cubicBezTo>
                  <a:lnTo>
                    <a:pt x="192036" y="164698"/>
                  </a:lnTo>
                  <a:cubicBezTo>
                    <a:pt x="200855" y="168780"/>
                    <a:pt x="211206" y="170820"/>
                    <a:pt x="221554" y="170820"/>
                  </a:cubicBezTo>
                  <a:cubicBezTo>
                    <a:pt x="232217" y="170820"/>
                    <a:pt x="242878" y="168654"/>
                    <a:pt x="251857" y="164326"/>
                  </a:cubicBezTo>
                  <a:cubicBezTo>
                    <a:pt x="269552" y="155800"/>
                    <a:pt x="279341" y="139381"/>
                    <a:pt x="275803" y="124169"/>
                  </a:cubicBezTo>
                  <a:cubicBezTo>
                    <a:pt x="272263" y="108958"/>
                    <a:pt x="255589" y="95790"/>
                    <a:pt x="235021" y="91963"/>
                  </a:cubicBezTo>
                  <a:cubicBezTo>
                    <a:pt x="237304" y="90519"/>
                    <a:pt x="236557" y="88313"/>
                    <a:pt x="235706" y="86201"/>
                  </a:cubicBezTo>
                  <a:cubicBezTo>
                    <a:pt x="234856" y="84090"/>
                    <a:pt x="232219" y="82421"/>
                    <a:pt x="229227" y="82096"/>
                  </a:cubicBezTo>
                  <a:cubicBezTo>
                    <a:pt x="235166" y="76125"/>
                    <a:pt x="236344" y="66557"/>
                    <a:pt x="234611" y="59295"/>
                  </a:cubicBezTo>
                  <a:cubicBezTo>
                    <a:pt x="233654" y="55291"/>
                    <a:pt x="231359" y="51334"/>
                    <a:pt x="227219" y="48599"/>
                  </a:cubicBezTo>
                  <a:cubicBezTo>
                    <a:pt x="224260" y="46647"/>
                    <a:pt x="220258" y="45434"/>
                    <a:pt x="216310" y="45434"/>
                  </a:cubicBezTo>
                  <a:cubicBezTo>
                    <a:pt x="214734" y="45434"/>
                    <a:pt x="213166" y="45627"/>
                    <a:pt x="211677" y="46045"/>
                  </a:cubicBezTo>
                  <a:cubicBezTo>
                    <a:pt x="214916" y="44958"/>
                    <a:pt x="212648" y="39604"/>
                    <a:pt x="209379" y="38561"/>
                  </a:cubicBezTo>
                  <a:lnTo>
                    <a:pt x="209379" y="38561"/>
                  </a:lnTo>
                  <a:cubicBezTo>
                    <a:pt x="210006" y="38627"/>
                    <a:pt x="210632" y="38659"/>
                    <a:pt x="211253" y="38659"/>
                  </a:cubicBezTo>
                  <a:cubicBezTo>
                    <a:pt x="218505" y="38659"/>
                    <a:pt x="225272" y="34366"/>
                    <a:pt x="228746" y="29625"/>
                  </a:cubicBezTo>
                  <a:cubicBezTo>
                    <a:pt x="232517" y="24481"/>
                    <a:pt x="232044" y="17978"/>
                    <a:pt x="228300" y="12822"/>
                  </a:cubicBezTo>
                  <a:cubicBezTo>
                    <a:pt x="224555" y="7666"/>
                    <a:pt x="217825" y="3833"/>
                    <a:pt x="210318" y="1777"/>
                  </a:cubicBezTo>
                  <a:cubicBezTo>
                    <a:pt x="205980" y="591"/>
                    <a:pt x="201338" y="0"/>
                    <a:pt x="196699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8"/>
            <p:cNvSpPr/>
            <p:nvPr/>
          </p:nvSpPr>
          <p:spPr>
            <a:xfrm>
              <a:off x="6437575" y="2133650"/>
              <a:ext cx="784600" cy="511650"/>
            </a:xfrm>
            <a:custGeom>
              <a:avLst/>
              <a:gdLst/>
              <a:ahLst/>
              <a:cxnLst/>
              <a:rect l="l" t="t" r="r" b="b"/>
              <a:pathLst>
                <a:path w="31384" h="20466" extrusionOk="0">
                  <a:moveTo>
                    <a:pt x="14437" y="0"/>
                  </a:moveTo>
                  <a:cubicBezTo>
                    <a:pt x="12541" y="0"/>
                    <a:pt x="10757" y="363"/>
                    <a:pt x="9277" y="1093"/>
                  </a:cubicBezTo>
                  <a:lnTo>
                    <a:pt x="9280" y="1093"/>
                  </a:lnTo>
                  <a:cubicBezTo>
                    <a:pt x="1" y="5673"/>
                    <a:pt x="3666" y="20264"/>
                    <a:pt x="17717" y="20462"/>
                  </a:cubicBezTo>
                  <a:cubicBezTo>
                    <a:pt x="17859" y="20464"/>
                    <a:pt x="18001" y="20465"/>
                    <a:pt x="18143" y="20465"/>
                  </a:cubicBezTo>
                  <a:cubicBezTo>
                    <a:pt x="22939" y="20465"/>
                    <a:pt x="27741" y="19335"/>
                    <a:pt x="29500" y="15867"/>
                  </a:cubicBezTo>
                  <a:cubicBezTo>
                    <a:pt x="31384" y="12152"/>
                    <a:pt x="28838" y="6408"/>
                    <a:pt x="24163" y="3119"/>
                  </a:cubicBezTo>
                  <a:cubicBezTo>
                    <a:pt x="21217" y="1049"/>
                    <a:pt x="17664" y="0"/>
                    <a:pt x="14437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8"/>
            <p:cNvSpPr/>
            <p:nvPr/>
          </p:nvSpPr>
          <p:spPr>
            <a:xfrm>
              <a:off x="6471250" y="1628000"/>
              <a:ext cx="494900" cy="353775"/>
            </a:xfrm>
            <a:custGeom>
              <a:avLst/>
              <a:gdLst/>
              <a:ahLst/>
              <a:cxnLst/>
              <a:rect l="l" t="t" r="r" b="b"/>
              <a:pathLst>
                <a:path w="19796" h="14151" extrusionOk="0">
                  <a:moveTo>
                    <a:pt x="10661" y="0"/>
                  </a:moveTo>
                  <a:cubicBezTo>
                    <a:pt x="9582" y="0"/>
                    <a:pt x="8566" y="205"/>
                    <a:pt x="7729" y="620"/>
                  </a:cubicBezTo>
                  <a:cubicBezTo>
                    <a:pt x="3323" y="2806"/>
                    <a:pt x="1" y="10995"/>
                    <a:pt x="8898" y="13750"/>
                  </a:cubicBezTo>
                  <a:cubicBezTo>
                    <a:pt x="9794" y="14027"/>
                    <a:pt x="10682" y="14150"/>
                    <a:pt x="11538" y="14150"/>
                  </a:cubicBezTo>
                  <a:cubicBezTo>
                    <a:pt x="13043" y="14150"/>
                    <a:pt x="14450" y="13770"/>
                    <a:pt x="15634" y="13183"/>
                  </a:cubicBezTo>
                  <a:cubicBezTo>
                    <a:pt x="17504" y="12253"/>
                    <a:pt x="18968" y="10767"/>
                    <a:pt x="19382" y="8807"/>
                  </a:cubicBezTo>
                  <a:cubicBezTo>
                    <a:pt x="19795" y="6843"/>
                    <a:pt x="19033" y="4380"/>
                    <a:pt x="17135" y="2555"/>
                  </a:cubicBezTo>
                  <a:cubicBezTo>
                    <a:pt x="15380" y="870"/>
                    <a:pt x="12886" y="0"/>
                    <a:pt x="10661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8"/>
            <p:cNvSpPr/>
            <p:nvPr/>
          </p:nvSpPr>
          <p:spPr>
            <a:xfrm>
              <a:off x="468925" y="1526250"/>
              <a:ext cx="494875" cy="353775"/>
            </a:xfrm>
            <a:custGeom>
              <a:avLst/>
              <a:gdLst/>
              <a:ahLst/>
              <a:cxnLst/>
              <a:rect l="l" t="t" r="r" b="b"/>
              <a:pathLst>
                <a:path w="19795" h="14151" extrusionOk="0">
                  <a:moveTo>
                    <a:pt x="10660" y="1"/>
                  </a:moveTo>
                  <a:cubicBezTo>
                    <a:pt x="9581" y="1"/>
                    <a:pt x="8566" y="205"/>
                    <a:pt x="7728" y="621"/>
                  </a:cubicBezTo>
                  <a:cubicBezTo>
                    <a:pt x="3322" y="2806"/>
                    <a:pt x="0" y="10995"/>
                    <a:pt x="8898" y="13751"/>
                  </a:cubicBezTo>
                  <a:cubicBezTo>
                    <a:pt x="9794" y="14028"/>
                    <a:pt x="10682" y="14151"/>
                    <a:pt x="11537" y="14151"/>
                  </a:cubicBezTo>
                  <a:cubicBezTo>
                    <a:pt x="13043" y="14151"/>
                    <a:pt x="14450" y="13771"/>
                    <a:pt x="15634" y="13184"/>
                  </a:cubicBezTo>
                  <a:cubicBezTo>
                    <a:pt x="17503" y="12253"/>
                    <a:pt x="18968" y="10768"/>
                    <a:pt x="19381" y="8807"/>
                  </a:cubicBezTo>
                  <a:cubicBezTo>
                    <a:pt x="19795" y="6843"/>
                    <a:pt x="19030" y="4380"/>
                    <a:pt x="17134" y="2555"/>
                  </a:cubicBezTo>
                  <a:cubicBezTo>
                    <a:pt x="15380" y="871"/>
                    <a:pt x="12885" y="1"/>
                    <a:pt x="10660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8"/>
            <p:cNvSpPr/>
            <p:nvPr/>
          </p:nvSpPr>
          <p:spPr>
            <a:xfrm>
              <a:off x="478875" y="2084700"/>
              <a:ext cx="265675" cy="189975"/>
            </a:xfrm>
            <a:custGeom>
              <a:avLst/>
              <a:gdLst/>
              <a:ahLst/>
              <a:cxnLst/>
              <a:rect l="l" t="t" r="r" b="b"/>
              <a:pathLst>
                <a:path w="10627" h="7599" extrusionOk="0">
                  <a:moveTo>
                    <a:pt x="5722" y="0"/>
                  </a:moveTo>
                  <a:cubicBezTo>
                    <a:pt x="5143" y="0"/>
                    <a:pt x="4597" y="110"/>
                    <a:pt x="4147" y="334"/>
                  </a:cubicBezTo>
                  <a:cubicBezTo>
                    <a:pt x="1782" y="1506"/>
                    <a:pt x="1" y="5904"/>
                    <a:pt x="4776" y="7383"/>
                  </a:cubicBezTo>
                  <a:cubicBezTo>
                    <a:pt x="5258" y="7532"/>
                    <a:pt x="5735" y="7598"/>
                    <a:pt x="6195" y="7598"/>
                  </a:cubicBezTo>
                  <a:cubicBezTo>
                    <a:pt x="7002" y="7598"/>
                    <a:pt x="7758" y="7395"/>
                    <a:pt x="8394" y="7079"/>
                  </a:cubicBezTo>
                  <a:cubicBezTo>
                    <a:pt x="9398" y="6580"/>
                    <a:pt x="10183" y="5782"/>
                    <a:pt x="10405" y="4728"/>
                  </a:cubicBezTo>
                  <a:cubicBezTo>
                    <a:pt x="10626" y="3674"/>
                    <a:pt x="10219" y="2351"/>
                    <a:pt x="9200" y="1373"/>
                  </a:cubicBezTo>
                  <a:cubicBezTo>
                    <a:pt x="8257" y="469"/>
                    <a:pt x="6918" y="0"/>
                    <a:pt x="5722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8"/>
            <p:cNvSpPr/>
            <p:nvPr/>
          </p:nvSpPr>
          <p:spPr>
            <a:xfrm>
              <a:off x="2039825" y="293625"/>
              <a:ext cx="718650" cy="436675"/>
            </a:xfrm>
            <a:custGeom>
              <a:avLst/>
              <a:gdLst/>
              <a:ahLst/>
              <a:cxnLst/>
              <a:rect l="l" t="t" r="r" b="b"/>
              <a:pathLst>
                <a:path w="28746" h="17467" extrusionOk="0">
                  <a:moveTo>
                    <a:pt x="9864" y="0"/>
                  </a:moveTo>
                  <a:cubicBezTo>
                    <a:pt x="9816" y="0"/>
                    <a:pt x="9767" y="0"/>
                    <a:pt x="9719" y="1"/>
                  </a:cubicBezTo>
                  <a:cubicBezTo>
                    <a:pt x="7661" y="10"/>
                    <a:pt x="5555" y="261"/>
                    <a:pt x="3769" y="1002"/>
                  </a:cubicBezTo>
                  <a:cubicBezTo>
                    <a:pt x="1979" y="1743"/>
                    <a:pt x="547" y="3034"/>
                    <a:pt x="296" y="4519"/>
                  </a:cubicBezTo>
                  <a:cubicBezTo>
                    <a:pt x="0" y="6297"/>
                    <a:pt x="1377" y="7986"/>
                    <a:pt x="2891" y="9398"/>
                  </a:cubicBezTo>
                  <a:cubicBezTo>
                    <a:pt x="6160" y="12438"/>
                    <a:pt x="13422" y="17466"/>
                    <a:pt x="19863" y="17466"/>
                  </a:cubicBezTo>
                  <a:cubicBezTo>
                    <a:pt x="21930" y="17466"/>
                    <a:pt x="23912" y="16949"/>
                    <a:pt x="25651" y="15682"/>
                  </a:cubicBezTo>
                  <a:cubicBezTo>
                    <a:pt x="28031" y="13948"/>
                    <a:pt x="28746" y="11226"/>
                    <a:pt x="27907" y="8854"/>
                  </a:cubicBezTo>
                  <a:cubicBezTo>
                    <a:pt x="27069" y="6483"/>
                    <a:pt x="24848" y="4457"/>
                    <a:pt x="22155" y="2986"/>
                  </a:cubicBezTo>
                  <a:cubicBezTo>
                    <a:pt x="18643" y="1064"/>
                    <a:pt x="14260" y="0"/>
                    <a:pt x="9864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8"/>
            <p:cNvSpPr/>
            <p:nvPr/>
          </p:nvSpPr>
          <p:spPr>
            <a:xfrm>
              <a:off x="2884125" y="245625"/>
              <a:ext cx="371725" cy="299200"/>
            </a:xfrm>
            <a:custGeom>
              <a:avLst/>
              <a:gdLst/>
              <a:ahLst/>
              <a:cxnLst/>
              <a:rect l="l" t="t" r="r" b="b"/>
              <a:pathLst>
                <a:path w="14869" h="11968" extrusionOk="0">
                  <a:moveTo>
                    <a:pt x="7586" y="1"/>
                  </a:moveTo>
                  <a:cubicBezTo>
                    <a:pt x="6829" y="1"/>
                    <a:pt x="6075" y="91"/>
                    <a:pt x="5360" y="285"/>
                  </a:cubicBezTo>
                  <a:cubicBezTo>
                    <a:pt x="2475" y="1067"/>
                    <a:pt x="192" y="4676"/>
                    <a:pt x="83" y="7679"/>
                  </a:cubicBezTo>
                  <a:cubicBezTo>
                    <a:pt x="0" y="9995"/>
                    <a:pt x="1211" y="11950"/>
                    <a:pt x="4439" y="11967"/>
                  </a:cubicBezTo>
                  <a:cubicBezTo>
                    <a:pt x="4453" y="11967"/>
                    <a:pt x="4466" y="11967"/>
                    <a:pt x="4480" y="11967"/>
                  </a:cubicBezTo>
                  <a:cubicBezTo>
                    <a:pt x="6416" y="11967"/>
                    <a:pt x="8170" y="11155"/>
                    <a:pt x="9692" y="10287"/>
                  </a:cubicBezTo>
                  <a:cubicBezTo>
                    <a:pt x="12341" y="8775"/>
                    <a:pt x="14869" y="6660"/>
                    <a:pt x="14609" y="4221"/>
                  </a:cubicBezTo>
                  <a:cubicBezTo>
                    <a:pt x="14349" y="1776"/>
                    <a:pt x="10940" y="1"/>
                    <a:pt x="7586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8"/>
            <p:cNvSpPr/>
            <p:nvPr/>
          </p:nvSpPr>
          <p:spPr>
            <a:xfrm>
              <a:off x="4059225" y="238100"/>
              <a:ext cx="434500" cy="388400"/>
            </a:xfrm>
            <a:custGeom>
              <a:avLst/>
              <a:gdLst/>
              <a:ahLst/>
              <a:cxnLst/>
              <a:rect l="l" t="t" r="r" b="b"/>
              <a:pathLst>
                <a:path w="17380" h="15536" extrusionOk="0">
                  <a:moveTo>
                    <a:pt x="10399" y="1"/>
                  </a:moveTo>
                  <a:cubicBezTo>
                    <a:pt x="8145" y="1"/>
                    <a:pt x="5801" y="677"/>
                    <a:pt x="4230" y="1873"/>
                  </a:cubicBezTo>
                  <a:cubicBezTo>
                    <a:pt x="1335" y="4076"/>
                    <a:pt x="686" y="7419"/>
                    <a:pt x="1285" y="10434"/>
                  </a:cubicBezTo>
                  <a:lnTo>
                    <a:pt x="1282" y="10434"/>
                  </a:lnTo>
                  <a:cubicBezTo>
                    <a:pt x="1793" y="13004"/>
                    <a:pt x="1" y="13503"/>
                    <a:pt x="3243" y="14595"/>
                  </a:cubicBezTo>
                  <a:cubicBezTo>
                    <a:pt x="3890" y="15242"/>
                    <a:pt x="4973" y="15535"/>
                    <a:pt x="6087" y="15535"/>
                  </a:cubicBezTo>
                  <a:cubicBezTo>
                    <a:pt x="6777" y="15535"/>
                    <a:pt x="7480" y="15423"/>
                    <a:pt x="8098" y="15212"/>
                  </a:cubicBezTo>
                  <a:cubicBezTo>
                    <a:pt x="9711" y="14663"/>
                    <a:pt x="10880" y="13618"/>
                    <a:pt x="11990" y="12605"/>
                  </a:cubicBezTo>
                  <a:cubicBezTo>
                    <a:pt x="13759" y="10992"/>
                    <a:pt x="15561" y="9339"/>
                    <a:pt x="16470" y="7387"/>
                  </a:cubicBezTo>
                  <a:cubicBezTo>
                    <a:pt x="17380" y="5435"/>
                    <a:pt x="17235" y="3093"/>
                    <a:pt x="15383" y="1534"/>
                  </a:cubicBezTo>
                  <a:cubicBezTo>
                    <a:pt x="14131" y="481"/>
                    <a:pt x="12297" y="1"/>
                    <a:pt x="10399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8"/>
            <p:cNvSpPr/>
            <p:nvPr/>
          </p:nvSpPr>
          <p:spPr>
            <a:xfrm>
              <a:off x="309900" y="4032700"/>
              <a:ext cx="760950" cy="582525"/>
            </a:xfrm>
            <a:custGeom>
              <a:avLst/>
              <a:gdLst/>
              <a:ahLst/>
              <a:cxnLst/>
              <a:rect l="l" t="t" r="r" b="b"/>
              <a:pathLst>
                <a:path w="30438" h="23301" extrusionOk="0">
                  <a:moveTo>
                    <a:pt x="17155" y="0"/>
                  </a:moveTo>
                  <a:cubicBezTo>
                    <a:pt x="11271" y="0"/>
                    <a:pt x="4179" y="1506"/>
                    <a:pt x="1471" y="8816"/>
                  </a:cubicBezTo>
                  <a:cubicBezTo>
                    <a:pt x="0" y="12782"/>
                    <a:pt x="1264" y="16609"/>
                    <a:pt x="3337" y="19043"/>
                  </a:cubicBezTo>
                  <a:cubicBezTo>
                    <a:pt x="5638" y="21743"/>
                    <a:pt x="8946" y="23301"/>
                    <a:pt x="12649" y="23301"/>
                  </a:cubicBezTo>
                  <a:cubicBezTo>
                    <a:pt x="12939" y="23301"/>
                    <a:pt x="13231" y="23291"/>
                    <a:pt x="13525" y="23272"/>
                  </a:cubicBezTo>
                  <a:cubicBezTo>
                    <a:pt x="17577" y="23006"/>
                    <a:pt x="21995" y="20856"/>
                    <a:pt x="25524" y="17289"/>
                  </a:cubicBezTo>
                  <a:cubicBezTo>
                    <a:pt x="28031" y="14755"/>
                    <a:pt x="30160" y="11250"/>
                    <a:pt x="30278" y="7936"/>
                  </a:cubicBezTo>
                  <a:cubicBezTo>
                    <a:pt x="30438" y="3335"/>
                    <a:pt x="26749" y="881"/>
                    <a:pt x="22946" y="406"/>
                  </a:cubicBezTo>
                  <a:cubicBezTo>
                    <a:pt x="21377" y="210"/>
                    <a:pt x="19350" y="0"/>
                    <a:pt x="17155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bg>
      <p:bgPr>
        <a:gradFill>
          <a:gsLst>
            <a:gs pos="0">
              <a:schemeClr val="accent3"/>
            </a:gs>
            <a:gs pos="100000">
              <a:schemeClr val="dk2"/>
            </a:gs>
          </a:gsLst>
          <a:lin ang="5400700" scaled="0"/>
        </a:gradFill>
        <a:effectLst/>
      </p:bgPr>
    </p:bg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" name="Google Shape;481;p29"/>
          <p:cNvGrpSpPr/>
          <p:nvPr/>
        </p:nvGrpSpPr>
        <p:grpSpPr>
          <a:xfrm>
            <a:off x="-4331943" y="1369342"/>
            <a:ext cx="8945061" cy="6647292"/>
            <a:chOff x="309900" y="238100"/>
            <a:chExt cx="7048350" cy="5237800"/>
          </a:xfrm>
        </p:grpSpPr>
        <p:sp>
          <p:nvSpPr>
            <p:cNvPr id="482" name="Google Shape;482;p29"/>
            <p:cNvSpPr/>
            <p:nvPr/>
          </p:nvSpPr>
          <p:spPr>
            <a:xfrm>
              <a:off x="374700" y="364600"/>
              <a:ext cx="6983550" cy="5111300"/>
            </a:xfrm>
            <a:custGeom>
              <a:avLst/>
              <a:gdLst/>
              <a:ahLst/>
              <a:cxnLst/>
              <a:rect l="l" t="t" r="r" b="b"/>
              <a:pathLst>
                <a:path w="279342" h="204452" extrusionOk="0">
                  <a:moveTo>
                    <a:pt x="196699" y="0"/>
                  </a:moveTo>
                  <a:cubicBezTo>
                    <a:pt x="188842" y="0"/>
                    <a:pt x="180997" y="1696"/>
                    <a:pt x="174665" y="5070"/>
                  </a:cubicBezTo>
                  <a:cubicBezTo>
                    <a:pt x="164598" y="10436"/>
                    <a:pt x="158908" y="20001"/>
                    <a:pt x="161043" y="28943"/>
                  </a:cubicBezTo>
                  <a:cubicBezTo>
                    <a:pt x="160346" y="27106"/>
                    <a:pt x="155949" y="25269"/>
                    <a:pt x="153350" y="25016"/>
                  </a:cubicBezTo>
                  <a:cubicBezTo>
                    <a:pt x="153075" y="24989"/>
                    <a:pt x="152799" y="24976"/>
                    <a:pt x="152522" y="24976"/>
                  </a:cubicBezTo>
                  <a:cubicBezTo>
                    <a:pt x="150184" y="24976"/>
                    <a:pt x="147860" y="25903"/>
                    <a:pt x="146661" y="27369"/>
                  </a:cubicBezTo>
                  <a:cubicBezTo>
                    <a:pt x="149786" y="20196"/>
                    <a:pt x="141467" y="12184"/>
                    <a:pt x="132333" y="8646"/>
                  </a:cubicBezTo>
                  <a:cubicBezTo>
                    <a:pt x="129206" y="7435"/>
                    <a:pt x="125693" y="6858"/>
                    <a:pt x="122164" y="6858"/>
                  </a:cubicBezTo>
                  <a:cubicBezTo>
                    <a:pt x="115383" y="6858"/>
                    <a:pt x="108548" y="8990"/>
                    <a:pt x="104302" y="12858"/>
                  </a:cubicBezTo>
                  <a:cubicBezTo>
                    <a:pt x="99403" y="17326"/>
                    <a:pt x="95032" y="22352"/>
                    <a:pt x="96092" y="28013"/>
                  </a:cubicBezTo>
                  <a:cubicBezTo>
                    <a:pt x="92782" y="25870"/>
                    <a:pt x="87330" y="24203"/>
                    <a:pt x="82557" y="24203"/>
                  </a:cubicBezTo>
                  <a:cubicBezTo>
                    <a:pt x="81343" y="24203"/>
                    <a:pt x="80174" y="24311"/>
                    <a:pt x="79094" y="24546"/>
                  </a:cubicBezTo>
                  <a:cubicBezTo>
                    <a:pt x="75387" y="21032"/>
                    <a:pt x="68979" y="19351"/>
                    <a:pt x="62520" y="19351"/>
                  </a:cubicBezTo>
                  <a:cubicBezTo>
                    <a:pt x="57943" y="19351"/>
                    <a:pt x="53339" y="20195"/>
                    <a:pt x="49652" y="21829"/>
                  </a:cubicBezTo>
                  <a:cubicBezTo>
                    <a:pt x="40760" y="25766"/>
                    <a:pt x="35601" y="33057"/>
                    <a:pt x="33185" y="40416"/>
                  </a:cubicBezTo>
                  <a:cubicBezTo>
                    <a:pt x="31765" y="44742"/>
                    <a:pt x="31142" y="49269"/>
                    <a:pt x="32249" y="53643"/>
                  </a:cubicBezTo>
                  <a:cubicBezTo>
                    <a:pt x="33353" y="58020"/>
                    <a:pt x="36304" y="62240"/>
                    <a:pt x="41088" y="65015"/>
                  </a:cubicBezTo>
                  <a:cubicBezTo>
                    <a:pt x="37435" y="67558"/>
                    <a:pt x="36079" y="73320"/>
                    <a:pt x="39844" y="75777"/>
                  </a:cubicBezTo>
                  <a:cubicBezTo>
                    <a:pt x="37844" y="75479"/>
                    <a:pt x="35915" y="75337"/>
                    <a:pt x="34059" y="75337"/>
                  </a:cubicBezTo>
                  <a:cubicBezTo>
                    <a:pt x="11716" y="75337"/>
                    <a:pt x="0" y="95809"/>
                    <a:pt x="3722" y="110012"/>
                  </a:cubicBezTo>
                  <a:cubicBezTo>
                    <a:pt x="4369" y="112487"/>
                    <a:pt x="5358" y="114894"/>
                    <a:pt x="6628" y="117215"/>
                  </a:cubicBezTo>
                  <a:cubicBezTo>
                    <a:pt x="9584" y="122619"/>
                    <a:pt x="14073" y="127574"/>
                    <a:pt x="19379" y="131933"/>
                  </a:cubicBezTo>
                  <a:cubicBezTo>
                    <a:pt x="21069" y="133319"/>
                    <a:pt x="41101" y="145237"/>
                    <a:pt x="44051" y="145237"/>
                  </a:cubicBezTo>
                  <a:cubicBezTo>
                    <a:pt x="44205" y="145237"/>
                    <a:pt x="44313" y="145205"/>
                    <a:pt x="44368" y="145136"/>
                  </a:cubicBezTo>
                  <a:lnTo>
                    <a:pt x="44368" y="145136"/>
                  </a:lnTo>
                  <a:cubicBezTo>
                    <a:pt x="40178" y="150275"/>
                    <a:pt x="38743" y="156311"/>
                    <a:pt x="42121" y="161756"/>
                  </a:cubicBezTo>
                  <a:cubicBezTo>
                    <a:pt x="45934" y="167896"/>
                    <a:pt x="54264" y="172184"/>
                    <a:pt x="63257" y="173817"/>
                  </a:cubicBezTo>
                  <a:cubicBezTo>
                    <a:pt x="67520" y="174593"/>
                    <a:pt x="71651" y="175199"/>
                    <a:pt x="75698" y="175199"/>
                  </a:cubicBezTo>
                  <a:cubicBezTo>
                    <a:pt x="81021" y="175199"/>
                    <a:pt x="86200" y="174150"/>
                    <a:pt x="91347" y="171059"/>
                  </a:cubicBezTo>
                  <a:cubicBezTo>
                    <a:pt x="91642" y="176079"/>
                    <a:pt x="94704" y="180653"/>
                    <a:pt x="98729" y="183672"/>
                  </a:cubicBezTo>
                  <a:cubicBezTo>
                    <a:pt x="102975" y="186857"/>
                    <a:pt x="106996" y="187931"/>
                    <a:pt x="111085" y="187931"/>
                  </a:cubicBezTo>
                  <a:cubicBezTo>
                    <a:pt x="116328" y="187931"/>
                    <a:pt x="121682" y="186166"/>
                    <a:pt x="127761" y="184823"/>
                  </a:cubicBezTo>
                  <a:lnTo>
                    <a:pt x="127761" y="184823"/>
                  </a:lnTo>
                  <a:cubicBezTo>
                    <a:pt x="126299" y="190960"/>
                    <a:pt x="131553" y="196695"/>
                    <a:pt x="137084" y="199731"/>
                  </a:cubicBezTo>
                  <a:cubicBezTo>
                    <a:pt x="142847" y="202895"/>
                    <a:pt x="149407" y="204451"/>
                    <a:pt x="155975" y="204451"/>
                  </a:cubicBezTo>
                  <a:cubicBezTo>
                    <a:pt x="164338" y="204451"/>
                    <a:pt x="172713" y="201928"/>
                    <a:pt x="179470" y="196987"/>
                  </a:cubicBezTo>
                  <a:cubicBezTo>
                    <a:pt x="181821" y="195268"/>
                    <a:pt x="184039" y="193207"/>
                    <a:pt x="185217" y="190546"/>
                  </a:cubicBezTo>
                  <a:cubicBezTo>
                    <a:pt x="187683" y="184986"/>
                    <a:pt x="182550" y="176531"/>
                    <a:pt x="178865" y="172467"/>
                  </a:cubicBezTo>
                  <a:lnTo>
                    <a:pt x="178865" y="172467"/>
                  </a:lnTo>
                  <a:cubicBezTo>
                    <a:pt x="179605" y="172985"/>
                    <a:pt x="180333" y="173188"/>
                    <a:pt x="181071" y="173188"/>
                  </a:cubicBezTo>
                  <a:cubicBezTo>
                    <a:pt x="182909" y="173188"/>
                    <a:pt x="184809" y="171925"/>
                    <a:pt x="187110" y="171112"/>
                  </a:cubicBezTo>
                  <a:cubicBezTo>
                    <a:pt x="190338" y="169972"/>
                    <a:pt x="192396" y="167294"/>
                    <a:pt x="192036" y="164698"/>
                  </a:cubicBezTo>
                  <a:lnTo>
                    <a:pt x="192036" y="164698"/>
                  </a:lnTo>
                  <a:cubicBezTo>
                    <a:pt x="200855" y="168780"/>
                    <a:pt x="211206" y="170820"/>
                    <a:pt x="221554" y="170820"/>
                  </a:cubicBezTo>
                  <a:cubicBezTo>
                    <a:pt x="232217" y="170820"/>
                    <a:pt x="242878" y="168654"/>
                    <a:pt x="251857" y="164326"/>
                  </a:cubicBezTo>
                  <a:cubicBezTo>
                    <a:pt x="269552" y="155800"/>
                    <a:pt x="279341" y="139381"/>
                    <a:pt x="275803" y="124169"/>
                  </a:cubicBezTo>
                  <a:cubicBezTo>
                    <a:pt x="272263" y="108958"/>
                    <a:pt x="255589" y="95790"/>
                    <a:pt x="235021" y="91963"/>
                  </a:cubicBezTo>
                  <a:cubicBezTo>
                    <a:pt x="237304" y="90519"/>
                    <a:pt x="236557" y="88313"/>
                    <a:pt x="235706" y="86201"/>
                  </a:cubicBezTo>
                  <a:cubicBezTo>
                    <a:pt x="234856" y="84090"/>
                    <a:pt x="232219" y="82421"/>
                    <a:pt x="229227" y="82096"/>
                  </a:cubicBezTo>
                  <a:cubicBezTo>
                    <a:pt x="235166" y="76125"/>
                    <a:pt x="236344" y="66557"/>
                    <a:pt x="234611" y="59295"/>
                  </a:cubicBezTo>
                  <a:cubicBezTo>
                    <a:pt x="233654" y="55291"/>
                    <a:pt x="231359" y="51334"/>
                    <a:pt x="227219" y="48599"/>
                  </a:cubicBezTo>
                  <a:cubicBezTo>
                    <a:pt x="224260" y="46647"/>
                    <a:pt x="220258" y="45434"/>
                    <a:pt x="216310" y="45434"/>
                  </a:cubicBezTo>
                  <a:cubicBezTo>
                    <a:pt x="214734" y="45434"/>
                    <a:pt x="213166" y="45627"/>
                    <a:pt x="211677" y="46045"/>
                  </a:cubicBezTo>
                  <a:cubicBezTo>
                    <a:pt x="214916" y="44958"/>
                    <a:pt x="212648" y="39604"/>
                    <a:pt x="209379" y="38561"/>
                  </a:cubicBezTo>
                  <a:lnTo>
                    <a:pt x="209379" y="38561"/>
                  </a:lnTo>
                  <a:cubicBezTo>
                    <a:pt x="210006" y="38627"/>
                    <a:pt x="210632" y="38659"/>
                    <a:pt x="211253" y="38659"/>
                  </a:cubicBezTo>
                  <a:cubicBezTo>
                    <a:pt x="218505" y="38659"/>
                    <a:pt x="225272" y="34366"/>
                    <a:pt x="228746" y="29625"/>
                  </a:cubicBezTo>
                  <a:cubicBezTo>
                    <a:pt x="232517" y="24481"/>
                    <a:pt x="232044" y="17978"/>
                    <a:pt x="228300" y="12822"/>
                  </a:cubicBezTo>
                  <a:cubicBezTo>
                    <a:pt x="224555" y="7666"/>
                    <a:pt x="217825" y="3833"/>
                    <a:pt x="210318" y="1777"/>
                  </a:cubicBezTo>
                  <a:cubicBezTo>
                    <a:pt x="205980" y="591"/>
                    <a:pt x="201338" y="0"/>
                    <a:pt x="196699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9"/>
            <p:cNvSpPr/>
            <p:nvPr/>
          </p:nvSpPr>
          <p:spPr>
            <a:xfrm>
              <a:off x="6437575" y="2133650"/>
              <a:ext cx="784600" cy="511650"/>
            </a:xfrm>
            <a:custGeom>
              <a:avLst/>
              <a:gdLst/>
              <a:ahLst/>
              <a:cxnLst/>
              <a:rect l="l" t="t" r="r" b="b"/>
              <a:pathLst>
                <a:path w="31384" h="20466" extrusionOk="0">
                  <a:moveTo>
                    <a:pt x="14437" y="0"/>
                  </a:moveTo>
                  <a:cubicBezTo>
                    <a:pt x="12541" y="0"/>
                    <a:pt x="10757" y="363"/>
                    <a:pt x="9277" y="1093"/>
                  </a:cubicBezTo>
                  <a:lnTo>
                    <a:pt x="9280" y="1093"/>
                  </a:lnTo>
                  <a:cubicBezTo>
                    <a:pt x="1" y="5673"/>
                    <a:pt x="3666" y="20264"/>
                    <a:pt x="17717" y="20462"/>
                  </a:cubicBezTo>
                  <a:cubicBezTo>
                    <a:pt x="17859" y="20464"/>
                    <a:pt x="18001" y="20465"/>
                    <a:pt x="18143" y="20465"/>
                  </a:cubicBezTo>
                  <a:cubicBezTo>
                    <a:pt x="22939" y="20465"/>
                    <a:pt x="27741" y="19335"/>
                    <a:pt x="29500" y="15867"/>
                  </a:cubicBezTo>
                  <a:cubicBezTo>
                    <a:pt x="31384" y="12152"/>
                    <a:pt x="28838" y="6408"/>
                    <a:pt x="24163" y="3119"/>
                  </a:cubicBezTo>
                  <a:cubicBezTo>
                    <a:pt x="21217" y="1049"/>
                    <a:pt x="17664" y="0"/>
                    <a:pt x="14437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9"/>
            <p:cNvSpPr/>
            <p:nvPr/>
          </p:nvSpPr>
          <p:spPr>
            <a:xfrm>
              <a:off x="6471250" y="1628000"/>
              <a:ext cx="494900" cy="353775"/>
            </a:xfrm>
            <a:custGeom>
              <a:avLst/>
              <a:gdLst/>
              <a:ahLst/>
              <a:cxnLst/>
              <a:rect l="l" t="t" r="r" b="b"/>
              <a:pathLst>
                <a:path w="19796" h="14151" extrusionOk="0">
                  <a:moveTo>
                    <a:pt x="10661" y="0"/>
                  </a:moveTo>
                  <a:cubicBezTo>
                    <a:pt x="9582" y="0"/>
                    <a:pt x="8566" y="205"/>
                    <a:pt x="7729" y="620"/>
                  </a:cubicBezTo>
                  <a:cubicBezTo>
                    <a:pt x="3323" y="2806"/>
                    <a:pt x="1" y="10995"/>
                    <a:pt x="8898" y="13750"/>
                  </a:cubicBezTo>
                  <a:cubicBezTo>
                    <a:pt x="9794" y="14027"/>
                    <a:pt x="10682" y="14150"/>
                    <a:pt x="11538" y="14150"/>
                  </a:cubicBezTo>
                  <a:cubicBezTo>
                    <a:pt x="13043" y="14150"/>
                    <a:pt x="14450" y="13770"/>
                    <a:pt x="15634" y="13183"/>
                  </a:cubicBezTo>
                  <a:cubicBezTo>
                    <a:pt x="17504" y="12253"/>
                    <a:pt x="18968" y="10767"/>
                    <a:pt x="19382" y="8807"/>
                  </a:cubicBezTo>
                  <a:cubicBezTo>
                    <a:pt x="19795" y="6843"/>
                    <a:pt x="19033" y="4380"/>
                    <a:pt x="17135" y="2555"/>
                  </a:cubicBezTo>
                  <a:cubicBezTo>
                    <a:pt x="15380" y="870"/>
                    <a:pt x="12886" y="0"/>
                    <a:pt x="10661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9"/>
            <p:cNvSpPr/>
            <p:nvPr/>
          </p:nvSpPr>
          <p:spPr>
            <a:xfrm>
              <a:off x="468925" y="1526250"/>
              <a:ext cx="494875" cy="353775"/>
            </a:xfrm>
            <a:custGeom>
              <a:avLst/>
              <a:gdLst/>
              <a:ahLst/>
              <a:cxnLst/>
              <a:rect l="l" t="t" r="r" b="b"/>
              <a:pathLst>
                <a:path w="19795" h="14151" extrusionOk="0">
                  <a:moveTo>
                    <a:pt x="10660" y="1"/>
                  </a:moveTo>
                  <a:cubicBezTo>
                    <a:pt x="9581" y="1"/>
                    <a:pt x="8566" y="205"/>
                    <a:pt x="7728" y="621"/>
                  </a:cubicBezTo>
                  <a:cubicBezTo>
                    <a:pt x="3322" y="2806"/>
                    <a:pt x="0" y="10995"/>
                    <a:pt x="8898" y="13751"/>
                  </a:cubicBezTo>
                  <a:cubicBezTo>
                    <a:pt x="9794" y="14028"/>
                    <a:pt x="10682" y="14151"/>
                    <a:pt x="11537" y="14151"/>
                  </a:cubicBezTo>
                  <a:cubicBezTo>
                    <a:pt x="13043" y="14151"/>
                    <a:pt x="14450" y="13771"/>
                    <a:pt x="15634" y="13184"/>
                  </a:cubicBezTo>
                  <a:cubicBezTo>
                    <a:pt x="17503" y="12253"/>
                    <a:pt x="18968" y="10768"/>
                    <a:pt x="19381" y="8807"/>
                  </a:cubicBezTo>
                  <a:cubicBezTo>
                    <a:pt x="19795" y="6843"/>
                    <a:pt x="19030" y="4380"/>
                    <a:pt x="17134" y="2555"/>
                  </a:cubicBezTo>
                  <a:cubicBezTo>
                    <a:pt x="15380" y="871"/>
                    <a:pt x="12885" y="1"/>
                    <a:pt x="10660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9"/>
            <p:cNvSpPr/>
            <p:nvPr/>
          </p:nvSpPr>
          <p:spPr>
            <a:xfrm>
              <a:off x="478875" y="2084700"/>
              <a:ext cx="265675" cy="189975"/>
            </a:xfrm>
            <a:custGeom>
              <a:avLst/>
              <a:gdLst/>
              <a:ahLst/>
              <a:cxnLst/>
              <a:rect l="l" t="t" r="r" b="b"/>
              <a:pathLst>
                <a:path w="10627" h="7599" extrusionOk="0">
                  <a:moveTo>
                    <a:pt x="5722" y="0"/>
                  </a:moveTo>
                  <a:cubicBezTo>
                    <a:pt x="5143" y="0"/>
                    <a:pt x="4597" y="110"/>
                    <a:pt x="4147" y="334"/>
                  </a:cubicBezTo>
                  <a:cubicBezTo>
                    <a:pt x="1782" y="1506"/>
                    <a:pt x="1" y="5904"/>
                    <a:pt x="4776" y="7383"/>
                  </a:cubicBezTo>
                  <a:cubicBezTo>
                    <a:pt x="5258" y="7532"/>
                    <a:pt x="5735" y="7598"/>
                    <a:pt x="6195" y="7598"/>
                  </a:cubicBezTo>
                  <a:cubicBezTo>
                    <a:pt x="7002" y="7598"/>
                    <a:pt x="7758" y="7395"/>
                    <a:pt x="8394" y="7079"/>
                  </a:cubicBezTo>
                  <a:cubicBezTo>
                    <a:pt x="9398" y="6580"/>
                    <a:pt x="10183" y="5782"/>
                    <a:pt x="10405" y="4728"/>
                  </a:cubicBezTo>
                  <a:cubicBezTo>
                    <a:pt x="10626" y="3674"/>
                    <a:pt x="10219" y="2351"/>
                    <a:pt x="9200" y="1373"/>
                  </a:cubicBezTo>
                  <a:cubicBezTo>
                    <a:pt x="8257" y="469"/>
                    <a:pt x="6918" y="0"/>
                    <a:pt x="5722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9"/>
            <p:cNvSpPr/>
            <p:nvPr/>
          </p:nvSpPr>
          <p:spPr>
            <a:xfrm>
              <a:off x="2039825" y="293625"/>
              <a:ext cx="718650" cy="436675"/>
            </a:xfrm>
            <a:custGeom>
              <a:avLst/>
              <a:gdLst/>
              <a:ahLst/>
              <a:cxnLst/>
              <a:rect l="l" t="t" r="r" b="b"/>
              <a:pathLst>
                <a:path w="28746" h="17467" extrusionOk="0">
                  <a:moveTo>
                    <a:pt x="9864" y="0"/>
                  </a:moveTo>
                  <a:cubicBezTo>
                    <a:pt x="9816" y="0"/>
                    <a:pt x="9767" y="0"/>
                    <a:pt x="9719" y="1"/>
                  </a:cubicBezTo>
                  <a:cubicBezTo>
                    <a:pt x="7661" y="10"/>
                    <a:pt x="5555" y="261"/>
                    <a:pt x="3769" y="1002"/>
                  </a:cubicBezTo>
                  <a:cubicBezTo>
                    <a:pt x="1979" y="1743"/>
                    <a:pt x="547" y="3034"/>
                    <a:pt x="296" y="4519"/>
                  </a:cubicBezTo>
                  <a:cubicBezTo>
                    <a:pt x="0" y="6297"/>
                    <a:pt x="1377" y="7986"/>
                    <a:pt x="2891" y="9398"/>
                  </a:cubicBezTo>
                  <a:cubicBezTo>
                    <a:pt x="6160" y="12438"/>
                    <a:pt x="13422" y="17466"/>
                    <a:pt x="19863" y="17466"/>
                  </a:cubicBezTo>
                  <a:cubicBezTo>
                    <a:pt x="21930" y="17466"/>
                    <a:pt x="23912" y="16949"/>
                    <a:pt x="25651" y="15682"/>
                  </a:cubicBezTo>
                  <a:cubicBezTo>
                    <a:pt x="28031" y="13948"/>
                    <a:pt x="28746" y="11226"/>
                    <a:pt x="27907" y="8854"/>
                  </a:cubicBezTo>
                  <a:cubicBezTo>
                    <a:pt x="27069" y="6483"/>
                    <a:pt x="24848" y="4457"/>
                    <a:pt x="22155" y="2986"/>
                  </a:cubicBezTo>
                  <a:cubicBezTo>
                    <a:pt x="18643" y="1064"/>
                    <a:pt x="14260" y="0"/>
                    <a:pt x="9864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9"/>
            <p:cNvSpPr/>
            <p:nvPr/>
          </p:nvSpPr>
          <p:spPr>
            <a:xfrm>
              <a:off x="2884125" y="245625"/>
              <a:ext cx="371725" cy="299200"/>
            </a:xfrm>
            <a:custGeom>
              <a:avLst/>
              <a:gdLst/>
              <a:ahLst/>
              <a:cxnLst/>
              <a:rect l="l" t="t" r="r" b="b"/>
              <a:pathLst>
                <a:path w="14869" h="11968" extrusionOk="0">
                  <a:moveTo>
                    <a:pt x="7586" y="1"/>
                  </a:moveTo>
                  <a:cubicBezTo>
                    <a:pt x="6829" y="1"/>
                    <a:pt x="6075" y="91"/>
                    <a:pt x="5360" y="285"/>
                  </a:cubicBezTo>
                  <a:cubicBezTo>
                    <a:pt x="2475" y="1067"/>
                    <a:pt x="192" y="4676"/>
                    <a:pt x="83" y="7679"/>
                  </a:cubicBezTo>
                  <a:cubicBezTo>
                    <a:pt x="0" y="9995"/>
                    <a:pt x="1211" y="11950"/>
                    <a:pt x="4439" y="11967"/>
                  </a:cubicBezTo>
                  <a:cubicBezTo>
                    <a:pt x="4453" y="11967"/>
                    <a:pt x="4466" y="11967"/>
                    <a:pt x="4480" y="11967"/>
                  </a:cubicBezTo>
                  <a:cubicBezTo>
                    <a:pt x="6416" y="11967"/>
                    <a:pt x="8170" y="11155"/>
                    <a:pt x="9692" y="10287"/>
                  </a:cubicBezTo>
                  <a:cubicBezTo>
                    <a:pt x="12341" y="8775"/>
                    <a:pt x="14869" y="6660"/>
                    <a:pt x="14609" y="4221"/>
                  </a:cubicBezTo>
                  <a:cubicBezTo>
                    <a:pt x="14349" y="1776"/>
                    <a:pt x="10940" y="1"/>
                    <a:pt x="7586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9"/>
            <p:cNvSpPr/>
            <p:nvPr/>
          </p:nvSpPr>
          <p:spPr>
            <a:xfrm>
              <a:off x="4059225" y="238100"/>
              <a:ext cx="434500" cy="388400"/>
            </a:xfrm>
            <a:custGeom>
              <a:avLst/>
              <a:gdLst/>
              <a:ahLst/>
              <a:cxnLst/>
              <a:rect l="l" t="t" r="r" b="b"/>
              <a:pathLst>
                <a:path w="17380" h="15536" extrusionOk="0">
                  <a:moveTo>
                    <a:pt x="10399" y="1"/>
                  </a:moveTo>
                  <a:cubicBezTo>
                    <a:pt x="8145" y="1"/>
                    <a:pt x="5801" y="677"/>
                    <a:pt x="4230" y="1873"/>
                  </a:cubicBezTo>
                  <a:cubicBezTo>
                    <a:pt x="1335" y="4076"/>
                    <a:pt x="686" y="7419"/>
                    <a:pt x="1285" y="10434"/>
                  </a:cubicBezTo>
                  <a:lnTo>
                    <a:pt x="1282" y="10434"/>
                  </a:lnTo>
                  <a:cubicBezTo>
                    <a:pt x="1793" y="13004"/>
                    <a:pt x="1" y="13503"/>
                    <a:pt x="3243" y="14595"/>
                  </a:cubicBezTo>
                  <a:cubicBezTo>
                    <a:pt x="3890" y="15242"/>
                    <a:pt x="4973" y="15535"/>
                    <a:pt x="6087" y="15535"/>
                  </a:cubicBezTo>
                  <a:cubicBezTo>
                    <a:pt x="6777" y="15535"/>
                    <a:pt x="7480" y="15423"/>
                    <a:pt x="8098" y="15212"/>
                  </a:cubicBezTo>
                  <a:cubicBezTo>
                    <a:pt x="9711" y="14663"/>
                    <a:pt x="10880" y="13618"/>
                    <a:pt x="11990" y="12605"/>
                  </a:cubicBezTo>
                  <a:cubicBezTo>
                    <a:pt x="13759" y="10992"/>
                    <a:pt x="15561" y="9339"/>
                    <a:pt x="16470" y="7387"/>
                  </a:cubicBezTo>
                  <a:cubicBezTo>
                    <a:pt x="17380" y="5435"/>
                    <a:pt x="17235" y="3093"/>
                    <a:pt x="15383" y="1534"/>
                  </a:cubicBezTo>
                  <a:cubicBezTo>
                    <a:pt x="14131" y="481"/>
                    <a:pt x="12297" y="1"/>
                    <a:pt x="10399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9"/>
            <p:cNvSpPr/>
            <p:nvPr/>
          </p:nvSpPr>
          <p:spPr>
            <a:xfrm>
              <a:off x="309900" y="4032700"/>
              <a:ext cx="760950" cy="582525"/>
            </a:xfrm>
            <a:custGeom>
              <a:avLst/>
              <a:gdLst/>
              <a:ahLst/>
              <a:cxnLst/>
              <a:rect l="l" t="t" r="r" b="b"/>
              <a:pathLst>
                <a:path w="30438" h="23301" extrusionOk="0">
                  <a:moveTo>
                    <a:pt x="17155" y="0"/>
                  </a:moveTo>
                  <a:cubicBezTo>
                    <a:pt x="11271" y="0"/>
                    <a:pt x="4179" y="1506"/>
                    <a:pt x="1471" y="8816"/>
                  </a:cubicBezTo>
                  <a:cubicBezTo>
                    <a:pt x="0" y="12782"/>
                    <a:pt x="1264" y="16609"/>
                    <a:pt x="3337" y="19043"/>
                  </a:cubicBezTo>
                  <a:cubicBezTo>
                    <a:pt x="5638" y="21743"/>
                    <a:pt x="8946" y="23301"/>
                    <a:pt x="12649" y="23301"/>
                  </a:cubicBezTo>
                  <a:cubicBezTo>
                    <a:pt x="12939" y="23301"/>
                    <a:pt x="13231" y="23291"/>
                    <a:pt x="13525" y="23272"/>
                  </a:cubicBezTo>
                  <a:cubicBezTo>
                    <a:pt x="17577" y="23006"/>
                    <a:pt x="21995" y="20856"/>
                    <a:pt x="25524" y="17289"/>
                  </a:cubicBezTo>
                  <a:cubicBezTo>
                    <a:pt x="28031" y="14755"/>
                    <a:pt x="30160" y="11250"/>
                    <a:pt x="30278" y="7936"/>
                  </a:cubicBezTo>
                  <a:cubicBezTo>
                    <a:pt x="30438" y="3335"/>
                    <a:pt x="26749" y="881"/>
                    <a:pt x="22946" y="406"/>
                  </a:cubicBezTo>
                  <a:cubicBezTo>
                    <a:pt x="21377" y="210"/>
                    <a:pt x="19350" y="0"/>
                    <a:pt x="17155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1" name="Google Shape;491;p29"/>
          <p:cNvSpPr/>
          <p:nvPr/>
        </p:nvSpPr>
        <p:spPr>
          <a:xfrm>
            <a:off x="4613120" y="-2873142"/>
            <a:ext cx="8862823" cy="6486751"/>
          </a:xfrm>
          <a:custGeom>
            <a:avLst/>
            <a:gdLst/>
            <a:ahLst/>
            <a:cxnLst/>
            <a:rect l="l" t="t" r="r" b="b"/>
            <a:pathLst>
              <a:path w="279342" h="204452" extrusionOk="0">
                <a:moveTo>
                  <a:pt x="196699" y="0"/>
                </a:moveTo>
                <a:cubicBezTo>
                  <a:pt x="188842" y="0"/>
                  <a:pt x="180997" y="1696"/>
                  <a:pt x="174665" y="5070"/>
                </a:cubicBezTo>
                <a:cubicBezTo>
                  <a:pt x="164598" y="10436"/>
                  <a:pt x="158908" y="20001"/>
                  <a:pt x="161043" y="28943"/>
                </a:cubicBezTo>
                <a:cubicBezTo>
                  <a:pt x="160346" y="27106"/>
                  <a:pt x="155949" y="25269"/>
                  <a:pt x="153350" y="25016"/>
                </a:cubicBezTo>
                <a:cubicBezTo>
                  <a:pt x="153075" y="24989"/>
                  <a:pt x="152799" y="24976"/>
                  <a:pt x="152522" y="24976"/>
                </a:cubicBezTo>
                <a:cubicBezTo>
                  <a:pt x="150184" y="24976"/>
                  <a:pt x="147860" y="25903"/>
                  <a:pt x="146661" y="27369"/>
                </a:cubicBezTo>
                <a:cubicBezTo>
                  <a:pt x="149786" y="20196"/>
                  <a:pt x="141467" y="12184"/>
                  <a:pt x="132333" y="8646"/>
                </a:cubicBezTo>
                <a:cubicBezTo>
                  <a:pt x="129206" y="7435"/>
                  <a:pt x="125693" y="6858"/>
                  <a:pt x="122164" y="6858"/>
                </a:cubicBezTo>
                <a:cubicBezTo>
                  <a:pt x="115383" y="6858"/>
                  <a:pt x="108548" y="8990"/>
                  <a:pt x="104302" y="12858"/>
                </a:cubicBezTo>
                <a:cubicBezTo>
                  <a:pt x="99403" y="17326"/>
                  <a:pt x="95032" y="22352"/>
                  <a:pt x="96092" y="28013"/>
                </a:cubicBezTo>
                <a:cubicBezTo>
                  <a:pt x="92782" y="25870"/>
                  <a:pt x="87330" y="24203"/>
                  <a:pt x="82557" y="24203"/>
                </a:cubicBezTo>
                <a:cubicBezTo>
                  <a:pt x="81343" y="24203"/>
                  <a:pt x="80174" y="24311"/>
                  <a:pt x="79094" y="24546"/>
                </a:cubicBezTo>
                <a:cubicBezTo>
                  <a:pt x="75387" y="21032"/>
                  <a:pt x="68979" y="19351"/>
                  <a:pt x="62520" y="19351"/>
                </a:cubicBezTo>
                <a:cubicBezTo>
                  <a:pt x="57943" y="19351"/>
                  <a:pt x="53339" y="20195"/>
                  <a:pt x="49652" y="21829"/>
                </a:cubicBezTo>
                <a:cubicBezTo>
                  <a:pt x="40760" y="25766"/>
                  <a:pt x="35601" y="33057"/>
                  <a:pt x="33185" y="40416"/>
                </a:cubicBezTo>
                <a:cubicBezTo>
                  <a:pt x="31765" y="44742"/>
                  <a:pt x="31142" y="49269"/>
                  <a:pt x="32249" y="53643"/>
                </a:cubicBezTo>
                <a:cubicBezTo>
                  <a:pt x="33353" y="58020"/>
                  <a:pt x="36304" y="62240"/>
                  <a:pt x="41088" y="65015"/>
                </a:cubicBezTo>
                <a:cubicBezTo>
                  <a:pt x="37435" y="67558"/>
                  <a:pt x="36079" y="73320"/>
                  <a:pt x="39844" y="75777"/>
                </a:cubicBezTo>
                <a:cubicBezTo>
                  <a:pt x="37844" y="75479"/>
                  <a:pt x="35915" y="75337"/>
                  <a:pt x="34059" y="75337"/>
                </a:cubicBezTo>
                <a:cubicBezTo>
                  <a:pt x="11716" y="75337"/>
                  <a:pt x="0" y="95809"/>
                  <a:pt x="3722" y="110012"/>
                </a:cubicBezTo>
                <a:cubicBezTo>
                  <a:pt x="4369" y="112487"/>
                  <a:pt x="5358" y="114894"/>
                  <a:pt x="6628" y="117215"/>
                </a:cubicBezTo>
                <a:cubicBezTo>
                  <a:pt x="9584" y="122619"/>
                  <a:pt x="14073" y="127574"/>
                  <a:pt x="19379" y="131933"/>
                </a:cubicBezTo>
                <a:cubicBezTo>
                  <a:pt x="21069" y="133319"/>
                  <a:pt x="41101" y="145237"/>
                  <a:pt x="44051" y="145237"/>
                </a:cubicBezTo>
                <a:cubicBezTo>
                  <a:pt x="44205" y="145237"/>
                  <a:pt x="44313" y="145205"/>
                  <a:pt x="44368" y="145136"/>
                </a:cubicBezTo>
                <a:lnTo>
                  <a:pt x="44368" y="145136"/>
                </a:lnTo>
                <a:cubicBezTo>
                  <a:pt x="40178" y="150275"/>
                  <a:pt x="38743" y="156311"/>
                  <a:pt x="42121" y="161756"/>
                </a:cubicBezTo>
                <a:cubicBezTo>
                  <a:pt x="45934" y="167896"/>
                  <a:pt x="54264" y="172184"/>
                  <a:pt x="63257" y="173817"/>
                </a:cubicBezTo>
                <a:cubicBezTo>
                  <a:pt x="67520" y="174593"/>
                  <a:pt x="71651" y="175199"/>
                  <a:pt x="75698" y="175199"/>
                </a:cubicBezTo>
                <a:cubicBezTo>
                  <a:pt x="81021" y="175199"/>
                  <a:pt x="86200" y="174150"/>
                  <a:pt x="91347" y="171059"/>
                </a:cubicBezTo>
                <a:cubicBezTo>
                  <a:pt x="91642" y="176079"/>
                  <a:pt x="94704" y="180653"/>
                  <a:pt x="98729" y="183672"/>
                </a:cubicBezTo>
                <a:cubicBezTo>
                  <a:pt x="102975" y="186857"/>
                  <a:pt x="106996" y="187931"/>
                  <a:pt x="111085" y="187931"/>
                </a:cubicBezTo>
                <a:cubicBezTo>
                  <a:pt x="116328" y="187931"/>
                  <a:pt x="121682" y="186166"/>
                  <a:pt x="127761" y="184823"/>
                </a:cubicBezTo>
                <a:lnTo>
                  <a:pt x="127761" y="184823"/>
                </a:lnTo>
                <a:cubicBezTo>
                  <a:pt x="126299" y="190960"/>
                  <a:pt x="131553" y="196695"/>
                  <a:pt x="137084" y="199731"/>
                </a:cubicBezTo>
                <a:cubicBezTo>
                  <a:pt x="142847" y="202895"/>
                  <a:pt x="149407" y="204451"/>
                  <a:pt x="155975" y="204451"/>
                </a:cubicBezTo>
                <a:cubicBezTo>
                  <a:pt x="164338" y="204451"/>
                  <a:pt x="172713" y="201928"/>
                  <a:pt x="179470" y="196987"/>
                </a:cubicBezTo>
                <a:cubicBezTo>
                  <a:pt x="181821" y="195268"/>
                  <a:pt x="184039" y="193207"/>
                  <a:pt x="185217" y="190546"/>
                </a:cubicBezTo>
                <a:cubicBezTo>
                  <a:pt x="187683" y="184986"/>
                  <a:pt x="182550" y="176531"/>
                  <a:pt x="178865" y="172467"/>
                </a:cubicBezTo>
                <a:lnTo>
                  <a:pt x="178865" y="172467"/>
                </a:lnTo>
                <a:cubicBezTo>
                  <a:pt x="179605" y="172985"/>
                  <a:pt x="180333" y="173188"/>
                  <a:pt x="181071" y="173188"/>
                </a:cubicBezTo>
                <a:cubicBezTo>
                  <a:pt x="182909" y="173188"/>
                  <a:pt x="184809" y="171925"/>
                  <a:pt x="187110" y="171112"/>
                </a:cubicBezTo>
                <a:cubicBezTo>
                  <a:pt x="190338" y="169972"/>
                  <a:pt x="192396" y="167294"/>
                  <a:pt x="192036" y="164698"/>
                </a:cubicBezTo>
                <a:lnTo>
                  <a:pt x="192036" y="164698"/>
                </a:lnTo>
                <a:cubicBezTo>
                  <a:pt x="200855" y="168780"/>
                  <a:pt x="211206" y="170820"/>
                  <a:pt x="221554" y="170820"/>
                </a:cubicBezTo>
                <a:cubicBezTo>
                  <a:pt x="232217" y="170820"/>
                  <a:pt x="242878" y="168654"/>
                  <a:pt x="251857" y="164326"/>
                </a:cubicBezTo>
                <a:cubicBezTo>
                  <a:pt x="269552" y="155800"/>
                  <a:pt x="279341" y="139381"/>
                  <a:pt x="275803" y="124169"/>
                </a:cubicBezTo>
                <a:cubicBezTo>
                  <a:pt x="272263" y="108958"/>
                  <a:pt x="255589" y="95790"/>
                  <a:pt x="235021" y="91963"/>
                </a:cubicBezTo>
                <a:cubicBezTo>
                  <a:pt x="237304" y="90519"/>
                  <a:pt x="236557" y="88313"/>
                  <a:pt x="235706" y="86201"/>
                </a:cubicBezTo>
                <a:cubicBezTo>
                  <a:pt x="234856" y="84090"/>
                  <a:pt x="232219" y="82421"/>
                  <a:pt x="229227" y="82096"/>
                </a:cubicBezTo>
                <a:cubicBezTo>
                  <a:pt x="235166" y="76125"/>
                  <a:pt x="236344" y="66557"/>
                  <a:pt x="234611" y="59295"/>
                </a:cubicBezTo>
                <a:cubicBezTo>
                  <a:pt x="233654" y="55291"/>
                  <a:pt x="231359" y="51334"/>
                  <a:pt x="227219" y="48599"/>
                </a:cubicBezTo>
                <a:cubicBezTo>
                  <a:pt x="224260" y="46647"/>
                  <a:pt x="220258" y="45434"/>
                  <a:pt x="216310" y="45434"/>
                </a:cubicBezTo>
                <a:cubicBezTo>
                  <a:pt x="214734" y="45434"/>
                  <a:pt x="213166" y="45627"/>
                  <a:pt x="211677" y="46045"/>
                </a:cubicBezTo>
                <a:cubicBezTo>
                  <a:pt x="214916" y="44958"/>
                  <a:pt x="212648" y="39604"/>
                  <a:pt x="209379" y="38561"/>
                </a:cubicBezTo>
                <a:lnTo>
                  <a:pt x="209379" y="38561"/>
                </a:lnTo>
                <a:cubicBezTo>
                  <a:pt x="210006" y="38627"/>
                  <a:pt x="210632" y="38659"/>
                  <a:pt x="211253" y="38659"/>
                </a:cubicBezTo>
                <a:cubicBezTo>
                  <a:pt x="218505" y="38659"/>
                  <a:pt x="225272" y="34366"/>
                  <a:pt x="228746" y="29625"/>
                </a:cubicBezTo>
                <a:cubicBezTo>
                  <a:pt x="232517" y="24481"/>
                  <a:pt x="232044" y="17978"/>
                  <a:pt x="228300" y="12822"/>
                </a:cubicBezTo>
                <a:cubicBezTo>
                  <a:pt x="224555" y="7666"/>
                  <a:pt x="217825" y="3833"/>
                  <a:pt x="210318" y="1777"/>
                </a:cubicBezTo>
                <a:cubicBezTo>
                  <a:pt x="205980" y="591"/>
                  <a:pt x="201338" y="0"/>
                  <a:pt x="196699" y="0"/>
                </a:cubicBezTo>
                <a:close/>
              </a:path>
            </a:pathLst>
          </a:custGeom>
          <a:solidFill>
            <a:srgbClr val="FFFFFF">
              <a:alpha val="581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Mali"/>
              <a:buNone/>
              <a:defRPr sz="3300" b="1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aleway SemiBold"/>
              <a:buChar char="●"/>
              <a:defRPr>
                <a:solidFill>
                  <a:schemeClr val="accent6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aleway SemiBold"/>
              <a:buChar char="○"/>
              <a:defRPr>
                <a:solidFill>
                  <a:schemeClr val="accent6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aleway SemiBold"/>
              <a:buChar char="■"/>
              <a:defRPr>
                <a:solidFill>
                  <a:schemeClr val="accent6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aleway SemiBold"/>
              <a:buChar char="●"/>
              <a:defRPr>
                <a:solidFill>
                  <a:schemeClr val="accent6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aleway SemiBold"/>
              <a:buChar char="○"/>
              <a:defRPr>
                <a:solidFill>
                  <a:schemeClr val="accent6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aleway SemiBold"/>
              <a:buChar char="■"/>
              <a:defRPr>
                <a:solidFill>
                  <a:schemeClr val="accent6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aleway SemiBold"/>
              <a:buChar char="●"/>
              <a:defRPr>
                <a:solidFill>
                  <a:schemeClr val="accent6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aleway SemiBold"/>
              <a:buChar char="○"/>
              <a:defRPr>
                <a:solidFill>
                  <a:schemeClr val="accent6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aleway SemiBold"/>
              <a:buChar char="■"/>
              <a:defRPr>
                <a:solidFill>
                  <a:schemeClr val="accent6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3" r:id="rId4"/>
    <p:sldLayoutId id="2147483654" r:id="rId5"/>
    <p:sldLayoutId id="2147483655" r:id="rId6"/>
    <p:sldLayoutId id="2147483658" r:id="rId7"/>
    <p:sldLayoutId id="2147483659" r:id="rId8"/>
    <p:sldLayoutId id="2147483662" r:id="rId9"/>
    <p:sldLayoutId id="2147483663" r:id="rId10"/>
    <p:sldLayoutId id="2147483664" r:id="rId11"/>
    <p:sldLayoutId id="2147483665" r:id="rId12"/>
    <p:sldLayoutId id="2147483674" r:id="rId13"/>
    <p:sldLayoutId id="2147483675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hyperlink" Target="http://www.maestrajudith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4" Type="http://schemas.openxmlformats.org/officeDocument/2006/relationships/hyperlink" Target="http://www.maestrajudith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aestrajudith.com/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hyperlink" Target="http://www.maestrajudith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hyperlink" Target="http://www.maestrajudith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png"/><Relationship Id="rId5" Type="http://schemas.openxmlformats.org/officeDocument/2006/relationships/image" Target="../media/image18.png"/><Relationship Id="rId4" Type="http://schemas.openxmlformats.org/officeDocument/2006/relationships/hyperlink" Target="http://www.maestrajudith.com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.png"/><Relationship Id="rId7" Type="http://schemas.openxmlformats.org/officeDocument/2006/relationships/hyperlink" Target="https://youtu.be/nW3C3PuSobE" TargetMode="External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png"/><Relationship Id="rId11" Type="http://schemas.microsoft.com/office/2007/relationships/hdphoto" Target="../media/hdphoto1.wdp"/><Relationship Id="rId5" Type="http://schemas.openxmlformats.org/officeDocument/2006/relationships/hyperlink" Target="http://www.maestrajudith.com/" TargetMode="External"/><Relationship Id="rId10" Type="http://schemas.openxmlformats.org/officeDocument/2006/relationships/image" Target="../media/image29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youtu.be/of1kerg5PNQ" TargetMode="External"/><Relationship Id="rId5" Type="http://schemas.openxmlformats.org/officeDocument/2006/relationships/image" Target="../media/image18.png"/><Relationship Id="rId10" Type="http://schemas.openxmlformats.org/officeDocument/2006/relationships/image" Target="../media/image30.png"/><Relationship Id="rId4" Type="http://schemas.openxmlformats.org/officeDocument/2006/relationships/hyperlink" Target="http://www.maestrajudith.com/" TargetMode="External"/><Relationship Id="rId9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hyperlink" Target="http://www.maestrajudith.com/" TargetMode="Externa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hyperlink" Target="https://youtu.be/vjoMrtnHaes" TargetMode="External"/><Relationship Id="rId4" Type="http://schemas.openxmlformats.org/officeDocument/2006/relationships/image" Target="../media/image18.pn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.png"/><Relationship Id="rId7" Type="http://schemas.openxmlformats.org/officeDocument/2006/relationships/hyperlink" Target="https://youtu.be/WVmPmvxA6PA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png"/><Relationship Id="rId11" Type="http://schemas.openxmlformats.org/officeDocument/2006/relationships/image" Target="../media/image30.png"/><Relationship Id="rId5" Type="http://schemas.openxmlformats.org/officeDocument/2006/relationships/hyperlink" Target="http://www.maestrajudith.com/" TargetMode="External"/><Relationship Id="rId10" Type="http://schemas.openxmlformats.org/officeDocument/2006/relationships/image" Target="../media/image34.jpg"/><Relationship Id="rId4" Type="http://schemas.openxmlformats.org/officeDocument/2006/relationships/image" Target="../media/image4.png"/><Relationship Id="rId9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youtu.be/KyQM_WCLHyw" TargetMode="External"/><Relationship Id="rId5" Type="http://schemas.openxmlformats.org/officeDocument/2006/relationships/image" Target="../media/image18.png"/><Relationship Id="rId10" Type="http://schemas.openxmlformats.org/officeDocument/2006/relationships/image" Target="../media/image30.png"/><Relationship Id="rId4" Type="http://schemas.openxmlformats.org/officeDocument/2006/relationships/hyperlink" Target="http://www.maestrajudith.com/" TargetMode="External"/><Relationship Id="rId9" Type="http://schemas.openxmlformats.org/officeDocument/2006/relationships/image" Target="../media/image3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18.png"/><Relationship Id="rId4" Type="http://schemas.openxmlformats.org/officeDocument/2006/relationships/hyperlink" Target="http://www.maestrajudith.com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37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18.png"/><Relationship Id="rId4" Type="http://schemas.openxmlformats.org/officeDocument/2006/relationships/hyperlink" Target="http://www.maestrajudith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2" name="Google Shape;502;p33"/>
          <p:cNvGrpSpPr/>
          <p:nvPr/>
        </p:nvGrpSpPr>
        <p:grpSpPr>
          <a:xfrm>
            <a:off x="1929901" y="262752"/>
            <a:ext cx="4703364" cy="3495184"/>
            <a:chOff x="309900" y="238100"/>
            <a:chExt cx="7048350" cy="5237800"/>
          </a:xfrm>
        </p:grpSpPr>
        <p:sp>
          <p:nvSpPr>
            <p:cNvPr id="503" name="Google Shape;503;p33"/>
            <p:cNvSpPr/>
            <p:nvPr/>
          </p:nvSpPr>
          <p:spPr>
            <a:xfrm>
              <a:off x="374700" y="364600"/>
              <a:ext cx="6983550" cy="5111300"/>
            </a:xfrm>
            <a:custGeom>
              <a:avLst/>
              <a:gdLst/>
              <a:ahLst/>
              <a:cxnLst/>
              <a:rect l="l" t="t" r="r" b="b"/>
              <a:pathLst>
                <a:path w="279342" h="204452" extrusionOk="0">
                  <a:moveTo>
                    <a:pt x="196699" y="0"/>
                  </a:moveTo>
                  <a:cubicBezTo>
                    <a:pt x="188842" y="0"/>
                    <a:pt x="180997" y="1696"/>
                    <a:pt x="174665" y="5070"/>
                  </a:cubicBezTo>
                  <a:cubicBezTo>
                    <a:pt x="164598" y="10436"/>
                    <a:pt x="158908" y="20001"/>
                    <a:pt x="161043" y="28943"/>
                  </a:cubicBezTo>
                  <a:cubicBezTo>
                    <a:pt x="160346" y="27106"/>
                    <a:pt x="155949" y="25269"/>
                    <a:pt x="153350" y="25016"/>
                  </a:cubicBezTo>
                  <a:cubicBezTo>
                    <a:pt x="153075" y="24989"/>
                    <a:pt x="152799" y="24976"/>
                    <a:pt x="152522" y="24976"/>
                  </a:cubicBezTo>
                  <a:cubicBezTo>
                    <a:pt x="150184" y="24976"/>
                    <a:pt x="147860" y="25903"/>
                    <a:pt x="146661" y="27369"/>
                  </a:cubicBezTo>
                  <a:cubicBezTo>
                    <a:pt x="149786" y="20196"/>
                    <a:pt x="141467" y="12184"/>
                    <a:pt x="132333" y="8646"/>
                  </a:cubicBezTo>
                  <a:cubicBezTo>
                    <a:pt x="129206" y="7435"/>
                    <a:pt x="125693" y="6858"/>
                    <a:pt x="122164" y="6858"/>
                  </a:cubicBezTo>
                  <a:cubicBezTo>
                    <a:pt x="115383" y="6858"/>
                    <a:pt x="108548" y="8990"/>
                    <a:pt x="104302" y="12858"/>
                  </a:cubicBezTo>
                  <a:cubicBezTo>
                    <a:pt x="99403" y="17326"/>
                    <a:pt x="95032" y="22352"/>
                    <a:pt x="96092" y="28013"/>
                  </a:cubicBezTo>
                  <a:cubicBezTo>
                    <a:pt x="92782" y="25870"/>
                    <a:pt x="87330" y="24203"/>
                    <a:pt x="82557" y="24203"/>
                  </a:cubicBezTo>
                  <a:cubicBezTo>
                    <a:pt x="81343" y="24203"/>
                    <a:pt x="80174" y="24311"/>
                    <a:pt x="79094" y="24546"/>
                  </a:cubicBezTo>
                  <a:cubicBezTo>
                    <a:pt x="75387" y="21032"/>
                    <a:pt x="68979" y="19351"/>
                    <a:pt x="62520" y="19351"/>
                  </a:cubicBezTo>
                  <a:cubicBezTo>
                    <a:pt x="57943" y="19351"/>
                    <a:pt x="53339" y="20195"/>
                    <a:pt x="49652" y="21829"/>
                  </a:cubicBezTo>
                  <a:cubicBezTo>
                    <a:pt x="40760" y="25766"/>
                    <a:pt x="35601" y="33057"/>
                    <a:pt x="33185" y="40416"/>
                  </a:cubicBezTo>
                  <a:cubicBezTo>
                    <a:pt x="31765" y="44742"/>
                    <a:pt x="31142" y="49269"/>
                    <a:pt x="32249" y="53643"/>
                  </a:cubicBezTo>
                  <a:cubicBezTo>
                    <a:pt x="33353" y="58020"/>
                    <a:pt x="36304" y="62240"/>
                    <a:pt x="41088" y="65015"/>
                  </a:cubicBezTo>
                  <a:cubicBezTo>
                    <a:pt x="37435" y="67558"/>
                    <a:pt x="36079" y="73320"/>
                    <a:pt x="39844" y="75777"/>
                  </a:cubicBezTo>
                  <a:cubicBezTo>
                    <a:pt x="37844" y="75479"/>
                    <a:pt x="35915" y="75337"/>
                    <a:pt x="34059" y="75337"/>
                  </a:cubicBezTo>
                  <a:cubicBezTo>
                    <a:pt x="11716" y="75337"/>
                    <a:pt x="0" y="95809"/>
                    <a:pt x="3722" y="110012"/>
                  </a:cubicBezTo>
                  <a:cubicBezTo>
                    <a:pt x="4369" y="112487"/>
                    <a:pt x="5358" y="114894"/>
                    <a:pt x="6628" y="117215"/>
                  </a:cubicBezTo>
                  <a:cubicBezTo>
                    <a:pt x="9584" y="122619"/>
                    <a:pt x="14073" y="127574"/>
                    <a:pt x="19379" y="131933"/>
                  </a:cubicBezTo>
                  <a:cubicBezTo>
                    <a:pt x="21069" y="133319"/>
                    <a:pt x="41101" y="145237"/>
                    <a:pt x="44051" y="145237"/>
                  </a:cubicBezTo>
                  <a:cubicBezTo>
                    <a:pt x="44205" y="145237"/>
                    <a:pt x="44313" y="145205"/>
                    <a:pt x="44368" y="145136"/>
                  </a:cubicBezTo>
                  <a:lnTo>
                    <a:pt x="44368" y="145136"/>
                  </a:lnTo>
                  <a:cubicBezTo>
                    <a:pt x="40178" y="150275"/>
                    <a:pt x="38743" y="156311"/>
                    <a:pt x="42121" y="161756"/>
                  </a:cubicBezTo>
                  <a:cubicBezTo>
                    <a:pt x="45934" y="167896"/>
                    <a:pt x="54264" y="172184"/>
                    <a:pt x="63257" y="173817"/>
                  </a:cubicBezTo>
                  <a:cubicBezTo>
                    <a:pt x="67520" y="174593"/>
                    <a:pt x="71651" y="175199"/>
                    <a:pt x="75698" y="175199"/>
                  </a:cubicBezTo>
                  <a:cubicBezTo>
                    <a:pt x="81021" y="175199"/>
                    <a:pt x="86200" y="174150"/>
                    <a:pt x="91347" y="171059"/>
                  </a:cubicBezTo>
                  <a:cubicBezTo>
                    <a:pt x="91642" y="176079"/>
                    <a:pt x="94704" y="180653"/>
                    <a:pt x="98729" y="183672"/>
                  </a:cubicBezTo>
                  <a:cubicBezTo>
                    <a:pt x="102975" y="186857"/>
                    <a:pt x="106996" y="187931"/>
                    <a:pt x="111085" y="187931"/>
                  </a:cubicBezTo>
                  <a:cubicBezTo>
                    <a:pt x="116328" y="187931"/>
                    <a:pt x="121682" y="186166"/>
                    <a:pt x="127761" y="184823"/>
                  </a:cubicBezTo>
                  <a:lnTo>
                    <a:pt x="127761" y="184823"/>
                  </a:lnTo>
                  <a:cubicBezTo>
                    <a:pt x="126299" y="190960"/>
                    <a:pt x="131553" y="196695"/>
                    <a:pt x="137084" y="199731"/>
                  </a:cubicBezTo>
                  <a:cubicBezTo>
                    <a:pt x="142847" y="202895"/>
                    <a:pt x="149407" y="204451"/>
                    <a:pt x="155975" y="204451"/>
                  </a:cubicBezTo>
                  <a:cubicBezTo>
                    <a:pt x="164338" y="204451"/>
                    <a:pt x="172713" y="201928"/>
                    <a:pt x="179470" y="196987"/>
                  </a:cubicBezTo>
                  <a:cubicBezTo>
                    <a:pt x="181821" y="195268"/>
                    <a:pt x="184039" y="193207"/>
                    <a:pt x="185217" y="190546"/>
                  </a:cubicBezTo>
                  <a:cubicBezTo>
                    <a:pt x="187683" y="184986"/>
                    <a:pt x="182550" y="176531"/>
                    <a:pt x="178865" y="172467"/>
                  </a:cubicBezTo>
                  <a:lnTo>
                    <a:pt x="178865" y="172467"/>
                  </a:lnTo>
                  <a:cubicBezTo>
                    <a:pt x="179605" y="172985"/>
                    <a:pt x="180333" y="173188"/>
                    <a:pt x="181071" y="173188"/>
                  </a:cubicBezTo>
                  <a:cubicBezTo>
                    <a:pt x="182909" y="173188"/>
                    <a:pt x="184809" y="171925"/>
                    <a:pt x="187110" y="171112"/>
                  </a:cubicBezTo>
                  <a:cubicBezTo>
                    <a:pt x="190338" y="169972"/>
                    <a:pt x="192396" y="167294"/>
                    <a:pt x="192036" y="164698"/>
                  </a:cubicBezTo>
                  <a:lnTo>
                    <a:pt x="192036" y="164698"/>
                  </a:lnTo>
                  <a:cubicBezTo>
                    <a:pt x="200855" y="168780"/>
                    <a:pt x="211206" y="170820"/>
                    <a:pt x="221554" y="170820"/>
                  </a:cubicBezTo>
                  <a:cubicBezTo>
                    <a:pt x="232217" y="170820"/>
                    <a:pt x="242878" y="168654"/>
                    <a:pt x="251857" y="164326"/>
                  </a:cubicBezTo>
                  <a:cubicBezTo>
                    <a:pt x="269552" y="155800"/>
                    <a:pt x="279341" y="139381"/>
                    <a:pt x="275803" y="124169"/>
                  </a:cubicBezTo>
                  <a:cubicBezTo>
                    <a:pt x="272263" y="108958"/>
                    <a:pt x="255589" y="95790"/>
                    <a:pt x="235021" y="91963"/>
                  </a:cubicBezTo>
                  <a:cubicBezTo>
                    <a:pt x="237304" y="90519"/>
                    <a:pt x="236557" y="88313"/>
                    <a:pt x="235706" y="86201"/>
                  </a:cubicBezTo>
                  <a:cubicBezTo>
                    <a:pt x="234856" y="84090"/>
                    <a:pt x="232219" y="82421"/>
                    <a:pt x="229227" y="82096"/>
                  </a:cubicBezTo>
                  <a:cubicBezTo>
                    <a:pt x="235166" y="76125"/>
                    <a:pt x="236344" y="66557"/>
                    <a:pt x="234611" y="59295"/>
                  </a:cubicBezTo>
                  <a:cubicBezTo>
                    <a:pt x="233654" y="55291"/>
                    <a:pt x="231359" y="51334"/>
                    <a:pt x="227219" y="48599"/>
                  </a:cubicBezTo>
                  <a:cubicBezTo>
                    <a:pt x="224260" y="46647"/>
                    <a:pt x="220258" y="45434"/>
                    <a:pt x="216310" y="45434"/>
                  </a:cubicBezTo>
                  <a:cubicBezTo>
                    <a:pt x="214734" y="45434"/>
                    <a:pt x="213166" y="45627"/>
                    <a:pt x="211677" y="46045"/>
                  </a:cubicBezTo>
                  <a:cubicBezTo>
                    <a:pt x="214916" y="44958"/>
                    <a:pt x="212648" y="39604"/>
                    <a:pt x="209379" y="38561"/>
                  </a:cubicBezTo>
                  <a:lnTo>
                    <a:pt x="209379" y="38561"/>
                  </a:lnTo>
                  <a:cubicBezTo>
                    <a:pt x="210006" y="38627"/>
                    <a:pt x="210632" y="38659"/>
                    <a:pt x="211253" y="38659"/>
                  </a:cubicBezTo>
                  <a:cubicBezTo>
                    <a:pt x="218505" y="38659"/>
                    <a:pt x="225272" y="34366"/>
                    <a:pt x="228746" y="29625"/>
                  </a:cubicBezTo>
                  <a:cubicBezTo>
                    <a:pt x="232517" y="24481"/>
                    <a:pt x="232044" y="17978"/>
                    <a:pt x="228300" y="12822"/>
                  </a:cubicBezTo>
                  <a:cubicBezTo>
                    <a:pt x="224555" y="7666"/>
                    <a:pt x="217825" y="3833"/>
                    <a:pt x="210318" y="1777"/>
                  </a:cubicBezTo>
                  <a:cubicBezTo>
                    <a:pt x="205980" y="591"/>
                    <a:pt x="201338" y="0"/>
                    <a:pt x="196699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3"/>
            <p:cNvSpPr/>
            <p:nvPr/>
          </p:nvSpPr>
          <p:spPr>
            <a:xfrm>
              <a:off x="6437575" y="2133650"/>
              <a:ext cx="784600" cy="511650"/>
            </a:xfrm>
            <a:custGeom>
              <a:avLst/>
              <a:gdLst/>
              <a:ahLst/>
              <a:cxnLst/>
              <a:rect l="l" t="t" r="r" b="b"/>
              <a:pathLst>
                <a:path w="31384" h="20466" extrusionOk="0">
                  <a:moveTo>
                    <a:pt x="14437" y="0"/>
                  </a:moveTo>
                  <a:cubicBezTo>
                    <a:pt x="12541" y="0"/>
                    <a:pt x="10757" y="363"/>
                    <a:pt x="9277" y="1093"/>
                  </a:cubicBezTo>
                  <a:lnTo>
                    <a:pt x="9280" y="1093"/>
                  </a:lnTo>
                  <a:cubicBezTo>
                    <a:pt x="1" y="5673"/>
                    <a:pt x="3666" y="20264"/>
                    <a:pt x="17717" y="20462"/>
                  </a:cubicBezTo>
                  <a:cubicBezTo>
                    <a:pt x="17859" y="20464"/>
                    <a:pt x="18001" y="20465"/>
                    <a:pt x="18143" y="20465"/>
                  </a:cubicBezTo>
                  <a:cubicBezTo>
                    <a:pt x="22939" y="20465"/>
                    <a:pt x="27741" y="19335"/>
                    <a:pt x="29500" y="15867"/>
                  </a:cubicBezTo>
                  <a:cubicBezTo>
                    <a:pt x="31384" y="12152"/>
                    <a:pt x="28838" y="6408"/>
                    <a:pt x="24163" y="3119"/>
                  </a:cubicBezTo>
                  <a:cubicBezTo>
                    <a:pt x="21217" y="1049"/>
                    <a:pt x="17664" y="0"/>
                    <a:pt x="14437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3"/>
            <p:cNvSpPr/>
            <p:nvPr/>
          </p:nvSpPr>
          <p:spPr>
            <a:xfrm>
              <a:off x="6471250" y="1628000"/>
              <a:ext cx="494900" cy="353775"/>
            </a:xfrm>
            <a:custGeom>
              <a:avLst/>
              <a:gdLst/>
              <a:ahLst/>
              <a:cxnLst/>
              <a:rect l="l" t="t" r="r" b="b"/>
              <a:pathLst>
                <a:path w="19796" h="14151" extrusionOk="0">
                  <a:moveTo>
                    <a:pt x="10661" y="0"/>
                  </a:moveTo>
                  <a:cubicBezTo>
                    <a:pt x="9582" y="0"/>
                    <a:pt x="8566" y="205"/>
                    <a:pt x="7729" y="620"/>
                  </a:cubicBezTo>
                  <a:cubicBezTo>
                    <a:pt x="3323" y="2806"/>
                    <a:pt x="1" y="10995"/>
                    <a:pt x="8898" y="13750"/>
                  </a:cubicBezTo>
                  <a:cubicBezTo>
                    <a:pt x="9794" y="14027"/>
                    <a:pt x="10682" y="14150"/>
                    <a:pt x="11538" y="14150"/>
                  </a:cubicBezTo>
                  <a:cubicBezTo>
                    <a:pt x="13043" y="14150"/>
                    <a:pt x="14450" y="13770"/>
                    <a:pt x="15634" y="13183"/>
                  </a:cubicBezTo>
                  <a:cubicBezTo>
                    <a:pt x="17504" y="12253"/>
                    <a:pt x="18968" y="10767"/>
                    <a:pt x="19382" y="8807"/>
                  </a:cubicBezTo>
                  <a:cubicBezTo>
                    <a:pt x="19795" y="6843"/>
                    <a:pt x="19033" y="4380"/>
                    <a:pt x="17135" y="2555"/>
                  </a:cubicBezTo>
                  <a:cubicBezTo>
                    <a:pt x="15380" y="870"/>
                    <a:pt x="12886" y="0"/>
                    <a:pt x="10661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3"/>
            <p:cNvSpPr/>
            <p:nvPr/>
          </p:nvSpPr>
          <p:spPr>
            <a:xfrm>
              <a:off x="468925" y="1526250"/>
              <a:ext cx="494875" cy="353775"/>
            </a:xfrm>
            <a:custGeom>
              <a:avLst/>
              <a:gdLst/>
              <a:ahLst/>
              <a:cxnLst/>
              <a:rect l="l" t="t" r="r" b="b"/>
              <a:pathLst>
                <a:path w="19795" h="14151" extrusionOk="0">
                  <a:moveTo>
                    <a:pt x="10660" y="1"/>
                  </a:moveTo>
                  <a:cubicBezTo>
                    <a:pt x="9581" y="1"/>
                    <a:pt x="8566" y="205"/>
                    <a:pt x="7728" y="621"/>
                  </a:cubicBezTo>
                  <a:cubicBezTo>
                    <a:pt x="3322" y="2806"/>
                    <a:pt x="0" y="10995"/>
                    <a:pt x="8898" y="13751"/>
                  </a:cubicBezTo>
                  <a:cubicBezTo>
                    <a:pt x="9794" y="14028"/>
                    <a:pt x="10682" y="14151"/>
                    <a:pt x="11537" y="14151"/>
                  </a:cubicBezTo>
                  <a:cubicBezTo>
                    <a:pt x="13043" y="14151"/>
                    <a:pt x="14450" y="13771"/>
                    <a:pt x="15634" y="13184"/>
                  </a:cubicBezTo>
                  <a:cubicBezTo>
                    <a:pt x="17503" y="12253"/>
                    <a:pt x="18968" y="10768"/>
                    <a:pt x="19381" y="8807"/>
                  </a:cubicBezTo>
                  <a:cubicBezTo>
                    <a:pt x="19795" y="6843"/>
                    <a:pt x="19030" y="4380"/>
                    <a:pt x="17134" y="2555"/>
                  </a:cubicBezTo>
                  <a:cubicBezTo>
                    <a:pt x="15380" y="871"/>
                    <a:pt x="12885" y="1"/>
                    <a:pt x="10660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3"/>
            <p:cNvSpPr/>
            <p:nvPr/>
          </p:nvSpPr>
          <p:spPr>
            <a:xfrm>
              <a:off x="478875" y="2084700"/>
              <a:ext cx="265675" cy="189975"/>
            </a:xfrm>
            <a:custGeom>
              <a:avLst/>
              <a:gdLst/>
              <a:ahLst/>
              <a:cxnLst/>
              <a:rect l="l" t="t" r="r" b="b"/>
              <a:pathLst>
                <a:path w="10627" h="7599" extrusionOk="0">
                  <a:moveTo>
                    <a:pt x="5722" y="0"/>
                  </a:moveTo>
                  <a:cubicBezTo>
                    <a:pt x="5143" y="0"/>
                    <a:pt x="4597" y="110"/>
                    <a:pt x="4147" y="334"/>
                  </a:cubicBezTo>
                  <a:cubicBezTo>
                    <a:pt x="1782" y="1506"/>
                    <a:pt x="1" y="5904"/>
                    <a:pt x="4776" y="7383"/>
                  </a:cubicBezTo>
                  <a:cubicBezTo>
                    <a:pt x="5258" y="7532"/>
                    <a:pt x="5735" y="7598"/>
                    <a:pt x="6195" y="7598"/>
                  </a:cubicBezTo>
                  <a:cubicBezTo>
                    <a:pt x="7002" y="7598"/>
                    <a:pt x="7758" y="7395"/>
                    <a:pt x="8394" y="7079"/>
                  </a:cubicBezTo>
                  <a:cubicBezTo>
                    <a:pt x="9398" y="6580"/>
                    <a:pt x="10183" y="5782"/>
                    <a:pt x="10405" y="4728"/>
                  </a:cubicBezTo>
                  <a:cubicBezTo>
                    <a:pt x="10626" y="3674"/>
                    <a:pt x="10219" y="2351"/>
                    <a:pt x="9200" y="1373"/>
                  </a:cubicBezTo>
                  <a:cubicBezTo>
                    <a:pt x="8257" y="469"/>
                    <a:pt x="6918" y="0"/>
                    <a:pt x="5722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3"/>
            <p:cNvSpPr/>
            <p:nvPr/>
          </p:nvSpPr>
          <p:spPr>
            <a:xfrm>
              <a:off x="2039825" y="293625"/>
              <a:ext cx="718650" cy="436675"/>
            </a:xfrm>
            <a:custGeom>
              <a:avLst/>
              <a:gdLst/>
              <a:ahLst/>
              <a:cxnLst/>
              <a:rect l="l" t="t" r="r" b="b"/>
              <a:pathLst>
                <a:path w="28746" h="17467" extrusionOk="0">
                  <a:moveTo>
                    <a:pt x="9864" y="0"/>
                  </a:moveTo>
                  <a:cubicBezTo>
                    <a:pt x="9816" y="0"/>
                    <a:pt x="9767" y="0"/>
                    <a:pt x="9719" y="1"/>
                  </a:cubicBezTo>
                  <a:cubicBezTo>
                    <a:pt x="7661" y="10"/>
                    <a:pt x="5555" y="261"/>
                    <a:pt x="3769" y="1002"/>
                  </a:cubicBezTo>
                  <a:cubicBezTo>
                    <a:pt x="1979" y="1743"/>
                    <a:pt x="547" y="3034"/>
                    <a:pt x="296" y="4519"/>
                  </a:cubicBezTo>
                  <a:cubicBezTo>
                    <a:pt x="0" y="6297"/>
                    <a:pt x="1377" y="7986"/>
                    <a:pt x="2891" y="9398"/>
                  </a:cubicBezTo>
                  <a:cubicBezTo>
                    <a:pt x="6160" y="12438"/>
                    <a:pt x="13422" y="17466"/>
                    <a:pt x="19863" y="17466"/>
                  </a:cubicBezTo>
                  <a:cubicBezTo>
                    <a:pt x="21930" y="17466"/>
                    <a:pt x="23912" y="16949"/>
                    <a:pt x="25651" y="15682"/>
                  </a:cubicBezTo>
                  <a:cubicBezTo>
                    <a:pt x="28031" y="13948"/>
                    <a:pt x="28746" y="11226"/>
                    <a:pt x="27907" y="8854"/>
                  </a:cubicBezTo>
                  <a:cubicBezTo>
                    <a:pt x="27069" y="6483"/>
                    <a:pt x="24848" y="4457"/>
                    <a:pt x="22155" y="2986"/>
                  </a:cubicBezTo>
                  <a:cubicBezTo>
                    <a:pt x="18643" y="1064"/>
                    <a:pt x="14260" y="0"/>
                    <a:pt x="9864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3"/>
            <p:cNvSpPr/>
            <p:nvPr/>
          </p:nvSpPr>
          <p:spPr>
            <a:xfrm>
              <a:off x="2884125" y="245625"/>
              <a:ext cx="371725" cy="299200"/>
            </a:xfrm>
            <a:custGeom>
              <a:avLst/>
              <a:gdLst/>
              <a:ahLst/>
              <a:cxnLst/>
              <a:rect l="l" t="t" r="r" b="b"/>
              <a:pathLst>
                <a:path w="14869" h="11968" extrusionOk="0">
                  <a:moveTo>
                    <a:pt x="7586" y="1"/>
                  </a:moveTo>
                  <a:cubicBezTo>
                    <a:pt x="6829" y="1"/>
                    <a:pt x="6075" y="91"/>
                    <a:pt x="5360" y="285"/>
                  </a:cubicBezTo>
                  <a:cubicBezTo>
                    <a:pt x="2475" y="1067"/>
                    <a:pt x="192" y="4676"/>
                    <a:pt x="83" y="7679"/>
                  </a:cubicBezTo>
                  <a:cubicBezTo>
                    <a:pt x="0" y="9995"/>
                    <a:pt x="1211" y="11950"/>
                    <a:pt x="4439" y="11967"/>
                  </a:cubicBezTo>
                  <a:cubicBezTo>
                    <a:pt x="4453" y="11967"/>
                    <a:pt x="4466" y="11967"/>
                    <a:pt x="4480" y="11967"/>
                  </a:cubicBezTo>
                  <a:cubicBezTo>
                    <a:pt x="6416" y="11967"/>
                    <a:pt x="8170" y="11155"/>
                    <a:pt x="9692" y="10287"/>
                  </a:cubicBezTo>
                  <a:cubicBezTo>
                    <a:pt x="12341" y="8775"/>
                    <a:pt x="14869" y="6660"/>
                    <a:pt x="14609" y="4221"/>
                  </a:cubicBezTo>
                  <a:cubicBezTo>
                    <a:pt x="14349" y="1776"/>
                    <a:pt x="10940" y="1"/>
                    <a:pt x="7586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3"/>
            <p:cNvSpPr/>
            <p:nvPr/>
          </p:nvSpPr>
          <p:spPr>
            <a:xfrm>
              <a:off x="4059225" y="238100"/>
              <a:ext cx="434500" cy="388400"/>
            </a:xfrm>
            <a:custGeom>
              <a:avLst/>
              <a:gdLst/>
              <a:ahLst/>
              <a:cxnLst/>
              <a:rect l="l" t="t" r="r" b="b"/>
              <a:pathLst>
                <a:path w="17380" h="15536" extrusionOk="0">
                  <a:moveTo>
                    <a:pt x="10399" y="1"/>
                  </a:moveTo>
                  <a:cubicBezTo>
                    <a:pt x="8145" y="1"/>
                    <a:pt x="5801" y="677"/>
                    <a:pt x="4230" y="1873"/>
                  </a:cubicBezTo>
                  <a:cubicBezTo>
                    <a:pt x="1335" y="4076"/>
                    <a:pt x="686" y="7419"/>
                    <a:pt x="1285" y="10434"/>
                  </a:cubicBezTo>
                  <a:lnTo>
                    <a:pt x="1282" y="10434"/>
                  </a:lnTo>
                  <a:cubicBezTo>
                    <a:pt x="1793" y="13004"/>
                    <a:pt x="1" y="13503"/>
                    <a:pt x="3243" y="14595"/>
                  </a:cubicBezTo>
                  <a:cubicBezTo>
                    <a:pt x="3890" y="15242"/>
                    <a:pt x="4973" y="15535"/>
                    <a:pt x="6087" y="15535"/>
                  </a:cubicBezTo>
                  <a:cubicBezTo>
                    <a:pt x="6777" y="15535"/>
                    <a:pt x="7480" y="15423"/>
                    <a:pt x="8098" y="15212"/>
                  </a:cubicBezTo>
                  <a:cubicBezTo>
                    <a:pt x="9711" y="14663"/>
                    <a:pt x="10880" y="13618"/>
                    <a:pt x="11990" y="12605"/>
                  </a:cubicBezTo>
                  <a:cubicBezTo>
                    <a:pt x="13759" y="10992"/>
                    <a:pt x="15561" y="9339"/>
                    <a:pt x="16470" y="7387"/>
                  </a:cubicBezTo>
                  <a:cubicBezTo>
                    <a:pt x="17380" y="5435"/>
                    <a:pt x="17235" y="3093"/>
                    <a:pt x="15383" y="1534"/>
                  </a:cubicBezTo>
                  <a:cubicBezTo>
                    <a:pt x="14131" y="481"/>
                    <a:pt x="12297" y="1"/>
                    <a:pt x="10399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3"/>
            <p:cNvSpPr/>
            <p:nvPr/>
          </p:nvSpPr>
          <p:spPr>
            <a:xfrm>
              <a:off x="309900" y="4032700"/>
              <a:ext cx="760950" cy="582525"/>
            </a:xfrm>
            <a:custGeom>
              <a:avLst/>
              <a:gdLst/>
              <a:ahLst/>
              <a:cxnLst/>
              <a:rect l="l" t="t" r="r" b="b"/>
              <a:pathLst>
                <a:path w="30438" h="23301" extrusionOk="0">
                  <a:moveTo>
                    <a:pt x="17155" y="0"/>
                  </a:moveTo>
                  <a:cubicBezTo>
                    <a:pt x="11271" y="0"/>
                    <a:pt x="4179" y="1506"/>
                    <a:pt x="1471" y="8816"/>
                  </a:cubicBezTo>
                  <a:cubicBezTo>
                    <a:pt x="0" y="12782"/>
                    <a:pt x="1264" y="16609"/>
                    <a:pt x="3337" y="19043"/>
                  </a:cubicBezTo>
                  <a:cubicBezTo>
                    <a:pt x="5638" y="21743"/>
                    <a:pt x="8946" y="23301"/>
                    <a:pt x="12649" y="23301"/>
                  </a:cubicBezTo>
                  <a:cubicBezTo>
                    <a:pt x="12939" y="23301"/>
                    <a:pt x="13231" y="23291"/>
                    <a:pt x="13525" y="23272"/>
                  </a:cubicBezTo>
                  <a:cubicBezTo>
                    <a:pt x="17577" y="23006"/>
                    <a:pt x="21995" y="20856"/>
                    <a:pt x="25524" y="17289"/>
                  </a:cubicBezTo>
                  <a:cubicBezTo>
                    <a:pt x="28031" y="14755"/>
                    <a:pt x="30160" y="11250"/>
                    <a:pt x="30278" y="7936"/>
                  </a:cubicBezTo>
                  <a:cubicBezTo>
                    <a:pt x="30438" y="3335"/>
                    <a:pt x="26749" y="881"/>
                    <a:pt x="22946" y="406"/>
                  </a:cubicBezTo>
                  <a:cubicBezTo>
                    <a:pt x="21377" y="210"/>
                    <a:pt x="19350" y="0"/>
                    <a:pt x="17155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3" name="Google Shape;513;p33"/>
          <p:cNvSpPr/>
          <p:nvPr/>
        </p:nvSpPr>
        <p:spPr>
          <a:xfrm>
            <a:off x="2070041" y="3917055"/>
            <a:ext cx="4370400" cy="447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4"/>
              </a:solidFill>
            </a:endParaRPr>
          </a:p>
        </p:txBody>
      </p:sp>
      <p:sp>
        <p:nvSpPr>
          <p:cNvPr id="514" name="Google Shape;514;p33"/>
          <p:cNvSpPr txBox="1">
            <a:spLocks noGrp="1"/>
          </p:cNvSpPr>
          <p:nvPr>
            <p:ph type="ctrTitle"/>
          </p:nvPr>
        </p:nvSpPr>
        <p:spPr>
          <a:xfrm>
            <a:off x="1363058" y="1698365"/>
            <a:ext cx="5698867" cy="16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Quinta Sesión Ordinaria del </a:t>
            </a:r>
            <a:r>
              <a:rPr lang="es-MX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CTE</a:t>
            </a:r>
            <a:endParaRPr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5" name="Google Shape;515;p33"/>
          <p:cNvSpPr txBox="1">
            <a:spLocks noGrp="1"/>
          </p:cNvSpPr>
          <p:nvPr>
            <p:ph type="subTitle" idx="1"/>
          </p:nvPr>
        </p:nvSpPr>
        <p:spPr>
          <a:xfrm>
            <a:off x="2155541" y="3942555"/>
            <a:ext cx="4199400" cy="39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El Codiseño y la Integración Curricular</a:t>
            </a:r>
            <a:endParaRPr dirty="0"/>
          </a:p>
        </p:txBody>
      </p:sp>
      <p:pic>
        <p:nvPicPr>
          <p:cNvPr id="517" name="Google Shape;51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3346" y="16009"/>
            <a:ext cx="1509268" cy="115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hlinkClick r:id="rId4"/>
            <a:extLst>
              <a:ext uri="{FF2B5EF4-FFF2-40B4-BE49-F238E27FC236}">
                <a16:creationId xmlns:a16="http://schemas.microsoft.com/office/drawing/2014/main" id="{0EB323A2-21AF-4F16-B76F-3648A1E42D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1969" y="4705350"/>
            <a:ext cx="359508" cy="35950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0C2DC13-7EA5-4225-89CA-4080668E4F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0644" y="1735718"/>
            <a:ext cx="2241273" cy="34107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oogle Shape;1216;p69">
            <a:extLst>
              <a:ext uri="{FF2B5EF4-FFF2-40B4-BE49-F238E27FC236}">
                <a16:creationId xmlns:a16="http://schemas.microsoft.com/office/drawing/2014/main" id="{8B7F4127-E885-41F7-A74C-560B6340801A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2600007" flipH="1">
            <a:off x="257607" y="757668"/>
            <a:ext cx="1468175" cy="774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35"/>
          <p:cNvSpPr txBox="1">
            <a:spLocks noGrp="1"/>
          </p:cNvSpPr>
          <p:nvPr>
            <p:ph type="title"/>
          </p:nvPr>
        </p:nvSpPr>
        <p:spPr>
          <a:xfrm>
            <a:off x="3336156" y="2057749"/>
            <a:ext cx="639000" cy="53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537" name="Google Shape;537;p35"/>
          <p:cNvSpPr txBox="1">
            <a:spLocks noGrp="1"/>
          </p:cNvSpPr>
          <p:nvPr>
            <p:ph type="subTitle" idx="1"/>
          </p:nvPr>
        </p:nvSpPr>
        <p:spPr>
          <a:xfrm>
            <a:off x="3975031" y="1978350"/>
            <a:ext cx="4379551" cy="5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/>
              <a:t>Reconocer avances y desafíos en el Codiseño e Integración Curricular.</a:t>
            </a:r>
          </a:p>
        </p:txBody>
      </p:sp>
      <p:sp>
        <p:nvSpPr>
          <p:cNvPr id="539" name="Google Shape;539;p35"/>
          <p:cNvSpPr txBox="1">
            <a:spLocks noGrp="1"/>
          </p:cNvSpPr>
          <p:nvPr>
            <p:ph type="title" idx="3"/>
          </p:nvPr>
        </p:nvSpPr>
        <p:spPr>
          <a:xfrm>
            <a:off x="1367577" y="568693"/>
            <a:ext cx="771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Propósito</a:t>
            </a:r>
            <a:endParaRPr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0" name="Google Shape;540;p35"/>
          <p:cNvSpPr txBox="1">
            <a:spLocks noGrp="1"/>
          </p:cNvSpPr>
          <p:nvPr>
            <p:ph type="title" idx="4"/>
          </p:nvPr>
        </p:nvSpPr>
        <p:spPr>
          <a:xfrm>
            <a:off x="3336062" y="2662899"/>
            <a:ext cx="639000" cy="64541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541" name="Google Shape;541;p35"/>
          <p:cNvSpPr txBox="1">
            <a:spLocks noGrp="1"/>
          </p:cNvSpPr>
          <p:nvPr>
            <p:ph type="subTitle" idx="5"/>
          </p:nvPr>
        </p:nvSpPr>
        <p:spPr>
          <a:xfrm>
            <a:off x="3975030" y="2649708"/>
            <a:ext cx="4379615" cy="5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s-ES" sz="1600" dirty="0"/>
              <a:t>Consolidar el conocimiento de estos elementos en el Plan de Estudio.</a:t>
            </a:r>
          </a:p>
        </p:txBody>
      </p:sp>
      <p:sp>
        <p:nvSpPr>
          <p:cNvPr id="543" name="Google Shape;543;p35"/>
          <p:cNvSpPr txBox="1">
            <a:spLocks noGrp="1"/>
          </p:cNvSpPr>
          <p:nvPr>
            <p:ph type="title" idx="7"/>
          </p:nvPr>
        </p:nvSpPr>
        <p:spPr>
          <a:xfrm>
            <a:off x="3336062" y="3359646"/>
            <a:ext cx="639000" cy="53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pic>
        <p:nvPicPr>
          <p:cNvPr id="549" name="Google Shape;54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300216">
            <a:off x="1432453" y="625522"/>
            <a:ext cx="374940" cy="335306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541;p35">
            <a:extLst>
              <a:ext uri="{FF2B5EF4-FFF2-40B4-BE49-F238E27FC236}">
                <a16:creationId xmlns:a16="http://schemas.microsoft.com/office/drawing/2014/main" id="{1CE2F01D-F1F7-4497-8F3D-04C07F338F50}"/>
              </a:ext>
            </a:extLst>
          </p:cNvPr>
          <p:cNvSpPr txBox="1">
            <a:spLocks/>
          </p:cNvSpPr>
          <p:nvPr/>
        </p:nvSpPr>
        <p:spPr>
          <a:xfrm>
            <a:off x="3974967" y="3329646"/>
            <a:ext cx="4379615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aleway SemiBold"/>
              <a:buNone/>
              <a:defRPr sz="1400" b="0" i="0" u="none" strike="noStrike" cap="none">
                <a:solidFill>
                  <a:schemeClr val="accent6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aleway SemiBold"/>
              <a:buNone/>
              <a:defRPr sz="1400" b="0" i="0" u="none" strike="noStrike" cap="none">
                <a:solidFill>
                  <a:schemeClr val="accent6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aleway SemiBold"/>
              <a:buNone/>
              <a:defRPr sz="1400" b="0" i="0" u="none" strike="noStrike" cap="none">
                <a:solidFill>
                  <a:schemeClr val="accent6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aleway SemiBold"/>
              <a:buNone/>
              <a:defRPr sz="1400" b="0" i="0" u="none" strike="noStrike" cap="none">
                <a:solidFill>
                  <a:schemeClr val="accent6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aleway SemiBold"/>
              <a:buNone/>
              <a:defRPr sz="1400" b="0" i="0" u="none" strike="noStrike" cap="none">
                <a:solidFill>
                  <a:schemeClr val="accent6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aleway SemiBold"/>
              <a:buNone/>
              <a:defRPr sz="1400" b="0" i="0" u="none" strike="noStrike" cap="none">
                <a:solidFill>
                  <a:schemeClr val="accent6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aleway SemiBold"/>
              <a:buNone/>
              <a:defRPr sz="1400" b="0" i="0" u="none" strike="noStrike" cap="none">
                <a:solidFill>
                  <a:schemeClr val="accent6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aleway SemiBold"/>
              <a:buNone/>
              <a:defRPr sz="1400" b="0" i="0" u="none" strike="noStrike" cap="none">
                <a:solidFill>
                  <a:schemeClr val="accent6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aleway SemiBold"/>
              <a:buNone/>
              <a:defRPr sz="1400" b="0" i="0" u="none" strike="noStrike" cap="none">
                <a:solidFill>
                  <a:schemeClr val="accent6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marL="0" indent="0"/>
            <a:r>
              <a:rPr lang="es-ES" sz="1600" dirty="0"/>
              <a:t>Valorar su impacto en el aprendizaje y la práctica educativa.</a:t>
            </a:r>
          </a:p>
        </p:txBody>
      </p:sp>
      <p:pic>
        <p:nvPicPr>
          <p:cNvPr id="33" name="Imagen 32">
            <a:hlinkClick r:id="rId4"/>
            <a:extLst>
              <a:ext uri="{FF2B5EF4-FFF2-40B4-BE49-F238E27FC236}">
                <a16:creationId xmlns:a16="http://schemas.microsoft.com/office/drawing/2014/main" id="{1F24411D-30E6-46EF-9544-841B5C2CAF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1969" y="4705350"/>
            <a:ext cx="359508" cy="35950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7FC4555-76E8-47F6-9210-49975D656F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197" y="1271393"/>
            <a:ext cx="2583865" cy="39434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4376D02D-828E-4F6F-A483-D99CCE8DF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6011" y="283410"/>
            <a:ext cx="6117885" cy="783900"/>
          </a:xfrm>
        </p:spPr>
        <p:txBody>
          <a:bodyPr/>
          <a:lstStyle/>
          <a:p>
            <a:r>
              <a:rPr lang="es-MX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 de trabajo</a:t>
            </a:r>
          </a:p>
        </p:txBody>
      </p:sp>
      <p:sp>
        <p:nvSpPr>
          <p:cNvPr id="10" name="Google Shape;536;p35">
            <a:extLst>
              <a:ext uri="{FF2B5EF4-FFF2-40B4-BE49-F238E27FC236}">
                <a16:creationId xmlns:a16="http://schemas.microsoft.com/office/drawing/2014/main" id="{60E4A8CC-2CCD-4988-88EA-DEB1CFBA4224}"/>
              </a:ext>
            </a:extLst>
          </p:cNvPr>
          <p:cNvSpPr txBox="1">
            <a:spLocks/>
          </p:cNvSpPr>
          <p:nvPr/>
        </p:nvSpPr>
        <p:spPr>
          <a:xfrm>
            <a:off x="1491599" y="1760575"/>
            <a:ext cx="6390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Mali"/>
              <a:buNone/>
              <a:defRPr sz="4000" b="1" i="0" u="none" strike="noStrike" cap="none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Mali"/>
              <a:buNone/>
              <a:defRPr sz="3600" b="1" i="0" u="none" strike="noStrike" cap="none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Mali"/>
              <a:buNone/>
              <a:defRPr sz="3600" b="1" i="0" u="none" strike="noStrike" cap="none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Mali"/>
              <a:buNone/>
              <a:defRPr sz="3600" b="1" i="0" u="none" strike="noStrike" cap="none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Mali"/>
              <a:buNone/>
              <a:defRPr sz="3600" b="1" i="0" u="none" strike="noStrike" cap="none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Mali"/>
              <a:buNone/>
              <a:defRPr sz="3600" b="1" i="0" u="none" strike="noStrike" cap="none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Mali"/>
              <a:buNone/>
              <a:defRPr sz="3600" b="1" i="0" u="none" strike="noStrike" cap="none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Mali"/>
              <a:buNone/>
              <a:defRPr sz="3600" b="1" i="0" u="none" strike="noStrike" cap="none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Mali"/>
              <a:buNone/>
              <a:defRPr sz="3600" b="1" i="0" u="none" strike="noStrike" cap="none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9pPr>
          </a:lstStyle>
          <a:p>
            <a:r>
              <a:rPr lang="en" dirty="0">
                <a:solidFill>
                  <a:schemeClr val="accent1"/>
                </a:solidFill>
              </a:rPr>
              <a:t>*</a:t>
            </a:r>
          </a:p>
        </p:txBody>
      </p:sp>
      <p:sp>
        <p:nvSpPr>
          <p:cNvPr id="11" name="Google Shape;537;p35">
            <a:extLst>
              <a:ext uri="{FF2B5EF4-FFF2-40B4-BE49-F238E27FC236}">
                <a16:creationId xmlns:a16="http://schemas.microsoft.com/office/drawing/2014/main" id="{9D979466-7B5B-44A4-8ECF-0B6AB178584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046130" y="1746291"/>
            <a:ext cx="5051738" cy="5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/>
              <a:t>Seguimiento al Proceso de Mejora Continua.</a:t>
            </a:r>
          </a:p>
        </p:txBody>
      </p:sp>
      <p:sp>
        <p:nvSpPr>
          <p:cNvPr id="13" name="Google Shape;541;p35">
            <a:extLst>
              <a:ext uri="{FF2B5EF4-FFF2-40B4-BE49-F238E27FC236}">
                <a16:creationId xmlns:a16="http://schemas.microsoft.com/office/drawing/2014/main" id="{9DE9CC72-642E-42E1-9BE7-B1A8B4C4E924}"/>
              </a:ext>
            </a:extLst>
          </p:cNvPr>
          <p:cNvSpPr txBox="1">
            <a:spLocks/>
          </p:cNvSpPr>
          <p:nvPr/>
        </p:nvSpPr>
        <p:spPr>
          <a:xfrm>
            <a:off x="2040659" y="2128139"/>
            <a:ext cx="4797803" cy="5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1600" dirty="0">
                <a:solidFill>
                  <a:schemeClr val="accent6"/>
                </a:solidFill>
                <a:latin typeface="Raleway SemiBold" pitchFamily="2" charset="0"/>
              </a:rPr>
              <a:t>Consolidar el conocimiento de estos elementos en el Plan de Estudio.</a:t>
            </a:r>
          </a:p>
        </p:txBody>
      </p:sp>
      <p:sp>
        <p:nvSpPr>
          <p:cNvPr id="14" name="Google Shape;536;p35">
            <a:extLst>
              <a:ext uri="{FF2B5EF4-FFF2-40B4-BE49-F238E27FC236}">
                <a16:creationId xmlns:a16="http://schemas.microsoft.com/office/drawing/2014/main" id="{4A85558C-292E-47FA-83C1-872AFEF60EDD}"/>
              </a:ext>
            </a:extLst>
          </p:cNvPr>
          <p:cNvSpPr txBox="1">
            <a:spLocks/>
          </p:cNvSpPr>
          <p:nvPr/>
        </p:nvSpPr>
        <p:spPr>
          <a:xfrm>
            <a:off x="1491599" y="2233069"/>
            <a:ext cx="6390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Mali"/>
              <a:buNone/>
              <a:defRPr sz="4000" b="1" i="0" u="none" strike="noStrike" cap="none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Mali"/>
              <a:buNone/>
              <a:defRPr sz="3600" b="1" i="0" u="none" strike="noStrike" cap="none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Mali"/>
              <a:buNone/>
              <a:defRPr sz="3600" b="1" i="0" u="none" strike="noStrike" cap="none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Mali"/>
              <a:buNone/>
              <a:defRPr sz="3600" b="1" i="0" u="none" strike="noStrike" cap="none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Mali"/>
              <a:buNone/>
              <a:defRPr sz="3600" b="1" i="0" u="none" strike="noStrike" cap="none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Mali"/>
              <a:buNone/>
              <a:defRPr sz="3600" b="1" i="0" u="none" strike="noStrike" cap="none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Mali"/>
              <a:buNone/>
              <a:defRPr sz="3600" b="1" i="0" u="none" strike="noStrike" cap="none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Mali"/>
              <a:buNone/>
              <a:defRPr sz="3600" b="1" i="0" u="none" strike="noStrike" cap="none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Mali"/>
              <a:buNone/>
              <a:defRPr sz="3600" b="1" i="0" u="none" strike="noStrike" cap="none">
                <a:solidFill>
                  <a:schemeClr val="accent4"/>
                </a:solidFill>
                <a:latin typeface="Mali"/>
                <a:ea typeface="Mali"/>
                <a:cs typeface="Mali"/>
                <a:sym typeface="Mali"/>
              </a:defRPr>
            </a:lvl9pPr>
          </a:lstStyle>
          <a:p>
            <a:r>
              <a:rPr lang="en" dirty="0">
                <a:solidFill>
                  <a:schemeClr val="accent1"/>
                </a:solidFill>
              </a:rPr>
              <a:t>*</a:t>
            </a:r>
          </a:p>
        </p:txBody>
      </p:sp>
      <p:pic>
        <p:nvPicPr>
          <p:cNvPr id="15" name="Imagen 14">
            <a:hlinkClick r:id="rId3"/>
            <a:extLst>
              <a:ext uri="{FF2B5EF4-FFF2-40B4-BE49-F238E27FC236}">
                <a16:creationId xmlns:a16="http://schemas.microsoft.com/office/drawing/2014/main" id="{1E17C0DF-AC7B-4F48-88AF-9CB5D9F576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1969" y="4705350"/>
            <a:ext cx="359508" cy="35950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F4AF6AD-8C05-4FFD-9F31-D50AF7A6F6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9570" y="2578486"/>
            <a:ext cx="2139445" cy="33405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oogle Shape;1218;p69">
            <a:extLst>
              <a:ext uri="{FF2B5EF4-FFF2-40B4-BE49-F238E27FC236}">
                <a16:creationId xmlns:a16="http://schemas.microsoft.com/office/drawing/2014/main" id="{25FFFC7B-121D-4D63-B423-D0C632ABB7B3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692459" y="3376246"/>
            <a:ext cx="1292649" cy="1300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38"/>
          <p:cNvSpPr txBox="1">
            <a:spLocks noGrp="1"/>
          </p:cNvSpPr>
          <p:nvPr>
            <p:ph type="body" idx="1"/>
          </p:nvPr>
        </p:nvSpPr>
        <p:spPr>
          <a:xfrm>
            <a:off x="353649" y="3070008"/>
            <a:ext cx="3907200" cy="6645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/>
            <a:r>
              <a:rPr lang="es-MX" dirty="0">
                <a:solidFill>
                  <a:schemeClr val="accent6"/>
                </a:solidFill>
              </a:rPr>
              <a:t>Se sugiere ver y comentar el </a:t>
            </a:r>
            <a:r>
              <a:rPr lang="es-ES" dirty="0"/>
              <a:t>el mensaje de Mario Delgado Carrillo.</a:t>
            </a:r>
            <a:endParaRPr dirty="0">
              <a:solidFill>
                <a:schemeClr val="accent6"/>
              </a:solidFill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0B595565-2001-41B3-A7A7-3685DA832386}"/>
              </a:ext>
            </a:extLst>
          </p:cNvPr>
          <p:cNvGrpSpPr>
            <a:grpSpLocks noChangeAspect="1"/>
          </p:cNvGrpSpPr>
          <p:nvPr/>
        </p:nvGrpSpPr>
        <p:grpSpPr>
          <a:xfrm>
            <a:off x="4104791" y="500185"/>
            <a:ext cx="5723310" cy="4643315"/>
            <a:chOff x="4925406" y="1144690"/>
            <a:chExt cx="3518426" cy="2854495"/>
          </a:xfrm>
        </p:grpSpPr>
        <p:pic>
          <p:nvPicPr>
            <p:cNvPr id="605" name="Google Shape;605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899981" flipH="1">
              <a:off x="7673244" y="1603388"/>
              <a:ext cx="758031" cy="7164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6" name="Google Shape;606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11">
              <a:off x="7490480" y="2100454"/>
              <a:ext cx="775655" cy="6937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7" name="Google Shape;607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600023">
              <a:off x="7381277" y="1343875"/>
              <a:ext cx="736845" cy="65899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8" name="Google Shape;608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5400000">
              <a:off x="6545444" y="1185665"/>
              <a:ext cx="775660" cy="693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9" name="Google Shape;609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4500007" flipH="1">
              <a:off x="7121386" y="1223493"/>
              <a:ext cx="596648" cy="5639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0" name="Google Shape;61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2051026">
              <a:off x="7477769" y="2469457"/>
              <a:ext cx="966063" cy="8640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1" name="Google Shape;61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799999">
              <a:off x="7574888" y="2931471"/>
              <a:ext cx="606854" cy="5427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4" name="Google Shape;614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5400000">
              <a:off x="5888199" y="1343835"/>
              <a:ext cx="537491" cy="508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5" name="Google Shape;615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5400000">
              <a:off x="5548195" y="1242017"/>
              <a:ext cx="649652" cy="581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6" name="Google Shape;616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429421" flipH="1">
              <a:off x="4925406" y="1347869"/>
              <a:ext cx="966062" cy="8639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7" name="Google Shape;617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529439" flipH="1">
              <a:off x="5190630" y="1997175"/>
              <a:ext cx="611454" cy="5468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8" name="Google Shape;618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899983" flipH="1">
              <a:off x="5049051" y="2399050"/>
              <a:ext cx="727799" cy="6508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9" name="Google Shape;619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1800001">
              <a:off x="5108527" y="2704277"/>
              <a:ext cx="775655" cy="7331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0" name="Google Shape;62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776293" flipH="1">
              <a:off x="5616387" y="2912758"/>
              <a:ext cx="648714" cy="5801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1" name="Google Shape;621;p3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534856" y="1652135"/>
              <a:ext cx="2431355" cy="23470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13" name="Google Shape;613;p38"/>
          <p:cNvSpPr txBox="1">
            <a:spLocks noGrp="1"/>
          </p:cNvSpPr>
          <p:nvPr>
            <p:ph type="title"/>
          </p:nvPr>
        </p:nvSpPr>
        <p:spPr>
          <a:xfrm>
            <a:off x="-79192" y="586527"/>
            <a:ext cx="4772883" cy="11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Mensaje del Secretario de Educación</a:t>
            </a:r>
            <a:endParaRPr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BF8C8B2-B69C-4186-8384-8277A90877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3835" y="3734570"/>
            <a:ext cx="1086827" cy="10868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C10AB5E-4E95-4677-AA04-01B182E92E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4453" y="1457232"/>
            <a:ext cx="2993898" cy="22454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Imagen 24">
            <a:hlinkClick r:id="rId8"/>
            <a:extLst>
              <a:ext uri="{FF2B5EF4-FFF2-40B4-BE49-F238E27FC236}">
                <a16:creationId xmlns:a16="http://schemas.microsoft.com/office/drawing/2014/main" id="{29376F0C-181E-4FE8-B1A5-72FF392108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21969" y="4705350"/>
            <a:ext cx="359508" cy="35950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1" name="Google Shape;581;p37"/>
          <p:cNvGrpSpPr/>
          <p:nvPr/>
        </p:nvGrpSpPr>
        <p:grpSpPr>
          <a:xfrm>
            <a:off x="3977167" y="489658"/>
            <a:ext cx="4365748" cy="3244293"/>
            <a:chOff x="309900" y="238100"/>
            <a:chExt cx="7048350" cy="5237800"/>
          </a:xfrm>
        </p:grpSpPr>
        <p:sp>
          <p:nvSpPr>
            <p:cNvPr id="582" name="Google Shape;582;p37"/>
            <p:cNvSpPr/>
            <p:nvPr/>
          </p:nvSpPr>
          <p:spPr>
            <a:xfrm>
              <a:off x="374700" y="364600"/>
              <a:ext cx="6983550" cy="5111300"/>
            </a:xfrm>
            <a:custGeom>
              <a:avLst/>
              <a:gdLst/>
              <a:ahLst/>
              <a:cxnLst/>
              <a:rect l="l" t="t" r="r" b="b"/>
              <a:pathLst>
                <a:path w="279342" h="204452" extrusionOk="0">
                  <a:moveTo>
                    <a:pt x="196699" y="0"/>
                  </a:moveTo>
                  <a:cubicBezTo>
                    <a:pt x="188842" y="0"/>
                    <a:pt x="180997" y="1696"/>
                    <a:pt x="174665" y="5070"/>
                  </a:cubicBezTo>
                  <a:cubicBezTo>
                    <a:pt x="164598" y="10436"/>
                    <a:pt x="158908" y="20001"/>
                    <a:pt x="161043" y="28943"/>
                  </a:cubicBezTo>
                  <a:cubicBezTo>
                    <a:pt x="160346" y="27106"/>
                    <a:pt x="155949" y="25269"/>
                    <a:pt x="153350" y="25016"/>
                  </a:cubicBezTo>
                  <a:cubicBezTo>
                    <a:pt x="153075" y="24989"/>
                    <a:pt x="152799" y="24976"/>
                    <a:pt x="152522" y="24976"/>
                  </a:cubicBezTo>
                  <a:cubicBezTo>
                    <a:pt x="150184" y="24976"/>
                    <a:pt x="147860" y="25903"/>
                    <a:pt x="146661" y="27369"/>
                  </a:cubicBezTo>
                  <a:cubicBezTo>
                    <a:pt x="149786" y="20196"/>
                    <a:pt x="141467" y="12184"/>
                    <a:pt x="132333" y="8646"/>
                  </a:cubicBezTo>
                  <a:cubicBezTo>
                    <a:pt x="129206" y="7435"/>
                    <a:pt x="125693" y="6858"/>
                    <a:pt x="122164" y="6858"/>
                  </a:cubicBezTo>
                  <a:cubicBezTo>
                    <a:pt x="115383" y="6858"/>
                    <a:pt x="108548" y="8990"/>
                    <a:pt x="104302" y="12858"/>
                  </a:cubicBezTo>
                  <a:cubicBezTo>
                    <a:pt x="99403" y="17326"/>
                    <a:pt x="95032" y="22352"/>
                    <a:pt x="96092" y="28013"/>
                  </a:cubicBezTo>
                  <a:cubicBezTo>
                    <a:pt x="92782" y="25870"/>
                    <a:pt x="87330" y="24203"/>
                    <a:pt x="82557" y="24203"/>
                  </a:cubicBezTo>
                  <a:cubicBezTo>
                    <a:pt x="81343" y="24203"/>
                    <a:pt x="80174" y="24311"/>
                    <a:pt x="79094" y="24546"/>
                  </a:cubicBezTo>
                  <a:cubicBezTo>
                    <a:pt x="75387" y="21032"/>
                    <a:pt x="68979" y="19351"/>
                    <a:pt x="62520" y="19351"/>
                  </a:cubicBezTo>
                  <a:cubicBezTo>
                    <a:pt x="57943" y="19351"/>
                    <a:pt x="53339" y="20195"/>
                    <a:pt x="49652" y="21829"/>
                  </a:cubicBezTo>
                  <a:cubicBezTo>
                    <a:pt x="40760" y="25766"/>
                    <a:pt x="35601" y="33057"/>
                    <a:pt x="33185" y="40416"/>
                  </a:cubicBezTo>
                  <a:cubicBezTo>
                    <a:pt x="31765" y="44742"/>
                    <a:pt x="31142" y="49269"/>
                    <a:pt x="32249" y="53643"/>
                  </a:cubicBezTo>
                  <a:cubicBezTo>
                    <a:pt x="33353" y="58020"/>
                    <a:pt x="36304" y="62240"/>
                    <a:pt x="41088" y="65015"/>
                  </a:cubicBezTo>
                  <a:cubicBezTo>
                    <a:pt x="37435" y="67558"/>
                    <a:pt x="36079" y="73320"/>
                    <a:pt x="39844" y="75777"/>
                  </a:cubicBezTo>
                  <a:cubicBezTo>
                    <a:pt x="37844" y="75479"/>
                    <a:pt x="35915" y="75337"/>
                    <a:pt x="34059" y="75337"/>
                  </a:cubicBezTo>
                  <a:cubicBezTo>
                    <a:pt x="11716" y="75337"/>
                    <a:pt x="0" y="95809"/>
                    <a:pt x="3722" y="110012"/>
                  </a:cubicBezTo>
                  <a:cubicBezTo>
                    <a:pt x="4369" y="112487"/>
                    <a:pt x="5358" y="114894"/>
                    <a:pt x="6628" y="117215"/>
                  </a:cubicBezTo>
                  <a:cubicBezTo>
                    <a:pt x="9584" y="122619"/>
                    <a:pt x="14073" y="127574"/>
                    <a:pt x="19379" y="131933"/>
                  </a:cubicBezTo>
                  <a:cubicBezTo>
                    <a:pt x="21069" y="133319"/>
                    <a:pt x="41101" y="145237"/>
                    <a:pt x="44051" y="145237"/>
                  </a:cubicBezTo>
                  <a:cubicBezTo>
                    <a:pt x="44205" y="145237"/>
                    <a:pt x="44313" y="145205"/>
                    <a:pt x="44368" y="145136"/>
                  </a:cubicBezTo>
                  <a:lnTo>
                    <a:pt x="44368" y="145136"/>
                  </a:lnTo>
                  <a:cubicBezTo>
                    <a:pt x="40178" y="150275"/>
                    <a:pt x="38743" y="156311"/>
                    <a:pt x="42121" y="161756"/>
                  </a:cubicBezTo>
                  <a:cubicBezTo>
                    <a:pt x="45934" y="167896"/>
                    <a:pt x="54264" y="172184"/>
                    <a:pt x="63257" y="173817"/>
                  </a:cubicBezTo>
                  <a:cubicBezTo>
                    <a:pt x="67520" y="174593"/>
                    <a:pt x="71651" y="175199"/>
                    <a:pt x="75698" y="175199"/>
                  </a:cubicBezTo>
                  <a:cubicBezTo>
                    <a:pt x="81021" y="175199"/>
                    <a:pt x="86200" y="174150"/>
                    <a:pt x="91347" y="171059"/>
                  </a:cubicBezTo>
                  <a:cubicBezTo>
                    <a:pt x="91642" y="176079"/>
                    <a:pt x="94704" y="180653"/>
                    <a:pt x="98729" y="183672"/>
                  </a:cubicBezTo>
                  <a:cubicBezTo>
                    <a:pt x="102975" y="186857"/>
                    <a:pt x="106996" y="187931"/>
                    <a:pt x="111085" y="187931"/>
                  </a:cubicBezTo>
                  <a:cubicBezTo>
                    <a:pt x="116328" y="187931"/>
                    <a:pt x="121682" y="186166"/>
                    <a:pt x="127761" y="184823"/>
                  </a:cubicBezTo>
                  <a:lnTo>
                    <a:pt x="127761" y="184823"/>
                  </a:lnTo>
                  <a:cubicBezTo>
                    <a:pt x="126299" y="190960"/>
                    <a:pt x="131553" y="196695"/>
                    <a:pt x="137084" y="199731"/>
                  </a:cubicBezTo>
                  <a:cubicBezTo>
                    <a:pt x="142847" y="202895"/>
                    <a:pt x="149407" y="204451"/>
                    <a:pt x="155975" y="204451"/>
                  </a:cubicBezTo>
                  <a:cubicBezTo>
                    <a:pt x="164338" y="204451"/>
                    <a:pt x="172713" y="201928"/>
                    <a:pt x="179470" y="196987"/>
                  </a:cubicBezTo>
                  <a:cubicBezTo>
                    <a:pt x="181821" y="195268"/>
                    <a:pt x="184039" y="193207"/>
                    <a:pt x="185217" y="190546"/>
                  </a:cubicBezTo>
                  <a:cubicBezTo>
                    <a:pt x="187683" y="184986"/>
                    <a:pt x="182550" y="176531"/>
                    <a:pt x="178865" y="172467"/>
                  </a:cubicBezTo>
                  <a:lnTo>
                    <a:pt x="178865" y="172467"/>
                  </a:lnTo>
                  <a:cubicBezTo>
                    <a:pt x="179605" y="172985"/>
                    <a:pt x="180333" y="173188"/>
                    <a:pt x="181071" y="173188"/>
                  </a:cubicBezTo>
                  <a:cubicBezTo>
                    <a:pt x="182909" y="173188"/>
                    <a:pt x="184809" y="171925"/>
                    <a:pt x="187110" y="171112"/>
                  </a:cubicBezTo>
                  <a:cubicBezTo>
                    <a:pt x="190338" y="169972"/>
                    <a:pt x="192396" y="167294"/>
                    <a:pt x="192036" y="164698"/>
                  </a:cubicBezTo>
                  <a:lnTo>
                    <a:pt x="192036" y="164698"/>
                  </a:lnTo>
                  <a:cubicBezTo>
                    <a:pt x="200855" y="168780"/>
                    <a:pt x="211206" y="170820"/>
                    <a:pt x="221554" y="170820"/>
                  </a:cubicBezTo>
                  <a:cubicBezTo>
                    <a:pt x="232217" y="170820"/>
                    <a:pt x="242878" y="168654"/>
                    <a:pt x="251857" y="164326"/>
                  </a:cubicBezTo>
                  <a:cubicBezTo>
                    <a:pt x="269552" y="155800"/>
                    <a:pt x="279341" y="139381"/>
                    <a:pt x="275803" y="124169"/>
                  </a:cubicBezTo>
                  <a:cubicBezTo>
                    <a:pt x="272263" y="108958"/>
                    <a:pt x="255589" y="95790"/>
                    <a:pt x="235021" y="91963"/>
                  </a:cubicBezTo>
                  <a:cubicBezTo>
                    <a:pt x="237304" y="90519"/>
                    <a:pt x="236557" y="88313"/>
                    <a:pt x="235706" y="86201"/>
                  </a:cubicBezTo>
                  <a:cubicBezTo>
                    <a:pt x="234856" y="84090"/>
                    <a:pt x="232219" y="82421"/>
                    <a:pt x="229227" y="82096"/>
                  </a:cubicBezTo>
                  <a:cubicBezTo>
                    <a:pt x="235166" y="76125"/>
                    <a:pt x="236344" y="66557"/>
                    <a:pt x="234611" y="59295"/>
                  </a:cubicBezTo>
                  <a:cubicBezTo>
                    <a:pt x="233654" y="55291"/>
                    <a:pt x="231359" y="51334"/>
                    <a:pt x="227219" y="48599"/>
                  </a:cubicBezTo>
                  <a:cubicBezTo>
                    <a:pt x="224260" y="46647"/>
                    <a:pt x="220258" y="45434"/>
                    <a:pt x="216310" y="45434"/>
                  </a:cubicBezTo>
                  <a:cubicBezTo>
                    <a:pt x="214734" y="45434"/>
                    <a:pt x="213166" y="45627"/>
                    <a:pt x="211677" y="46045"/>
                  </a:cubicBezTo>
                  <a:cubicBezTo>
                    <a:pt x="214916" y="44958"/>
                    <a:pt x="212648" y="39604"/>
                    <a:pt x="209379" y="38561"/>
                  </a:cubicBezTo>
                  <a:lnTo>
                    <a:pt x="209379" y="38561"/>
                  </a:lnTo>
                  <a:cubicBezTo>
                    <a:pt x="210006" y="38627"/>
                    <a:pt x="210632" y="38659"/>
                    <a:pt x="211253" y="38659"/>
                  </a:cubicBezTo>
                  <a:cubicBezTo>
                    <a:pt x="218505" y="38659"/>
                    <a:pt x="225272" y="34366"/>
                    <a:pt x="228746" y="29625"/>
                  </a:cubicBezTo>
                  <a:cubicBezTo>
                    <a:pt x="232517" y="24481"/>
                    <a:pt x="232044" y="17978"/>
                    <a:pt x="228300" y="12822"/>
                  </a:cubicBezTo>
                  <a:cubicBezTo>
                    <a:pt x="224555" y="7666"/>
                    <a:pt x="217825" y="3833"/>
                    <a:pt x="210318" y="1777"/>
                  </a:cubicBezTo>
                  <a:cubicBezTo>
                    <a:pt x="205980" y="591"/>
                    <a:pt x="201338" y="0"/>
                    <a:pt x="196699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7"/>
            <p:cNvSpPr/>
            <p:nvPr/>
          </p:nvSpPr>
          <p:spPr>
            <a:xfrm>
              <a:off x="6437575" y="2133650"/>
              <a:ext cx="784600" cy="511650"/>
            </a:xfrm>
            <a:custGeom>
              <a:avLst/>
              <a:gdLst/>
              <a:ahLst/>
              <a:cxnLst/>
              <a:rect l="l" t="t" r="r" b="b"/>
              <a:pathLst>
                <a:path w="31384" h="20466" extrusionOk="0">
                  <a:moveTo>
                    <a:pt x="14437" y="0"/>
                  </a:moveTo>
                  <a:cubicBezTo>
                    <a:pt x="12541" y="0"/>
                    <a:pt x="10757" y="363"/>
                    <a:pt x="9277" y="1093"/>
                  </a:cubicBezTo>
                  <a:lnTo>
                    <a:pt x="9280" y="1093"/>
                  </a:lnTo>
                  <a:cubicBezTo>
                    <a:pt x="1" y="5673"/>
                    <a:pt x="3666" y="20264"/>
                    <a:pt x="17717" y="20462"/>
                  </a:cubicBezTo>
                  <a:cubicBezTo>
                    <a:pt x="17859" y="20464"/>
                    <a:pt x="18001" y="20465"/>
                    <a:pt x="18143" y="20465"/>
                  </a:cubicBezTo>
                  <a:cubicBezTo>
                    <a:pt x="22939" y="20465"/>
                    <a:pt x="27741" y="19335"/>
                    <a:pt x="29500" y="15867"/>
                  </a:cubicBezTo>
                  <a:cubicBezTo>
                    <a:pt x="31384" y="12152"/>
                    <a:pt x="28838" y="6408"/>
                    <a:pt x="24163" y="3119"/>
                  </a:cubicBezTo>
                  <a:cubicBezTo>
                    <a:pt x="21217" y="1049"/>
                    <a:pt x="17664" y="0"/>
                    <a:pt x="14437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7"/>
            <p:cNvSpPr/>
            <p:nvPr/>
          </p:nvSpPr>
          <p:spPr>
            <a:xfrm>
              <a:off x="6471250" y="1628000"/>
              <a:ext cx="494900" cy="353775"/>
            </a:xfrm>
            <a:custGeom>
              <a:avLst/>
              <a:gdLst/>
              <a:ahLst/>
              <a:cxnLst/>
              <a:rect l="l" t="t" r="r" b="b"/>
              <a:pathLst>
                <a:path w="19796" h="14151" extrusionOk="0">
                  <a:moveTo>
                    <a:pt x="10661" y="0"/>
                  </a:moveTo>
                  <a:cubicBezTo>
                    <a:pt x="9582" y="0"/>
                    <a:pt x="8566" y="205"/>
                    <a:pt x="7729" y="620"/>
                  </a:cubicBezTo>
                  <a:cubicBezTo>
                    <a:pt x="3323" y="2806"/>
                    <a:pt x="1" y="10995"/>
                    <a:pt x="8898" y="13750"/>
                  </a:cubicBezTo>
                  <a:cubicBezTo>
                    <a:pt x="9794" y="14027"/>
                    <a:pt x="10682" y="14150"/>
                    <a:pt x="11538" y="14150"/>
                  </a:cubicBezTo>
                  <a:cubicBezTo>
                    <a:pt x="13043" y="14150"/>
                    <a:pt x="14450" y="13770"/>
                    <a:pt x="15634" y="13183"/>
                  </a:cubicBezTo>
                  <a:cubicBezTo>
                    <a:pt x="17504" y="12253"/>
                    <a:pt x="18968" y="10767"/>
                    <a:pt x="19382" y="8807"/>
                  </a:cubicBezTo>
                  <a:cubicBezTo>
                    <a:pt x="19795" y="6843"/>
                    <a:pt x="19033" y="4380"/>
                    <a:pt x="17135" y="2555"/>
                  </a:cubicBezTo>
                  <a:cubicBezTo>
                    <a:pt x="15380" y="870"/>
                    <a:pt x="12886" y="0"/>
                    <a:pt x="10661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7"/>
            <p:cNvSpPr/>
            <p:nvPr/>
          </p:nvSpPr>
          <p:spPr>
            <a:xfrm>
              <a:off x="468925" y="1526250"/>
              <a:ext cx="494875" cy="353775"/>
            </a:xfrm>
            <a:custGeom>
              <a:avLst/>
              <a:gdLst/>
              <a:ahLst/>
              <a:cxnLst/>
              <a:rect l="l" t="t" r="r" b="b"/>
              <a:pathLst>
                <a:path w="19795" h="14151" extrusionOk="0">
                  <a:moveTo>
                    <a:pt x="10660" y="1"/>
                  </a:moveTo>
                  <a:cubicBezTo>
                    <a:pt x="9581" y="1"/>
                    <a:pt x="8566" y="205"/>
                    <a:pt x="7728" y="621"/>
                  </a:cubicBezTo>
                  <a:cubicBezTo>
                    <a:pt x="3322" y="2806"/>
                    <a:pt x="0" y="10995"/>
                    <a:pt x="8898" y="13751"/>
                  </a:cubicBezTo>
                  <a:cubicBezTo>
                    <a:pt x="9794" y="14028"/>
                    <a:pt x="10682" y="14151"/>
                    <a:pt x="11537" y="14151"/>
                  </a:cubicBezTo>
                  <a:cubicBezTo>
                    <a:pt x="13043" y="14151"/>
                    <a:pt x="14450" y="13771"/>
                    <a:pt x="15634" y="13184"/>
                  </a:cubicBezTo>
                  <a:cubicBezTo>
                    <a:pt x="17503" y="12253"/>
                    <a:pt x="18968" y="10768"/>
                    <a:pt x="19381" y="8807"/>
                  </a:cubicBezTo>
                  <a:cubicBezTo>
                    <a:pt x="19795" y="6843"/>
                    <a:pt x="19030" y="4380"/>
                    <a:pt x="17134" y="2555"/>
                  </a:cubicBezTo>
                  <a:cubicBezTo>
                    <a:pt x="15380" y="871"/>
                    <a:pt x="12885" y="1"/>
                    <a:pt x="10660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7"/>
            <p:cNvSpPr/>
            <p:nvPr/>
          </p:nvSpPr>
          <p:spPr>
            <a:xfrm>
              <a:off x="478875" y="2084700"/>
              <a:ext cx="265675" cy="189975"/>
            </a:xfrm>
            <a:custGeom>
              <a:avLst/>
              <a:gdLst/>
              <a:ahLst/>
              <a:cxnLst/>
              <a:rect l="l" t="t" r="r" b="b"/>
              <a:pathLst>
                <a:path w="10627" h="7599" extrusionOk="0">
                  <a:moveTo>
                    <a:pt x="5722" y="0"/>
                  </a:moveTo>
                  <a:cubicBezTo>
                    <a:pt x="5143" y="0"/>
                    <a:pt x="4597" y="110"/>
                    <a:pt x="4147" y="334"/>
                  </a:cubicBezTo>
                  <a:cubicBezTo>
                    <a:pt x="1782" y="1506"/>
                    <a:pt x="1" y="5904"/>
                    <a:pt x="4776" y="7383"/>
                  </a:cubicBezTo>
                  <a:cubicBezTo>
                    <a:pt x="5258" y="7532"/>
                    <a:pt x="5735" y="7598"/>
                    <a:pt x="6195" y="7598"/>
                  </a:cubicBezTo>
                  <a:cubicBezTo>
                    <a:pt x="7002" y="7598"/>
                    <a:pt x="7758" y="7395"/>
                    <a:pt x="8394" y="7079"/>
                  </a:cubicBezTo>
                  <a:cubicBezTo>
                    <a:pt x="9398" y="6580"/>
                    <a:pt x="10183" y="5782"/>
                    <a:pt x="10405" y="4728"/>
                  </a:cubicBezTo>
                  <a:cubicBezTo>
                    <a:pt x="10626" y="3674"/>
                    <a:pt x="10219" y="2351"/>
                    <a:pt x="9200" y="1373"/>
                  </a:cubicBezTo>
                  <a:cubicBezTo>
                    <a:pt x="8257" y="469"/>
                    <a:pt x="6918" y="0"/>
                    <a:pt x="5722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7"/>
            <p:cNvSpPr/>
            <p:nvPr/>
          </p:nvSpPr>
          <p:spPr>
            <a:xfrm>
              <a:off x="309900" y="4032700"/>
              <a:ext cx="760950" cy="582525"/>
            </a:xfrm>
            <a:custGeom>
              <a:avLst/>
              <a:gdLst/>
              <a:ahLst/>
              <a:cxnLst/>
              <a:rect l="l" t="t" r="r" b="b"/>
              <a:pathLst>
                <a:path w="30438" h="23301" extrusionOk="0">
                  <a:moveTo>
                    <a:pt x="17155" y="0"/>
                  </a:moveTo>
                  <a:cubicBezTo>
                    <a:pt x="11271" y="0"/>
                    <a:pt x="4179" y="1506"/>
                    <a:pt x="1471" y="8816"/>
                  </a:cubicBezTo>
                  <a:cubicBezTo>
                    <a:pt x="0" y="12782"/>
                    <a:pt x="1264" y="16609"/>
                    <a:pt x="3337" y="19043"/>
                  </a:cubicBezTo>
                  <a:cubicBezTo>
                    <a:pt x="5638" y="21743"/>
                    <a:pt x="8946" y="23301"/>
                    <a:pt x="12649" y="23301"/>
                  </a:cubicBezTo>
                  <a:cubicBezTo>
                    <a:pt x="12939" y="23301"/>
                    <a:pt x="13231" y="23291"/>
                    <a:pt x="13525" y="23272"/>
                  </a:cubicBezTo>
                  <a:cubicBezTo>
                    <a:pt x="17577" y="23006"/>
                    <a:pt x="21995" y="20856"/>
                    <a:pt x="25524" y="17289"/>
                  </a:cubicBezTo>
                  <a:cubicBezTo>
                    <a:pt x="28031" y="14755"/>
                    <a:pt x="30160" y="11250"/>
                    <a:pt x="30278" y="7936"/>
                  </a:cubicBezTo>
                  <a:cubicBezTo>
                    <a:pt x="30438" y="3335"/>
                    <a:pt x="26749" y="881"/>
                    <a:pt x="22946" y="406"/>
                  </a:cubicBezTo>
                  <a:cubicBezTo>
                    <a:pt x="21377" y="210"/>
                    <a:pt x="19350" y="0"/>
                    <a:pt x="17155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7"/>
            <p:cNvSpPr/>
            <p:nvPr/>
          </p:nvSpPr>
          <p:spPr>
            <a:xfrm>
              <a:off x="2039825" y="293625"/>
              <a:ext cx="718650" cy="436675"/>
            </a:xfrm>
            <a:custGeom>
              <a:avLst/>
              <a:gdLst/>
              <a:ahLst/>
              <a:cxnLst/>
              <a:rect l="l" t="t" r="r" b="b"/>
              <a:pathLst>
                <a:path w="28746" h="17467" extrusionOk="0">
                  <a:moveTo>
                    <a:pt x="9864" y="0"/>
                  </a:moveTo>
                  <a:cubicBezTo>
                    <a:pt x="9816" y="0"/>
                    <a:pt x="9767" y="0"/>
                    <a:pt x="9719" y="1"/>
                  </a:cubicBezTo>
                  <a:cubicBezTo>
                    <a:pt x="7661" y="10"/>
                    <a:pt x="5555" y="261"/>
                    <a:pt x="3769" y="1002"/>
                  </a:cubicBezTo>
                  <a:cubicBezTo>
                    <a:pt x="1979" y="1743"/>
                    <a:pt x="547" y="3034"/>
                    <a:pt x="296" y="4519"/>
                  </a:cubicBezTo>
                  <a:cubicBezTo>
                    <a:pt x="0" y="6297"/>
                    <a:pt x="1377" y="7986"/>
                    <a:pt x="2891" y="9398"/>
                  </a:cubicBezTo>
                  <a:cubicBezTo>
                    <a:pt x="6160" y="12438"/>
                    <a:pt x="13422" y="17466"/>
                    <a:pt x="19863" y="17466"/>
                  </a:cubicBezTo>
                  <a:cubicBezTo>
                    <a:pt x="21930" y="17466"/>
                    <a:pt x="23912" y="16949"/>
                    <a:pt x="25651" y="15682"/>
                  </a:cubicBezTo>
                  <a:cubicBezTo>
                    <a:pt x="28031" y="13948"/>
                    <a:pt x="28746" y="11226"/>
                    <a:pt x="27907" y="8854"/>
                  </a:cubicBezTo>
                  <a:cubicBezTo>
                    <a:pt x="27069" y="6483"/>
                    <a:pt x="24848" y="4457"/>
                    <a:pt x="22155" y="2986"/>
                  </a:cubicBezTo>
                  <a:cubicBezTo>
                    <a:pt x="18643" y="1064"/>
                    <a:pt x="14260" y="0"/>
                    <a:pt x="9864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7"/>
            <p:cNvSpPr/>
            <p:nvPr/>
          </p:nvSpPr>
          <p:spPr>
            <a:xfrm>
              <a:off x="2884125" y="245625"/>
              <a:ext cx="371725" cy="299200"/>
            </a:xfrm>
            <a:custGeom>
              <a:avLst/>
              <a:gdLst/>
              <a:ahLst/>
              <a:cxnLst/>
              <a:rect l="l" t="t" r="r" b="b"/>
              <a:pathLst>
                <a:path w="14869" h="11968" extrusionOk="0">
                  <a:moveTo>
                    <a:pt x="7586" y="1"/>
                  </a:moveTo>
                  <a:cubicBezTo>
                    <a:pt x="6829" y="1"/>
                    <a:pt x="6075" y="91"/>
                    <a:pt x="5360" y="285"/>
                  </a:cubicBezTo>
                  <a:cubicBezTo>
                    <a:pt x="2475" y="1067"/>
                    <a:pt x="192" y="4676"/>
                    <a:pt x="83" y="7679"/>
                  </a:cubicBezTo>
                  <a:cubicBezTo>
                    <a:pt x="0" y="9995"/>
                    <a:pt x="1211" y="11950"/>
                    <a:pt x="4439" y="11967"/>
                  </a:cubicBezTo>
                  <a:cubicBezTo>
                    <a:pt x="4453" y="11967"/>
                    <a:pt x="4466" y="11967"/>
                    <a:pt x="4480" y="11967"/>
                  </a:cubicBezTo>
                  <a:cubicBezTo>
                    <a:pt x="6416" y="11967"/>
                    <a:pt x="8170" y="11155"/>
                    <a:pt x="9692" y="10287"/>
                  </a:cubicBezTo>
                  <a:cubicBezTo>
                    <a:pt x="12341" y="8775"/>
                    <a:pt x="14869" y="6660"/>
                    <a:pt x="14609" y="4221"/>
                  </a:cubicBezTo>
                  <a:cubicBezTo>
                    <a:pt x="14349" y="1776"/>
                    <a:pt x="10940" y="1"/>
                    <a:pt x="7586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7"/>
            <p:cNvSpPr/>
            <p:nvPr/>
          </p:nvSpPr>
          <p:spPr>
            <a:xfrm>
              <a:off x="4059225" y="238100"/>
              <a:ext cx="434500" cy="388400"/>
            </a:xfrm>
            <a:custGeom>
              <a:avLst/>
              <a:gdLst/>
              <a:ahLst/>
              <a:cxnLst/>
              <a:rect l="l" t="t" r="r" b="b"/>
              <a:pathLst>
                <a:path w="17380" h="15536" extrusionOk="0">
                  <a:moveTo>
                    <a:pt x="10399" y="1"/>
                  </a:moveTo>
                  <a:cubicBezTo>
                    <a:pt x="8145" y="1"/>
                    <a:pt x="5801" y="677"/>
                    <a:pt x="4230" y="1873"/>
                  </a:cubicBezTo>
                  <a:cubicBezTo>
                    <a:pt x="1335" y="4076"/>
                    <a:pt x="686" y="7419"/>
                    <a:pt x="1285" y="10434"/>
                  </a:cubicBezTo>
                  <a:lnTo>
                    <a:pt x="1282" y="10434"/>
                  </a:lnTo>
                  <a:cubicBezTo>
                    <a:pt x="1793" y="13004"/>
                    <a:pt x="1" y="13503"/>
                    <a:pt x="3243" y="14595"/>
                  </a:cubicBezTo>
                  <a:cubicBezTo>
                    <a:pt x="3890" y="15242"/>
                    <a:pt x="4973" y="15535"/>
                    <a:pt x="6087" y="15535"/>
                  </a:cubicBezTo>
                  <a:cubicBezTo>
                    <a:pt x="6777" y="15535"/>
                    <a:pt x="7480" y="15423"/>
                    <a:pt x="8098" y="15212"/>
                  </a:cubicBezTo>
                  <a:cubicBezTo>
                    <a:pt x="9711" y="14663"/>
                    <a:pt x="10880" y="13618"/>
                    <a:pt x="11990" y="12605"/>
                  </a:cubicBezTo>
                  <a:cubicBezTo>
                    <a:pt x="13759" y="10992"/>
                    <a:pt x="15561" y="9339"/>
                    <a:pt x="16470" y="7387"/>
                  </a:cubicBezTo>
                  <a:cubicBezTo>
                    <a:pt x="17380" y="5435"/>
                    <a:pt x="17235" y="3093"/>
                    <a:pt x="15383" y="1534"/>
                  </a:cubicBezTo>
                  <a:cubicBezTo>
                    <a:pt x="14131" y="481"/>
                    <a:pt x="12297" y="1"/>
                    <a:pt x="10399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1" name="Google Shape;591;p37"/>
          <p:cNvSpPr/>
          <p:nvPr/>
        </p:nvSpPr>
        <p:spPr>
          <a:xfrm>
            <a:off x="4214060" y="3196218"/>
            <a:ext cx="4015500" cy="124202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4"/>
              </a:solidFill>
            </a:endParaRPr>
          </a:p>
        </p:txBody>
      </p:sp>
      <p:sp>
        <p:nvSpPr>
          <p:cNvPr id="592" name="Google Shape;592;p37"/>
          <p:cNvSpPr txBox="1">
            <a:spLocks noGrp="1"/>
          </p:cNvSpPr>
          <p:nvPr>
            <p:ph type="title"/>
          </p:nvPr>
        </p:nvSpPr>
        <p:spPr>
          <a:xfrm>
            <a:off x="4152291" y="1474188"/>
            <a:ext cx="4015500" cy="159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Codiseño e Integración Curricular</a:t>
            </a:r>
            <a:endParaRPr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4" name="Google Shape;594;p37"/>
          <p:cNvSpPr txBox="1">
            <a:spLocks noGrp="1"/>
          </p:cNvSpPr>
          <p:nvPr>
            <p:ph type="subTitle" idx="1"/>
          </p:nvPr>
        </p:nvSpPr>
        <p:spPr>
          <a:xfrm>
            <a:off x="4291749" y="3186634"/>
            <a:ext cx="4015500" cy="124202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* La NEM impulsa la construcción de proyectos educativos basados en el contexto.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* Se busca un equilibrio entre contenidos nacionales y necesidades locales.</a:t>
            </a:r>
          </a:p>
        </p:txBody>
      </p:sp>
      <p:pic>
        <p:nvPicPr>
          <p:cNvPr id="33" name="Imagen 32">
            <a:hlinkClick r:id="rId3"/>
            <a:extLst>
              <a:ext uri="{FF2B5EF4-FFF2-40B4-BE49-F238E27FC236}">
                <a16:creationId xmlns:a16="http://schemas.microsoft.com/office/drawing/2014/main" id="{CBA9A173-45B4-476C-89AB-3068993A3D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1969" y="4705350"/>
            <a:ext cx="359508" cy="35950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27BDC50-5439-409B-9535-967ED09680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188" y="68684"/>
            <a:ext cx="3027164" cy="51435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6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¿Cómo entienden el Codiseño y la Integración curricular a partir de las experiencias que han tenido?</a:t>
            </a:r>
            <a:endParaRPr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9" name="Google Shape;1059;p61"/>
          <p:cNvSpPr/>
          <p:nvPr/>
        </p:nvSpPr>
        <p:spPr>
          <a:xfrm>
            <a:off x="625231" y="1921150"/>
            <a:ext cx="7803769" cy="25137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61"/>
          <p:cNvSpPr txBox="1"/>
          <p:nvPr/>
        </p:nvSpPr>
        <p:spPr>
          <a:xfrm>
            <a:off x="773723" y="2011570"/>
            <a:ext cx="7526215" cy="272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El Codiseño y la Integración curricular han cambiado la forma en que el docente planifica y desarrolla su práctica educativa. 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2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- Codiseño: Implica construir el currículo de manera colectiva, adaptando los contenidos del Plan de Estudios 2022 a la realidad del grupo. La colaboración con colegas es clave para enriquecer la enseñanza. 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- Integración curricular: Permite conectar aprendizajes de distintas áreas en torno a problemas reales, fomentando un aprendizaje más significativo. Antes, las materias se trabajaban aisladas; ahora se relacionan, por ejemplo, al abordar el cuidado del agua desde varias disciplinas. 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2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A pesar de desafíos como la falta de recursos y resistencia al cambio, esta metodología ha hecho la enseñanza más flexible, contextualizada y centrada en el aprendizaje activo.</a:t>
            </a:r>
            <a:endParaRPr sz="12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8" name="Imagen 7">
            <a:hlinkClick r:id="rId3"/>
            <a:extLst>
              <a:ext uri="{FF2B5EF4-FFF2-40B4-BE49-F238E27FC236}">
                <a16:creationId xmlns:a16="http://schemas.microsoft.com/office/drawing/2014/main" id="{11AF307C-08AB-49C9-8F45-8C94DF655F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1969" y="4705350"/>
            <a:ext cx="359508" cy="35950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61"/>
          <p:cNvSpPr txBox="1">
            <a:spLocks noGrp="1"/>
          </p:cNvSpPr>
          <p:nvPr>
            <p:ph type="title"/>
          </p:nvPr>
        </p:nvSpPr>
        <p:spPr>
          <a:xfrm>
            <a:off x="715100" y="534999"/>
            <a:ext cx="7713900" cy="11843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¿Cuál es la relación que guardan entre sí?</a:t>
            </a:r>
            <a:endParaRPr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9" name="Google Shape;1059;p61"/>
          <p:cNvSpPr/>
          <p:nvPr/>
        </p:nvSpPr>
        <p:spPr>
          <a:xfrm>
            <a:off x="625231" y="1921150"/>
            <a:ext cx="7803769" cy="25137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61"/>
          <p:cNvSpPr txBox="1"/>
          <p:nvPr/>
        </p:nvSpPr>
        <p:spPr>
          <a:xfrm>
            <a:off x="898953" y="1955913"/>
            <a:ext cx="7697815" cy="272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El Codiseño y la Integración curricular están interrelacionados, ya que ambos buscan hacer la enseñanza más flexible, contextualizada y significativa. 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2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- Codiseño: Es el proceso en el que los docentes adaptan el currículo según las necesidades de su comunidad, decidiendo qué contenidos enfatizar y qué estrategias didácticas emplear. 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- Integración curricular: Conecta distintos campos formativos en torno a situaciones relevantes, evitando que las asignaturas se trabajen de manera aislada y promoviendo un aprendizaje más significativo. 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2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El Codiseño implica necesariamente la Integración curricular, ya que adaptar el currículo requiere establecer conexiones entre los aprendizajes. Por ejemplo, al trabajar la alimentación saludable, se relacionan Ciencias Naturales, Matemáticas, Español y Educación Socioemocional. 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2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1062" name="Google Shape;106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199937">
            <a:off x="8174353" y="1875648"/>
            <a:ext cx="509092" cy="481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>
            <a:hlinkClick r:id="rId4"/>
            <a:extLst>
              <a:ext uri="{FF2B5EF4-FFF2-40B4-BE49-F238E27FC236}">
                <a16:creationId xmlns:a16="http://schemas.microsoft.com/office/drawing/2014/main" id="{46D20890-E11B-4EAA-B3C3-12F17DA8F7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1969" y="4705350"/>
            <a:ext cx="359508" cy="35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106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6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12405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¿Cómo los han relacionado en su planeación didáctica?</a:t>
            </a:r>
            <a:endParaRPr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9" name="Google Shape;1059;p61"/>
          <p:cNvSpPr/>
          <p:nvPr/>
        </p:nvSpPr>
        <p:spPr>
          <a:xfrm>
            <a:off x="625231" y="1921150"/>
            <a:ext cx="7803769" cy="25137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61"/>
          <p:cNvSpPr txBox="1"/>
          <p:nvPr/>
        </p:nvSpPr>
        <p:spPr>
          <a:xfrm>
            <a:off x="744412" y="1980794"/>
            <a:ext cx="7655175" cy="272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El Codiseño y la Integración curricular se relacionan en la planeación didáctica al organizar contenidos y estrategias para un aprendizaje significativo y contextualizado. 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2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1. Proyectos interdisciplinarios: Se trabajan temas conectando distintas asignaturas. Por ejemplo, al abordar el agua en la comunidad, se integran Ciencias Naturales, Matemáticas, Español y Formación Cívica y Ética. 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2. Adaptación de estrategias: Se ajustan las metodologías según el contexto, priorizando materiales impresos y observación directa cuando hay limitaciones tecnológicas. 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3. Metodologías activas: Se aplican enfoques como el aprendizaje basado en problemas y proyectos para resolver situaciones reales con conocimientos de distintas áreas. 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4. Evaluación integral: Se usan rúbricas para valorar aprendizajes en diversas dimensiones en lugar de exámenes tradicionales.  </a:t>
            </a:r>
          </a:p>
        </p:txBody>
      </p:sp>
      <p:pic>
        <p:nvPicPr>
          <p:cNvPr id="1061" name="Google Shape;1061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71">
            <a:off x="246994" y="418149"/>
            <a:ext cx="494109" cy="441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>
            <a:hlinkClick r:id="rId4"/>
            <a:extLst>
              <a:ext uri="{FF2B5EF4-FFF2-40B4-BE49-F238E27FC236}">
                <a16:creationId xmlns:a16="http://schemas.microsoft.com/office/drawing/2014/main" id="{2E680C58-C1EF-4109-9122-185BB31398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1969" y="4705350"/>
            <a:ext cx="359508" cy="35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104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4" name="Google Shape;554;p36"/>
          <p:cNvGrpSpPr/>
          <p:nvPr/>
        </p:nvGrpSpPr>
        <p:grpSpPr>
          <a:xfrm>
            <a:off x="2011001" y="125766"/>
            <a:ext cx="5215779" cy="3875972"/>
            <a:chOff x="309900" y="238100"/>
            <a:chExt cx="7048350" cy="5237800"/>
          </a:xfrm>
        </p:grpSpPr>
        <p:sp>
          <p:nvSpPr>
            <p:cNvPr id="555" name="Google Shape;555;p36"/>
            <p:cNvSpPr/>
            <p:nvPr/>
          </p:nvSpPr>
          <p:spPr>
            <a:xfrm>
              <a:off x="374700" y="364600"/>
              <a:ext cx="6983550" cy="5111300"/>
            </a:xfrm>
            <a:custGeom>
              <a:avLst/>
              <a:gdLst/>
              <a:ahLst/>
              <a:cxnLst/>
              <a:rect l="l" t="t" r="r" b="b"/>
              <a:pathLst>
                <a:path w="279342" h="204452" extrusionOk="0">
                  <a:moveTo>
                    <a:pt x="196699" y="0"/>
                  </a:moveTo>
                  <a:cubicBezTo>
                    <a:pt x="188842" y="0"/>
                    <a:pt x="180997" y="1696"/>
                    <a:pt x="174665" y="5070"/>
                  </a:cubicBezTo>
                  <a:cubicBezTo>
                    <a:pt x="164598" y="10436"/>
                    <a:pt x="158908" y="20001"/>
                    <a:pt x="161043" y="28943"/>
                  </a:cubicBezTo>
                  <a:cubicBezTo>
                    <a:pt x="160346" y="27106"/>
                    <a:pt x="155949" y="25269"/>
                    <a:pt x="153350" y="25016"/>
                  </a:cubicBezTo>
                  <a:cubicBezTo>
                    <a:pt x="153075" y="24989"/>
                    <a:pt x="152799" y="24976"/>
                    <a:pt x="152522" y="24976"/>
                  </a:cubicBezTo>
                  <a:cubicBezTo>
                    <a:pt x="150184" y="24976"/>
                    <a:pt x="147860" y="25903"/>
                    <a:pt x="146661" y="27369"/>
                  </a:cubicBezTo>
                  <a:cubicBezTo>
                    <a:pt x="149786" y="20196"/>
                    <a:pt x="141467" y="12184"/>
                    <a:pt x="132333" y="8646"/>
                  </a:cubicBezTo>
                  <a:cubicBezTo>
                    <a:pt x="129206" y="7435"/>
                    <a:pt x="125693" y="6858"/>
                    <a:pt x="122164" y="6858"/>
                  </a:cubicBezTo>
                  <a:cubicBezTo>
                    <a:pt x="115383" y="6858"/>
                    <a:pt x="108548" y="8990"/>
                    <a:pt x="104302" y="12858"/>
                  </a:cubicBezTo>
                  <a:cubicBezTo>
                    <a:pt x="99403" y="17326"/>
                    <a:pt x="95032" y="22352"/>
                    <a:pt x="96092" y="28013"/>
                  </a:cubicBezTo>
                  <a:cubicBezTo>
                    <a:pt x="92782" y="25870"/>
                    <a:pt x="87330" y="24203"/>
                    <a:pt x="82557" y="24203"/>
                  </a:cubicBezTo>
                  <a:cubicBezTo>
                    <a:pt x="81343" y="24203"/>
                    <a:pt x="80174" y="24311"/>
                    <a:pt x="79094" y="24546"/>
                  </a:cubicBezTo>
                  <a:cubicBezTo>
                    <a:pt x="75387" y="21032"/>
                    <a:pt x="68979" y="19351"/>
                    <a:pt x="62520" y="19351"/>
                  </a:cubicBezTo>
                  <a:cubicBezTo>
                    <a:pt x="57943" y="19351"/>
                    <a:pt x="53339" y="20195"/>
                    <a:pt x="49652" y="21829"/>
                  </a:cubicBezTo>
                  <a:cubicBezTo>
                    <a:pt x="40760" y="25766"/>
                    <a:pt x="35601" y="33057"/>
                    <a:pt x="33185" y="40416"/>
                  </a:cubicBezTo>
                  <a:cubicBezTo>
                    <a:pt x="31765" y="44742"/>
                    <a:pt x="31142" y="49269"/>
                    <a:pt x="32249" y="53643"/>
                  </a:cubicBezTo>
                  <a:cubicBezTo>
                    <a:pt x="33353" y="58020"/>
                    <a:pt x="36304" y="62240"/>
                    <a:pt x="41088" y="65015"/>
                  </a:cubicBezTo>
                  <a:cubicBezTo>
                    <a:pt x="37435" y="67558"/>
                    <a:pt x="36079" y="73320"/>
                    <a:pt x="39844" y="75777"/>
                  </a:cubicBezTo>
                  <a:cubicBezTo>
                    <a:pt x="37844" y="75479"/>
                    <a:pt x="35915" y="75337"/>
                    <a:pt x="34059" y="75337"/>
                  </a:cubicBezTo>
                  <a:cubicBezTo>
                    <a:pt x="11716" y="75337"/>
                    <a:pt x="0" y="95809"/>
                    <a:pt x="3722" y="110012"/>
                  </a:cubicBezTo>
                  <a:cubicBezTo>
                    <a:pt x="4369" y="112487"/>
                    <a:pt x="5358" y="114894"/>
                    <a:pt x="6628" y="117215"/>
                  </a:cubicBezTo>
                  <a:cubicBezTo>
                    <a:pt x="9584" y="122619"/>
                    <a:pt x="14073" y="127574"/>
                    <a:pt x="19379" y="131933"/>
                  </a:cubicBezTo>
                  <a:cubicBezTo>
                    <a:pt x="21069" y="133319"/>
                    <a:pt x="41101" y="145237"/>
                    <a:pt x="44051" y="145237"/>
                  </a:cubicBezTo>
                  <a:cubicBezTo>
                    <a:pt x="44205" y="145237"/>
                    <a:pt x="44313" y="145205"/>
                    <a:pt x="44368" y="145136"/>
                  </a:cubicBezTo>
                  <a:lnTo>
                    <a:pt x="44368" y="145136"/>
                  </a:lnTo>
                  <a:cubicBezTo>
                    <a:pt x="40178" y="150275"/>
                    <a:pt x="38743" y="156311"/>
                    <a:pt x="42121" y="161756"/>
                  </a:cubicBezTo>
                  <a:cubicBezTo>
                    <a:pt x="45934" y="167896"/>
                    <a:pt x="54264" y="172184"/>
                    <a:pt x="63257" y="173817"/>
                  </a:cubicBezTo>
                  <a:cubicBezTo>
                    <a:pt x="67520" y="174593"/>
                    <a:pt x="71651" y="175199"/>
                    <a:pt x="75698" y="175199"/>
                  </a:cubicBezTo>
                  <a:cubicBezTo>
                    <a:pt x="81021" y="175199"/>
                    <a:pt x="86200" y="174150"/>
                    <a:pt x="91347" y="171059"/>
                  </a:cubicBezTo>
                  <a:cubicBezTo>
                    <a:pt x="91642" y="176079"/>
                    <a:pt x="94704" y="180653"/>
                    <a:pt x="98729" y="183672"/>
                  </a:cubicBezTo>
                  <a:cubicBezTo>
                    <a:pt x="102975" y="186857"/>
                    <a:pt x="106996" y="187931"/>
                    <a:pt x="111085" y="187931"/>
                  </a:cubicBezTo>
                  <a:cubicBezTo>
                    <a:pt x="116328" y="187931"/>
                    <a:pt x="121682" y="186166"/>
                    <a:pt x="127761" y="184823"/>
                  </a:cubicBezTo>
                  <a:lnTo>
                    <a:pt x="127761" y="184823"/>
                  </a:lnTo>
                  <a:cubicBezTo>
                    <a:pt x="126299" y="190960"/>
                    <a:pt x="131553" y="196695"/>
                    <a:pt x="137084" y="199731"/>
                  </a:cubicBezTo>
                  <a:cubicBezTo>
                    <a:pt x="142847" y="202895"/>
                    <a:pt x="149407" y="204451"/>
                    <a:pt x="155975" y="204451"/>
                  </a:cubicBezTo>
                  <a:cubicBezTo>
                    <a:pt x="164338" y="204451"/>
                    <a:pt x="172713" y="201928"/>
                    <a:pt x="179470" y="196987"/>
                  </a:cubicBezTo>
                  <a:cubicBezTo>
                    <a:pt x="181821" y="195268"/>
                    <a:pt x="184039" y="193207"/>
                    <a:pt x="185217" y="190546"/>
                  </a:cubicBezTo>
                  <a:cubicBezTo>
                    <a:pt x="187683" y="184986"/>
                    <a:pt x="182550" y="176531"/>
                    <a:pt x="178865" y="172467"/>
                  </a:cubicBezTo>
                  <a:lnTo>
                    <a:pt x="178865" y="172467"/>
                  </a:lnTo>
                  <a:cubicBezTo>
                    <a:pt x="179605" y="172985"/>
                    <a:pt x="180333" y="173188"/>
                    <a:pt x="181071" y="173188"/>
                  </a:cubicBezTo>
                  <a:cubicBezTo>
                    <a:pt x="182909" y="173188"/>
                    <a:pt x="184809" y="171925"/>
                    <a:pt x="187110" y="171112"/>
                  </a:cubicBezTo>
                  <a:cubicBezTo>
                    <a:pt x="190338" y="169972"/>
                    <a:pt x="192396" y="167294"/>
                    <a:pt x="192036" y="164698"/>
                  </a:cubicBezTo>
                  <a:lnTo>
                    <a:pt x="192036" y="164698"/>
                  </a:lnTo>
                  <a:cubicBezTo>
                    <a:pt x="200855" y="168780"/>
                    <a:pt x="211206" y="170820"/>
                    <a:pt x="221554" y="170820"/>
                  </a:cubicBezTo>
                  <a:cubicBezTo>
                    <a:pt x="232217" y="170820"/>
                    <a:pt x="242878" y="168654"/>
                    <a:pt x="251857" y="164326"/>
                  </a:cubicBezTo>
                  <a:cubicBezTo>
                    <a:pt x="269552" y="155800"/>
                    <a:pt x="279341" y="139381"/>
                    <a:pt x="275803" y="124169"/>
                  </a:cubicBezTo>
                  <a:cubicBezTo>
                    <a:pt x="272263" y="108958"/>
                    <a:pt x="255589" y="95790"/>
                    <a:pt x="235021" y="91963"/>
                  </a:cubicBezTo>
                  <a:cubicBezTo>
                    <a:pt x="237304" y="90519"/>
                    <a:pt x="236557" y="88313"/>
                    <a:pt x="235706" y="86201"/>
                  </a:cubicBezTo>
                  <a:cubicBezTo>
                    <a:pt x="234856" y="84090"/>
                    <a:pt x="232219" y="82421"/>
                    <a:pt x="229227" y="82096"/>
                  </a:cubicBezTo>
                  <a:cubicBezTo>
                    <a:pt x="235166" y="76125"/>
                    <a:pt x="236344" y="66557"/>
                    <a:pt x="234611" y="59295"/>
                  </a:cubicBezTo>
                  <a:cubicBezTo>
                    <a:pt x="233654" y="55291"/>
                    <a:pt x="231359" y="51334"/>
                    <a:pt x="227219" y="48599"/>
                  </a:cubicBezTo>
                  <a:cubicBezTo>
                    <a:pt x="224260" y="46647"/>
                    <a:pt x="220258" y="45434"/>
                    <a:pt x="216310" y="45434"/>
                  </a:cubicBezTo>
                  <a:cubicBezTo>
                    <a:pt x="214734" y="45434"/>
                    <a:pt x="213166" y="45627"/>
                    <a:pt x="211677" y="46045"/>
                  </a:cubicBezTo>
                  <a:cubicBezTo>
                    <a:pt x="214916" y="44958"/>
                    <a:pt x="212648" y="39604"/>
                    <a:pt x="209379" y="38561"/>
                  </a:cubicBezTo>
                  <a:lnTo>
                    <a:pt x="209379" y="38561"/>
                  </a:lnTo>
                  <a:cubicBezTo>
                    <a:pt x="210006" y="38627"/>
                    <a:pt x="210632" y="38659"/>
                    <a:pt x="211253" y="38659"/>
                  </a:cubicBezTo>
                  <a:cubicBezTo>
                    <a:pt x="218505" y="38659"/>
                    <a:pt x="225272" y="34366"/>
                    <a:pt x="228746" y="29625"/>
                  </a:cubicBezTo>
                  <a:cubicBezTo>
                    <a:pt x="232517" y="24481"/>
                    <a:pt x="232044" y="17978"/>
                    <a:pt x="228300" y="12822"/>
                  </a:cubicBezTo>
                  <a:cubicBezTo>
                    <a:pt x="224555" y="7666"/>
                    <a:pt x="217825" y="3833"/>
                    <a:pt x="210318" y="1777"/>
                  </a:cubicBezTo>
                  <a:cubicBezTo>
                    <a:pt x="205980" y="591"/>
                    <a:pt x="201338" y="0"/>
                    <a:pt x="196699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6"/>
            <p:cNvSpPr/>
            <p:nvPr/>
          </p:nvSpPr>
          <p:spPr>
            <a:xfrm>
              <a:off x="6437575" y="2133650"/>
              <a:ext cx="784600" cy="511650"/>
            </a:xfrm>
            <a:custGeom>
              <a:avLst/>
              <a:gdLst/>
              <a:ahLst/>
              <a:cxnLst/>
              <a:rect l="l" t="t" r="r" b="b"/>
              <a:pathLst>
                <a:path w="31384" h="20466" extrusionOk="0">
                  <a:moveTo>
                    <a:pt x="14437" y="0"/>
                  </a:moveTo>
                  <a:cubicBezTo>
                    <a:pt x="12541" y="0"/>
                    <a:pt x="10757" y="363"/>
                    <a:pt x="9277" y="1093"/>
                  </a:cubicBezTo>
                  <a:lnTo>
                    <a:pt x="9280" y="1093"/>
                  </a:lnTo>
                  <a:cubicBezTo>
                    <a:pt x="1" y="5673"/>
                    <a:pt x="3666" y="20264"/>
                    <a:pt x="17717" y="20462"/>
                  </a:cubicBezTo>
                  <a:cubicBezTo>
                    <a:pt x="17859" y="20464"/>
                    <a:pt x="18001" y="20465"/>
                    <a:pt x="18143" y="20465"/>
                  </a:cubicBezTo>
                  <a:cubicBezTo>
                    <a:pt x="22939" y="20465"/>
                    <a:pt x="27741" y="19335"/>
                    <a:pt x="29500" y="15867"/>
                  </a:cubicBezTo>
                  <a:cubicBezTo>
                    <a:pt x="31384" y="12152"/>
                    <a:pt x="28838" y="6408"/>
                    <a:pt x="24163" y="3119"/>
                  </a:cubicBezTo>
                  <a:cubicBezTo>
                    <a:pt x="21217" y="1049"/>
                    <a:pt x="17664" y="0"/>
                    <a:pt x="14437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6"/>
            <p:cNvSpPr/>
            <p:nvPr/>
          </p:nvSpPr>
          <p:spPr>
            <a:xfrm>
              <a:off x="6471250" y="1628000"/>
              <a:ext cx="494900" cy="353775"/>
            </a:xfrm>
            <a:custGeom>
              <a:avLst/>
              <a:gdLst/>
              <a:ahLst/>
              <a:cxnLst/>
              <a:rect l="l" t="t" r="r" b="b"/>
              <a:pathLst>
                <a:path w="19796" h="14151" extrusionOk="0">
                  <a:moveTo>
                    <a:pt x="10661" y="0"/>
                  </a:moveTo>
                  <a:cubicBezTo>
                    <a:pt x="9582" y="0"/>
                    <a:pt x="8566" y="205"/>
                    <a:pt x="7729" y="620"/>
                  </a:cubicBezTo>
                  <a:cubicBezTo>
                    <a:pt x="3323" y="2806"/>
                    <a:pt x="1" y="10995"/>
                    <a:pt x="8898" y="13750"/>
                  </a:cubicBezTo>
                  <a:cubicBezTo>
                    <a:pt x="9794" y="14027"/>
                    <a:pt x="10682" y="14150"/>
                    <a:pt x="11538" y="14150"/>
                  </a:cubicBezTo>
                  <a:cubicBezTo>
                    <a:pt x="13043" y="14150"/>
                    <a:pt x="14450" y="13770"/>
                    <a:pt x="15634" y="13183"/>
                  </a:cubicBezTo>
                  <a:cubicBezTo>
                    <a:pt x="17504" y="12253"/>
                    <a:pt x="18968" y="10767"/>
                    <a:pt x="19382" y="8807"/>
                  </a:cubicBezTo>
                  <a:cubicBezTo>
                    <a:pt x="19795" y="6843"/>
                    <a:pt x="19033" y="4380"/>
                    <a:pt x="17135" y="2555"/>
                  </a:cubicBezTo>
                  <a:cubicBezTo>
                    <a:pt x="15380" y="870"/>
                    <a:pt x="12886" y="0"/>
                    <a:pt x="10661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6"/>
            <p:cNvSpPr/>
            <p:nvPr/>
          </p:nvSpPr>
          <p:spPr>
            <a:xfrm>
              <a:off x="468925" y="1526250"/>
              <a:ext cx="494875" cy="353775"/>
            </a:xfrm>
            <a:custGeom>
              <a:avLst/>
              <a:gdLst/>
              <a:ahLst/>
              <a:cxnLst/>
              <a:rect l="l" t="t" r="r" b="b"/>
              <a:pathLst>
                <a:path w="19795" h="14151" extrusionOk="0">
                  <a:moveTo>
                    <a:pt x="10660" y="1"/>
                  </a:moveTo>
                  <a:cubicBezTo>
                    <a:pt x="9581" y="1"/>
                    <a:pt x="8566" y="205"/>
                    <a:pt x="7728" y="621"/>
                  </a:cubicBezTo>
                  <a:cubicBezTo>
                    <a:pt x="3322" y="2806"/>
                    <a:pt x="0" y="10995"/>
                    <a:pt x="8898" y="13751"/>
                  </a:cubicBezTo>
                  <a:cubicBezTo>
                    <a:pt x="9794" y="14028"/>
                    <a:pt x="10682" y="14151"/>
                    <a:pt x="11537" y="14151"/>
                  </a:cubicBezTo>
                  <a:cubicBezTo>
                    <a:pt x="13043" y="14151"/>
                    <a:pt x="14450" y="13771"/>
                    <a:pt x="15634" y="13184"/>
                  </a:cubicBezTo>
                  <a:cubicBezTo>
                    <a:pt x="17503" y="12253"/>
                    <a:pt x="18968" y="10768"/>
                    <a:pt x="19381" y="8807"/>
                  </a:cubicBezTo>
                  <a:cubicBezTo>
                    <a:pt x="19795" y="6843"/>
                    <a:pt x="19030" y="4380"/>
                    <a:pt x="17134" y="2555"/>
                  </a:cubicBezTo>
                  <a:cubicBezTo>
                    <a:pt x="15380" y="871"/>
                    <a:pt x="12885" y="1"/>
                    <a:pt x="10660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6"/>
            <p:cNvSpPr/>
            <p:nvPr/>
          </p:nvSpPr>
          <p:spPr>
            <a:xfrm>
              <a:off x="478875" y="2084700"/>
              <a:ext cx="265675" cy="189975"/>
            </a:xfrm>
            <a:custGeom>
              <a:avLst/>
              <a:gdLst/>
              <a:ahLst/>
              <a:cxnLst/>
              <a:rect l="l" t="t" r="r" b="b"/>
              <a:pathLst>
                <a:path w="10627" h="7599" extrusionOk="0">
                  <a:moveTo>
                    <a:pt x="5722" y="0"/>
                  </a:moveTo>
                  <a:cubicBezTo>
                    <a:pt x="5143" y="0"/>
                    <a:pt x="4597" y="110"/>
                    <a:pt x="4147" y="334"/>
                  </a:cubicBezTo>
                  <a:cubicBezTo>
                    <a:pt x="1782" y="1506"/>
                    <a:pt x="1" y="5904"/>
                    <a:pt x="4776" y="7383"/>
                  </a:cubicBezTo>
                  <a:cubicBezTo>
                    <a:pt x="5258" y="7532"/>
                    <a:pt x="5735" y="7598"/>
                    <a:pt x="6195" y="7598"/>
                  </a:cubicBezTo>
                  <a:cubicBezTo>
                    <a:pt x="7002" y="7598"/>
                    <a:pt x="7758" y="7395"/>
                    <a:pt x="8394" y="7079"/>
                  </a:cubicBezTo>
                  <a:cubicBezTo>
                    <a:pt x="9398" y="6580"/>
                    <a:pt x="10183" y="5782"/>
                    <a:pt x="10405" y="4728"/>
                  </a:cubicBezTo>
                  <a:cubicBezTo>
                    <a:pt x="10626" y="3674"/>
                    <a:pt x="10219" y="2351"/>
                    <a:pt x="9200" y="1373"/>
                  </a:cubicBezTo>
                  <a:cubicBezTo>
                    <a:pt x="8257" y="469"/>
                    <a:pt x="6918" y="0"/>
                    <a:pt x="5722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6"/>
            <p:cNvSpPr/>
            <p:nvPr/>
          </p:nvSpPr>
          <p:spPr>
            <a:xfrm>
              <a:off x="309900" y="4032700"/>
              <a:ext cx="760950" cy="582525"/>
            </a:xfrm>
            <a:custGeom>
              <a:avLst/>
              <a:gdLst/>
              <a:ahLst/>
              <a:cxnLst/>
              <a:rect l="l" t="t" r="r" b="b"/>
              <a:pathLst>
                <a:path w="30438" h="23301" extrusionOk="0">
                  <a:moveTo>
                    <a:pt x="17155" y="0"/>
                  </a:moveTo>
                  <a:cubicBezTo>
                    <a:pt x="11271" y="0"/>
                    <a:pt x="4179" y="1506"/>
                    <a:pt x="1471" y="8816"/>
                  </a:cubicBezTo>
                  <a:cubicBezTo>
                    <a:pt x="0" y="12782"/>
                    <a:pt x="1264" y="16609"/>
                    <a:pt x="3337" y="19043"/>
                  </a:cubicBezTo>
                  <a:cubicBezTo>
                    <a:pt x="5638" y="21743"/>
                    <a:pt x="8946" y="23301"/>
                    <a:pt x="12649" y="23301"/>
                  </a:cubicBezTo>
                  <a:cubicBezTo>
                    <a:pt x="12939" y="23301"/>
                    <a:pt x="13231" y="23291"/>
                    <a:pt x="13525" y="23272"/>
                  </a:cubicBezTo>
                  <a:cubicBezTo>
                    <a:pt x="17577" y="23006"/>
                    <a:pt x="21995" y="20856"/>
                    <a:pt x="25524" y="17289"/>
                  </a:cubicBezTo>
                  <a:cubicBezTo>
                    <a:pt x="28031" y="14755"/>
                    <a:pt x="30160" y="11250"/>
                    <a:pt x="30278" y="7936"/>
                  </a:cubicBezTo>
                  <a:cubicBezTo>
                    <a:pt x="30438" y="3335"/>
                    <a:pt x="26749" y="881"/>
                    <a:pt x="22946" y="406"/>
                  </a:cubicBezTo>
                  <a:cubicBezTo>
                    <a:pt x="21377" y="210"/>
                    <a:pt x="19350" y="0"/>
                    <a:pt x="17155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6"/>
            <p:cNvSpPr/>
            <p:nvPr/>
          </p:nvSpPr>
          <p:spPr>
            <a:xfrm>
              <a:off x="2039825" y="293625"/>
              <a:ext cx="718650" cy="436675"/>
            </a:xfrm>
            <a:custGeom>
              <a:avLst/>
              <a:gdLst/>
              <a:ahLst/>
              <a:cxnLst/>
              <a:rect l="l" t="t" r="r" b="b"/>
              <a:pathLst>
                <a:path w="28746" h="17467" extrusionOk="0">
                  <a:moveTo>
                    <a:pt x="9864" y="0"/>
                  </a:moveTo>
                  <a:cubicBezTo>
                    <a:pt x="9816" y="0"/>
                    <a:pt x="9767" y="0"/>
                    <a:pt x="9719" y="1"/>
                  </a:cubicBezTo>
                  <a:cubicBezTo>
                    <a:pt x="7661" y="10"/>
                    <a:pt x="5555" y="261"/>
                    <a:pt x="3769" y="1002"/>
                  </a:cubicBezTo>
                  <a:cubicBezTo>
                    <a:pt x="1979" y="1743"/>
                    <a:pt x="547" y="3034"/>
                    <a:pt x="296" y="4519"/>
                  </a:cubicBezTo>
                  <a:cubicBezTo>
                    <a:pt x="0" y="6297"/>
                    <a:pt x="1377" y="7986"/>
                    <a:pt x="2891" y="9398"/>
                  </a:cubicBezTo>
                  <a:cubicBezTo>
                    <a:pt x="6160" y="12438"/>
                    <a:pt x="13422" y="17466"/>
                    <a:pt x="19863" y="17466"/>
                  </a:cubicBezTo>
                  <a:cubicBezTo>
                    <a:pt x="21930" y="17466"/>
                    <a:pt x="23912" y="16949"/>
                    <a:pt x="25651" y="15682"/>
                  </a:cubicBezTo>
                  <a:cubicBezTo>
                    <a:pt x="28031" y="13948"/>
                    <a:pt x="28746" y="11226"/>
                    <a:pt x="27907" y="8854"/>
                  </a:cubicBezTo>
                  <a:cubicBezTo>
                    <a:pt x="27069" y="6483"/>
                    <a:pt x="24848" y="4457"/>
                    <a:pt x="22155" y="2986"/>
                  </a:cubicBezTo>
                  <a:cubicBezTo>
                    <a:pt x="18643" y="1064"/>
                    <a:pt x="14260" y="0"/>
                    <a:pt x="9864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6"/>
            <p:cNvSpPr/>
            <p:nvPr/>
          </p:nvSpPr>
          <p:spPr>
            <a:xfrm>
              <a:off x="2884125" y="245625"/>
              <a:ext cx="371725" cy="299200"/>
            </a:xfrm>
            <a:custGeom>
              <a:avLst/>
              <a:gdLst/>
              <a:ahLst/>
              <a:cxnLst/>
              <a:rect l="l" t="t" r="r" b="b"/>
              <a:pathLst>
                <a:path w="14869" h="11968" extrusionOk="0">
                  <a:moveTo>
                    <a:pt x="7586" y="1"/>
                  </a:moveTo>
                  <a:cubicBezTo>
                    <a:pt x="6829" y="1"/>
                    <a:pt x="6075" y="91"/>
                    <a:pt x="5360" y="285"/>
                  </a:cubicBezTo>
                  <a:cubicBezTo>
                    <a:pt x="2475" y="1067"/>
                    <a:pt x="192" y="4676"/>
                    <a:pt x="83" y="7679"/>
                  </a:cubicBezTo>
                  <a:cubicBezTo>
                    <a:pt x="0" y="9995"/>
                    <a:pt x="1211" y="11950"/>
                    <a:pt x="4439" y="11967"/>
                  </a:cubicBezTo>
                  <a:cubicBezTo>
                    <a:pt x="4453" y="11967"/>
                    <a:pt x="4466" y="11967"/>
                    <a:pt x="4480" y="11967"/>
                  </a:cubicBezTo>
                  <a:cubicBezTo>
                    <a:pt x="6416" y="11967"/>
                    <a:pt x="8170" y="11155"/>
                    <a:pt x="9692" y="10287"/>
                  </a:cubicBezTo>
                  <a:cubicBezTo>
                    <a:pt x="12341" y="8775"/>
                    <a:pt x="14869" y="6660"/>
                    <a:pt x="14609" y="4221"/>
                  </a:cubicBezTo>
                  <a:cubicBezTo>
                    <a:pt x="14349" y="1776"/>
                    <a:pt x="10940" y="1"/>
                    <a:pt x="7586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6"/>
            <p:cNvSpPr/>
            <p:nvPr/>
          </p:nvSpPr>
          <p:spPr>
            <a:xfrm>
              <a:off x="4059225" y="238100"/>
              <a:ext cx="434500" cy="388400"/>
            </a:xfrm>
            <a:custGeom>
              <a:avLst/>
              <a:gdLst/>
              <a:ahLst/>
              <a:cxnLst/>
              <a:rect l="l" t="t" r="r" b="b"/>
              <a:pathLst>
                <a:path w="17380" h="15536" extrusionOk="0">
                  <a:moveTo>
                    <a:pt x="10399" y="1"/>
                  </a:moveTo>
                  <a:cubicBezTo>
                    <a:pt x="8145" y="1"/>
                    <a:pt x="5801" y="677"/>
                    <a:pt x="4230" y="1873"/>
                  </a:cubicBezTo>
                  <a:cubicBezTo>
                    <a:pt x="1335" y="4076"/>
                    <a:pt x="686" y="7419"/>
                    <a:pt x="1285" y="10434"/>
                  </a:cubicBezTo>
                  <a:lnTo>
                    <a:pt x="1282" y="10434"/>
                  </a:lnTo>
                  <a:cubicBezTo>
                    <a:pt x="1793" y="13004"/>
                    <a:pt x="1" y="13503"/>
                    <a:pt x="3243" y="14595"/>
                  </a:cubicBezTo>
                  <a:cubicBezTo>
                    <a:pt x="3890" y="15242"/>
                    <a:pt x="4973" y="15535"/>
                    <a:pt x="6087" y="15535"/>
                  </a:cubicBezTo>
                  <a:cubicBezTo>
                    <a:pt x="6777" y="15535"/>
                    <a:pt x="7480" y="15423"/>
                    <a:pt x="8098" y="15212"/>
                  </a:cubicBezTo>
                  <a:cubicBezTo>
                    <a:pt x="9711" y="14663"/>
                    <a:pt x="10880" y="13618"/>
                    <a:pt x="11990" y="12605"/>
                  </a:cubicBezTo>
                  <a:cubicBezTo>
                    <a:pt x="13759" y="10992"/>
                    <a:pt x="15561" y="9339"/>
                    <a:pt x="16470" y="7387"/>
                  </a:cubicBezTo>
                  <a:cubicBezTo>
                    <a:pt x="17380" y="5435"/>
                    <a:pt x="17235" y="3093"/>
                    <a:pt x="15383" y="1534"/>
                  </a:cubicBezTo>
                  <a:cubicBezTo>
                    <a:pt x="14131" y="481"/>
                    <a:pt x="12297" y="1"/>
                    <a:pt x="10399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6" name="Google Shape;566;p36"/>
          <p:cNvSpPr txBox="1">
            <a:spLocks noGrp="1"/>
          </p:cNvSpPr>
          <p:nvPr>
            <p:ph type="title"/>
          </p:nvPr>
        </p:nvSpPr>
        <p:spPr>
          <a:xfrm>
            <a:off x="1868858" y="706791"/>
            <a:ext cx="5548015" cy="17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Vivencias al incorporar el Codiseño y la Integración curricular en su trabajo cotidiano</a:t>
            </a:r>
            <a:endParaRPr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67" name="Google Shape;56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19879">
            <a:off x="7818538" y="1871425"/>
            <a:ext cx="580878" cy="51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700265">
            <a:off x="1179734" y="2398505"/>
            <a:ext cx="327587" cy="29297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513;p33">
            <a:extLst>
              <a:ext uri="{FF2B5EF4-FFF2-40B4-BE49-F238E27FC236}">
                <a16:creationId xmlns:a16="http://schemas.microsoft.com/office/drawing/2014/main" id="{A05D2611-5A12-4894-962B-BA9598F36D49}"/>
              </a:ext>
            </a:extLst>
          </p:cNvPr>
          <p:cNvSpPr/>
          <p:nvPr/>
        </p:nvSpPr>
        <p:spPr>
          <a:xfrm>
            <a:off x="1872674" y="2047673"/>
            <a:ext cx="5492434" cy="447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4"/>
              </a:solidFill>
            </a:endParaRPr>
          </a:p>
        </p:txBody>
      </p:sp>
      <p:sp>
        <p:nvSpPr>
          <p:cNvPr id="20" name="Google Shape;515;p33">
            <a:extLst>
              <a:ext uri="{FF2B5EF4-FFF2-40B4-BE49-F238E27FC236}">
                <a16:creationId xmlns:a16="http://schemas.microsoft.com/office/drawing/2014/main" id="{081FC39A-1F94-490F-AF23-1BC290A5AB1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958174" y="2073176"/>
            <a:ext cx="5277532" cy="39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Experiencia de Codiseño e Integración Curricular</a:t>
            </a:r>
            <a:endParaRPr dirty="0"/>
          </a:p>
        </p:txBody>
      </p:sp>
      <p:pic>
        <p:nvPicPr>
          <p:cNvPr id="21" name="Imagen 20">
            <a:hlinkClick r:id="rId4"/>
            <a:extLst>
              <a:ext uri="{FF2B5EF4-FFF2-40B4-BE49-F238E27FC236}">
                <a16:creationId xmlns:a16="http://schemas.microsoft.com/office/drawing/2014/main" id="{8D1915C3-E2D5-4375-A300-C901D1B625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1969" y="4705350"/>
            <a:ext cx="359508" cy="35950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CE20511-A6E6-4CA9-9156-EBB45B1D44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1146" y="2494673"/>
            <a:ext cx="2867222" cy="39011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51"/>
          <p:cNvSpPr txBox="1">
            <a:spLocks noGrp="1"/>
          </p:cNvSpPr>
          <p:nvPr>
            <p:ph type="title"/>
          </p:nvPr>
        </p:nvSpPr>
        <p:spPr>
          <a:xfrm>
            <a:off x="940019" y="1826719"/>
            <a:ext cx="3425821" cy="18170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Educación Inicial</a:t>
            </a:r>
            <a:endParaRPr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29" name="Google Shape;829;p51"/>
          <p:cNvGrpSpPr/>
          <p:nvPr/>
        </p:nvGrpSpPr>
        <p:grpSpPr>
          <a:xfrm>
            <a:off x="4458443" y="1099800"/>
            <a:ext cx="4307266" cy="3579162"/>
            <a:chOff x="4924125" y="1219450"/>
            <a:chExt cx="3506650" cy="2793100"/>
          </a:xfrm>
        </p:grpSpPr>
        <p:sp>
          <p:nvSpPr>
            <p:cNvPr id="830" name="Google Shape;830;p51"/>
            <p:cNvSpPr/>
            <p:nvPr/>
          </p:nvSpPr>
          <p:spPr>
            <a:xfrm>
              <a:off x="6230550" y="3482450"/>
              <a:ext cx="897075" cy="367000"/>
            </a:xfrm>
            <a:custGeom>
              <a:avLst/>
              <a:gdLst/>
              <a:ahLst/>
              <a:cxnLst/>
              <a:rect l="l" t="t" r="r" b="b"/>
              <a:pathLst>
                <a:path w="35883" h="14680" extrusionOk="0">
                  <a:moveTo>
                    <a:pt x="0" y="1"/>
                  </a:moveTo>
                  <a:lnTo>
                    <a:pt x="0" y="14680"/>
                  </a:lnTo>
                  <a:lnTo>
                    <a:pt x="35882" y="14680"/>
                  </a:lnTo>
                  <a:lnTo>
                    <a:pt x="358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51"/>
            <p:cNvSpPr/>
            <p:nvPr/>
          </p:nvSpPr>
          <p:spPr>
            <a:xfrm>
              <a:off x="4924125" y="1219450"/>
              <a:ext cx="3506650" cy="1909625"/>
            </a:xfrm>
            <a:custGeom>
              <a:avLst/>
              <a:gdLst/>
              <a:ahLst/>
              <a:cxnLst/>
              <a:rect l="l" t="t" r="r" b="b"/>
              <a:pathLst>
                <a:path w="140266" h="75027" extrusionOk="0">
                  <a:moveTo>
                    <a:pt x="3327" y="1"/>
                  </a:moveTo>
                  <a:cubicBezTo>
                    <a:pt x="1370" y="1"/>
                    <a:pt x="0" y="555"/>
                    <a:pt x="0" y="2610"/>
                  </a:cubicBezTo>
                  <a:lnTo>
                    <a:pt x="0" y="75026"/>
                  </a:lnTo>
                  <a:lnTo>
                    <a:pt x="140266" y="75026"/>
                  </a:lnTo>
                  <a:lnTo>
                    <a:pt x="140266" y="2610"/>
                  </a:lnTo>
                  <a:cubicBezTo>
                    <a:pt x="140266" y="555"/>
                    <a:pt x="139026" y="1"/>
                    <a:pt x="1370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51"/>
            <p:cNvSpPr/>
            <p:nvPr/>
          </p:nvSpPr>
          <p:spPr>
            <a:xfrm>
              <a:off x="4924125" y="3095100"/>
              <a:ext cx="3506650" cy="407775"/>
            </a:xfrm>
            <a:custGeom>
              <a:avLst/>
              <a:gdLst/>
              <a:ahLst/>
              <a:cxnLst/>
              <a:rect l="l" t="t" r="r" b="b"/>
              <a:pathLst>
                <a:path w="140266" h="16311" extrusionOk="0">
                  <a:moveTo>
                    <a:pt x="0" y="0"/>
                  </a:moveTo>
                  <a:lnTo>
                    <a:pt x="0" y="12233"/>
                  </a:lnTo>
                  <a:cubicBezTo>
                    <a:pt x="0" y="14190"/>
                    <a:pt x="1370" y="16310"/>
                    <a:pt x="3327" y="16310"/>
                  </a:cubicBezTo>
                  <a:lnTo>
                    <a:pt x="137069" y="16310"/>
                  </a:lnTo>
                  <a:cubicBezTo>
                    <a:pt x="139026" y="16310"/>
                    <a:pt x="140266" y="14190"/>
                    <a:pt x="140266" y="12233"/>
                  </a:cubicBezTo>
                  <a:lnTo>
                    <a:pt x="14026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51"/>
            <p:cNvSpPr/>
            <p:nvPr/>
          </p:nvSpPr>
          <p:spPr>
            <a:xfrm>
              <a:off x="5945125" y="3849425"/>
              <a:ext cx="1467925" cy="163125"/>
            </a:xfrm>
            <a:custGeom>
              <a:avLst/>
              <a:gdLst/>
              <a:ahLst/>
              <a:cxnLst/>
              <a:rect l="l" t="t" r="r" b="b"/>
              <a:pathLst>
                <a:path w="58717" h="6525" extrusionOk="0">
                  <a:moveTo>
                    <a:pt x="3262" y="1"/>
                  </a:moveTo>
                  <a:cubicBezTo>
                    <a:pt x="1468" y="1"/>
                    <a:pt x="0" y="1469"/>
                    <a:pt x="0" y="3263"/>
                  </a:cubicBezTo>
                  <a:cubicBezTo>
                    <a:pt x="0" y="5057"/>
                    <a:pt x="1468" y="6525"/>
                    <a:pt x="3262" y="6525"/>
                  </a:cubicBezTo>
                  <a:lnTo>
                    <a:pt x="55454" y="6525"/>
                  </a:lnTo>
                  <a:cubicBezTo>
                    <a:pt x="57248" y="6525"/>
                    <a:pt x="58716" y="5057"/>
                    <a:pt x="58716" y="3263"/>
                  </a:cubicBezTo>
                  <a:cubicBezTo>
                    <a:pt x="58716" y="1469"/>
                    <a:pt x="57248" y="1"/>
                    <a:pt x="554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51"/>
            <p:cNvSpPr/>
            <p:nvPr/>
          </p:nvSpPr>
          <p:spPr>
            <a:xfrm>
              <a:off x="6597525" y="3197025"/>
              <a:ext cx="163125" cy="163125"/>
            </a:xfrm>
            <a:custGeom>
              <a:avLst/>
              <a:gdLst/>
              <a:ahLst/>
              <a:cxnLst/>
              <a:rect l="l" t="t" r="r" b="b"/>
              <a:pathLst>
                <a:path w="6525" h="6525" extrusionOk="0">
                  <a:moveTo>
                    <a:pt x="3262" y="1"/>
                  </a:moveTo>
                  <a:cubicBezTo>
                    <a:pt x="1468" y="1"/>
                    <a:pt x="0" y="1469"/>
                    <a:pt x="0" y="3263"/>
                  </a:cubicBezTo>
                  <a:cubicBezTo>
                    <a:pt x="0" y="5057"/>
                    <a:pt x="1468" y="6525"/>
                    <a:pt x="3262" y="6525"/>
                  </a:cubicBezTo>
                  <a:cubicBezTo>
                    <a:pt x="5056" y="6525"/>
                    <a:pt x="6524" y="5057"/>
                    <a:pt x="6524" y="3263"/>
                  </a:cubicBezTo>
                  <a:cubicBezTo>
                    <a:pt x="6524" y="1469"/>
                    <a:pt x="5056" y="1"/>
                    <a:pt x="3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36" name="Google Shape;836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599997">
            <a:off x="7835059" y="304122"/>
            <a:ext cx="366458" cy="32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7200081">
            <a:off x="8146244" y="592126"/>
            <a:ext cx="648561" cy="61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7200036">
            <a:off x="529890" y="2312260"/>
            <a:ext cx="370408" cy="35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>
            <a:hlinkClick r:id="rId5"/>
            <a:extLst>
              <a:ext uri="{FF2B5EF4-FFF2-40B4-BE49-F238E27FC236}">
                <a16:creationId xmlns:a16="http://schemas.microsoft.com/office/drawing/2014/main" id="{D60AFD75-DB71-4BE1-B272-A0EDD89A97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1969" y="4705350"/>
            <a:ext cx="359508" cy="359508"/>
          </a:xfrm>
          <a:prstGeom prst="rect">
            <a:avLst/>
          </a:prstGeom>
        </p:spPr>
      </p:pic>
      <p:pic>
        <p:nvPicPr>
          <p:cNvPr id="18" name="Imagen 17">
            <a:hlinkClick r:id="rId7"/>
            <a:extLst>
              <a:ext uri="{FF2B5EF4-FFF2-40B4-BE49-F238E27FC236}">
                <a16:creationId xmlns:a16="http://schemas.microsoft.com/office/drawing/2014/main" id="{F1A471C8-E8FA-429B-A08F-432255533A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9515" y="3415610"/>
            <a:ext cx="1086827" cy="10868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oogle Shape;702;p44">
            <a:extLst>
              <a:ext uri="{FF2B5EF4-FFF2-40B4-BE49-F238E27FC236}">
                <a16:creationId xmlns:a16="http://schemas.microsoft.com/office/drawing/2014/main" id="{67D313FD-E861-41E9-A885-CA5104F0D799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01827" y="757306"/>
            <a:ext cx="971750" cy="97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hlinkClick r:id="rId7"/>
            <a:extLst>
              <a:ext uri="{FF2B5EF4-FFF2-40B4-BE49-F238E27FC236}">
                <a16:creationId xmlns:a16="http://schemas.microsoft.com/office/drawing/2014/main" id="{54235E97-1227-49D8-9DD1-501E8C30365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99612" y="1246272"/>
            <a:ext cx="4003151" cy="209494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5F3E239-60D8-487F-81FF-488F8EDDB61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51299" y="3273769"/>
            <a:ext cx="987072" cy="11383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5" name="Google Shape;845;p52"/>
          <p:cNvGrpSpPr/>
          <p:nvPr/>
        </p:nvGrpSpPr>
        <p:grpSpPr>
          <a:xfrm>
            <a:off x="1242372" y="1204897"/>
            <a:ext cx="3071720" cy="3106906"/>
            <a:chOff x="5417425" y="757238"/>
            <a:chExt cx="2446525" cy="3629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46" name="Google Shape;846;p52"/>
            <p:cNvSpPr/>
            <p:nvPr/>
          </p:nvSpPr>
          <p:spPr>
            <a:xfrm>
              <a:off x="5417425" y="757238"/>
              <a:ext cx="2446525" cy="3629000"/>
            </a:xfrm>
            <a:custGeom>
              <a:avLst/>
              <a:gdLst/>
              <a:ahLst/>
              <a:cxnLst/>
              <a:rect l="l" t="t" r="r" b="b"/>
              <a:pathLst>
                <a:path w="97861" h="145160" extrusionOk="0">
                  <a:moveTo>
                    <a:pt x="5057" y="1"/>
                  </a:moveTo>
                  <a:cubicBezTo>
                    <a:pt x="2252" y="1"/>
                    <a:pt x="1" y="2252"/>
                    <a:pt x="1" y="5057"/>
                  </a:cubicBezTo>
                  <a:lnTo>
                    <a:pt x="1" y="140103"/>
                  </a:lnTo>
                  <a:cubicBezTo>
                    <a:pt x="1" y="142908"/>
                    <a:pt x="2252" y="145159"/>
                    <a:pt x="5057" y="145159"/>
                  </a:cubicBezTo>
                  <a:lnTo>
                    <a:pt x="92804" y="145159"/>
                  </a:lnTo>
                  <a:cubicBezTo>
                    <a:pt x="95610" y="145159"/>
                    <a:pt x="97860" y="142908"/>
                    <a:pt x="97860" y="140103"/>
                  </a:cubicBezTo>
                  <a:lnTo>
                    <a:pt x="97860" y="5057"/>
                  </a:lnTo>
                  <a:cubicBezTo>
                    <a:pt x="97860" y="2252"/>
                    <a:pt x="95610" y="1"/>
                    <a:pt x="928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52"/>
            <p:cNvSpPr/>
            <p:nvPr/>
          </p:nvSpPr>
          <p:spPr>
            <a:xfrm>
              <a:off x="6603175" y="842863"/>
              <a:ext cx="62800" cy="63650"/>
            </a:xfrm>
            <a:custGeom>
              <a:avLst/>
              <a:gdLst/>
              <a:ahLst/>
              <a:cxnLst/>
              <a:rect l="l" t="t" r="r" b="b"/>
              <a:pathLst>
                <a:path w="2512" h="2546" extrusionOk="0">
                  <a:moveTo>
                    <a:pt x="1272" y="1"/>
                  </a:moveTo>
                  <a:cubicBezTo>
                    <a:pt x="555" y="1"/>
                    <a:pt x="0" y="588"/>
                    <a:pt x="0" y="1273"/>
                  </a:cubicBezTo>
                  <a:cubicBezTo>
                    <a:pt x="0" y="1958"/>
                    <a:pt x="555" y="2545"/>
                    <a:pt x="1272" y="2545"/>
                  </a:cubicBezTo>
                  <a:cubicBezTo>
                    <a:pt x="1957" y="2545"/>
                    <a:pt x="2512" y="1958"/>
                    <a:pt x="2512" y="1273"/>
                  </a:cubicBezTo>
                  <a:cubicBezTo>
                    <a:pt x="2512" y="588"/>
                    <a:pt x="1957" y="1"/>
                    <a:pt x="12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52"/>
            <p:cNvSpPr/>
            <p:nvPr/>
          </p:nvSpPr>
          <p:spPr>
            <a:xfrm>
              <a:off x="6413150" y="961113"/>
              <a:ext cx="442850" cy="81575"/>
            </a:xfrm>
            <a:custGeom>
              <a:avLst/>
              <a:gdLst/>
              <a:ahLst/>
              <a:cxnLst/>
              <a:rect l="l" t="t" r="r" b="b"/>
              <a:pathLst>
                <a:path w="17714" h="3263" extrusionOk="0">
                  <a:moveTo>
                    <a:pt x="1273" y="1"/>
                  </a:moveTo>
                  <a:cubicBezTo>
                    <a:pt x="555" y="1"/>
                    <a:pt x="1" y="947"/>
                    <a:pt x="1" y="1632"/>
                  </a:cubicBezTo>
                  <a:cubicBezTo>
                    <a:pt x="1" y="2317"/>
                    <a:pt x="555" y="3263"/>
                    <a:pt x="1273" y="3263"/>
                  </a:cubicBezTo>
                  <a:lnTo>
                    <a:pt x="16441" y="3263"/>
                  </a:lnTo>
                  <a:cubicBezTo>
                    <a:pt x="17159" y="3263"/>
                    <a:pt x="17713" y="2317"/>
                    <a:pt x="17713" y="1632"/>
                  </a:cubicBezTo>
                  <a:cubicBezTo>
                    <a:pt x="17713" y="947"/>
                    <a:pt x="17159" y="1"/>
                    <a:pt x="16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52"/>
            <p:cNvSpPr/>
            <p:nvPr/>
          </p:nvSpPr>
          <p:spPr>
            <a:xfrm>
              <a:off x="6477575" y="3937688"/>
              <a:ext cx="326225" cy="326225"/>
            </a:xfrm>
            <a:custGeom>
              <a:avLst/>
              <a:gdLst/>
              <a:ahLst/>
              <a:cxnLst/>
              <a:rect l="l" t="t" r="r" b="b"/>
              <a:pathLst>
                <a:path w="13049" h="13049" extrusionOk="0">
                  <a:moveTo>
                    <a:pt x="6525" y="0"/>
                  </a:moveTo>
                  <a:cubicBezTo>
                    <a:pt x="2936" y="0"/>
                    <a:pt x="1" y="2936"/>
                    <a:pt x="1" y="6524"/>
                  </a:cubicBezTo>
                  <a:cubicBezTo>
                    <a:pt x="1" y="10112"/>
                    <a:pt x="2936" y="13048"/>
                    <a:pt x="6525" y="13048"/>
                  </a:cubicBezTo>
                  <a:cubicBezTo>
                    <a:pt x="10113" y="13048"/>
                    <a:pt x="13049" y="10112"/>
                    <a:pt x="13049" y="6524"/>
                  </a:cubicBezTo>
                  <a:cubicBezTo>
                    <a:pt x="13049" y="2936"/>
                    <a:pt x="10113" y="0"/>
                    <a:pt x="65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51" name="Google Shape;85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199892">
            <a:off x="7341426" y="4137637"/>
            <a:ext cx="412347" cy="38974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827;p51">
            <a:extLst>
              <a:ext uri="{FF2B5EF4-FFF2-40B4-BE49-F238E27FC236}">
                <a16:creationId xmlns:a16="http://schemas.microsoft.com/office/drawing/2014/main" id="{04D1B14B-4DE1-4CE8-BDFD-0A197B77C0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91219" y="1663246"/>
            <a:ext cx="3819550" cy="18170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Educación Preescolar</a:t>
            </a:r>
            <a:endParaRPr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Imagen 15">
            <a:hlinkClick r:id="rId4"/>
            <a:extLst>
              <a:ext uri="{FF2B5EF4-FFF2-40B4-BE49-F238E27FC236}">
                <a16:creationId xmlns:a16="http://schemas.microsoft.com/office/drawing/2014/main" id="{BC297878-5027-4C12-8535-45912832D4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1969" y="4705350"/>
            <a:ext cx="359508" cy="359508"/>
          </a:xfrm>
          <a:prstGeom prst="rect">
            <a:avLst/>
          </a:prstGeom>
        </p:spPr>
      </p:pic>
      <p:pic>
        <p:nvPicPr>
          <p:cNvPr id="17" name="Imagen 16">
            <a:hlinkClick r:id="rId6"/>
            <a:extLst>
              <a:ext uri="{FF2B5EF4-FFF2-40B4-BE49-F238E27FC236}">
                <a16:creationId xmlns:a16="http://schemas.microsoft.com/office/drawing/2014/main" id="{D36588CB-8A9F-4148-ACFF-8DCE6663CE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7580" y="3224976"/>
            <a:ext cx="1086827" cy="10868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oogle Shape;703;p44">
            <a:extLst>
              <a:ext uri="{FF2B5EF4-FFF2-40B4-BE49-F238E27FC236}">
                <a16:creationId xmlns:a16="http://schemas.microsoft.com/office/drawing/2014/main" id="{938BE786-6A65-4B94-A4C1-96B66381D9BE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20699934" flipH="1">
            <a:off x="5499017" y="1149543"/>
            <a:ext cx="1025513" cy="317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>
            <a:hlinkClick r:id="rId6"/>
            <a:extLst>
              <a:ext uri="{FF2B5EF4-FFF2-40B4-BE49-F238E27FC236}">
                <a16:creationId xmlns:a16="http://schemas.microsoft.com/office/drawing/2014/main" id="{307B5EF8-EDC1-479D-A61E-994CC71BAB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4533" y="1663246"/>
            <a:ext cx="2756685" cy="197610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13B7476-EE96-4CA0-AE65-C180E24CBEF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1207075" y="3566975"/>
            <a:ext cx="987072" cy="11383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827;p51">
            <a:extLst>
              <a:ext uri="{FF2B5EF4-FFF2-40B4-BE49-F238E27FC236}">
                <a16:creationId xmlns:a16="http://schemas.microsoft.com/office/drawing/2014/main" id="{6D777AE8-A215-4939-9675-E6CAF94C12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8172" y="1367255"/>
            <a:ext cx="3425821" cy="18170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Educación Primaria</a:t>
            </a:r>
            <a:endParaRPr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7" name="Google Shape;829;p51">
            <a:extLst>
              <a:ext uri="{FF2B5EF4-FFF2-40B4-BE49-F238E27FC236}">
                <a16:creationId xmlns:a16="http://schemas.microsoft.com/office/drawing/2014/main" id="{D0F9008F-7765-4201-97CE-2689BF6EAFEF}"/>
              </a:ext>
            </a:extLst>
          </p:cNvPr>
          <p:cNvGrpSpPr/>
          <p:nvPr/>
        </p:nvGrpSpPr>
        <p:grpSpPr>
          <a:xfrm>
            <a:off x="4577147" y="1302600"/>
            <a:ext cx="3336577" cy="2657635"/>
            <a:chOff x="4924125" y="1219450"/>
            <a:chExt cx="3506650" cy="2793100"/>
          </a:xfrm>
        </p:grpSpPr>
        <p:sp>
          <p:nvSpPr>
            <p:cNvPr id="19" name="Google Shape;830;p51">
              <a:extLst>
                <a:ext uri="{FF2B5EF4-FFF2-40B4-BE49-F238E27FC236}">
                  <a16:creationId xmlns:a16="http://schemas.microsoft.com/office/drawing/2014/main" id="{F2B03F66-7DC8-4228-B0D6-2FAEF8F74D6C}"/>
                </a:ext>
              </a:extLst>
            </p:cNvPr>
            <p:cNvSpPr/>
            <p:nvPr/>
          </p:nvSpPr>
          <p:spPr>
            <a:xfrm>
              <a:off x="6230550" y="3482450"/>
              <a:ext cx="897075" cy="367000"/>
            </a:xfrm>
            <a:custGeom>
              <a:avLst/>
              <a:gdLst/>
              <a:ahLst/>
              <a:cxnLst/>
              <a:rect l="l" t="t" r="r" b="b"/>
              <a:pathLst>
                <a:path w="35883" h="14680" extrusionOk="0">
                  <a:moveTo>
                    <a:pt x="0" y="1"/>
                  </a:moveTo>
                  <a:lnTo>
                    <a:pt x="0" y="14680"/>
                  </a:lnTo>
                  <a:lnTo>
                    <a:pt x="35882" y="14680"/>
                  </a:lnTo>
                  <a:lnTo>
                    <a:pt x="358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831;p51">
              <a:extLst>
                <a:ext uri="{FF2B5EF4-FFF2-40B4-BE49-F238E27FC236}">
                  <a16:creationId xmlns:a16="http://schemas.microsoft.com/office/drawing/2014/main" id="{550A5651-0683-4DC7-AAF4-4592FB997B69}"/>
                </a:ext>
              </a:extLst>
            </p:cNvPr>
            <p:cNvSpPr/>
            <p:nvPr/>
          </p:nvSpPr>
          <p:spPr>
            <a:xfrm>
              <a:off x="4924125" y="1219450"/>
              <a:ext cx="3506650" cy="1909625"/>
            </a:xfrm>
            <a:custGeom>
              <a:avLst/>
              <a:gdLst/>
              <a:ahLst/>
              <a:cxnLst/>
              <a:rect l="l" t="t" r="r" b="b"/>
              <a:pathLst>
                <a:path w="140266" h="75027" extrusionOk="0">
                  <a:moveTo>
                    <a:pt x="3327" y="1"/>
                  </a:moveTo>
                  <a:cubicBezTo>
                    <a:pt x="1370" y="1"/>
                    <a:pt x="0" y="555"/>
                    <a:pt x="0" y="2610"/>
                  </a:cubicBezTo>
                  <a:lnTo>
                    <a:pt x="0" y="75026"/>
                  </a:lnTo>
                  <a:lnTo>
                    <a:pt x="140266" y="75026"/>
                  </a:lnTo>
                  <a:lnTo>
                    <a:pt x="140266" y="2610"/>
                  </a:lnTo>
                  <a:cubicBezTo>
                    <a:pt x="140266" y="555"/>
                    <a:pt x="139026" y="1"/>
                    <a:pt x="1370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832;p51">
              <a:extLst>
                <a:ext uri="{FF2B5EF4-FFF2-40B4-BE49-F238E27FC236}">
                  <a16:creationId xmlns:a16="http://schemas.microsoft.com/office/drawing/2014/main" id="{CE116712-4E1C-4F22-9D0E-49173E33C265}"/>
                </a:ext>
              </a:extLst>
            </p:cNvPr>
            <p:cNvSpPr/>
            <p:nvPr/>
          </p:nvSpPr>
          <p:spPr>
            <a:xfrm>
              <a:off x="4924125" y="3095100"/>
              <a:ext cx="3506650" cy="407775"/>
            </a:xfrm>
            <a:custGeom>
              <a:avLst/>
              <a:gdLst/>
              <a:ahLst/>
              <a:cxnLst/>
              <a:rect l="l" t="t" r="r" b="b"/>
              <a:pathLst>
                <a:path w="140266" h="16311" extrusionOk="0">
                  <a:moveTo>
                    <a:pt x="0" y="0"/>
                  </a:moveTo>
                  <a:lnTo>
                    <a:pt x="0" y="12233"/>
                  </a:lnTo>
                  <a:cubicBezTo>
                    <a:pt x="0" y="14190"/>
                    <a:pt x="1370" y="16310"/>
                    <a:pt x="3327" y="16310"/>
                  </a:cubicBezTo>
                  <a:lnTo>
                    <a:pt x="137069" y="16310"/>
                  </a:lnTo>
                  <a:cubicBezTo>
                    <a:pt x="139026" y="16310"/>
                    <a:pt x="140266" y="14190"/>
                    <a:pt x="140266" y="12233"/>
                  </a:cubicBezTo>
                  <a:lnTo>
                    <a:pt x="14026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833;p51">
              <a:extLst>
                <a:ext uri="{FF2B5EF4-FFF2-40B4-BE49-F238E27FC236}">
                  <a16:creationId xmlns:a16="http://schemas.microsoft.com/office/drawing/2014/main" id="{FB4F924F-AAF5-469C-A2F1-9037E45ABD11}"/>
                </a:ext>
              </a:extLst>
            </p:cNvPr>
            <p:cNvSpPr/>
            <p:nvPr/>
          </p:nvSpPr>
          <p:spPr>
            <a:xfrm>
              <a:off x="5945125" y="3849425"/>
              <a:ext cx="1467925" cy="163125"/>
            </a:xfrm>
            <a:custGeom>
              <a:avLst/>
              <a:gdLst/>
              <a:ahLst/>
              <a:cxnLst/>
              <a:rect l="l" t="t" r="r" b="b"/>
              <a:pathLst>
                <a:path w="58717" h="6525" extrusionOk="0">
                  <a:moveTo>
                    <a:pt x="3262" y="1"/>
                  </a:moveTo>
                  <a:cubicBezTo>
                    <a:pt x="1468" y="1"/>
                    <a:pt x="0" y="1469"/>
                    <a:pt x="0" y="3263"/>
                  </a:cubicBezTo>
                  <a:cubicBezTo>
                    <a:pt x="0" y="5057"/>
                    <a:pt x="1468" y="6525"/>
                    <a:pt x="3262" y="6525"/>
                  </a:cubicBezTo>
                  <a:lnTo>
                    <a:pt x="55454" y="6525"/>
                  </a:lnTo>
                  <a:cubicBezTo>
                    <a:pt x="57248" y="6525"/>
                    <a:pt x="58716" y="5057"/>
                    <a:pt x="58716" y="3263"/>
                  </a:cubicBezTo>
                  <a:cubicBezTo>
                    <a:pt x="58716" y="1469"/>
                    <a:pt x="57248" y="1"/>
                    <a:pt x="554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834;p51">
              <a:extLst>
                <a:ext uri="{FF2B5EF4-FFF2-40B4-BE49-F238E27FC236}">
                  <a16:creationId xmlns:a16="http://schemas.microsoft.com/office/drawing/2014/main" id="{751D9212-4733-4EDE-A323-7552DECDB849}"/>
                </a:ext>
              </a:extLst>
            </p:cNvPr>
            <p:cNvSpPr/>
            <p:nvPr/>
          </p:nvSpPr>
          <p:spPr>
            <a:xfrm>
              <a:off x="6597525" y="3197025"/>
              <a:ext cx="163125" cy="163125"/>
            </a:xfrm>
            <a:custGeom>
              <a:avLst/>
              <a:gdLst/>
              <a:ahLst/>
              <a:cxnLst/>
              <a:rect l="l" t="t" r="r" b="b"/>
              <a:pathLst>
                <a:path w="6525" h="6525" extrusionOk="0">
                  <a:moveTo>
                    <a:pt x="3262" y="1"/>
                  </a:moveTo>
                  <a:cubicBezTo>
                    <a:pt x="1468" y="1"/>
                    <a:pt x="0" y="1469"/>
                    <a:pt x="0" y="3263"/>
                  </a:cubicBezTo>
                  <a:cubicBezTo>
                    <a:pt x="0" y="5057"/>
                    <a:pt x="1468" y="6525"/>
                    <a:pt x="3262" y="6525"/>
                  </a:cubicBezTo>
                  <a:cubicBezTo>
                    <a:pt x="5056" y="6525"/>
                    <a:pt x="6524" y="5057"/>
                    <a:pt x="6524" y="3263"/>
                  </a:cubicBezTo>
                  <a:cubicBezTo>
                    <a:pt x="6524" y="1469"/>
                    <a:pt x="5056" y="1"/>
                    <a:pt x="3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4" name="Imagen 23">
            <a:hlinkClick r:id="rId3"/>
            <a:extLst>
              <a:ext uri="{FF2B5EF4-FFF2-40B4-BE49-F238E27FC236}">
                <a16:creationId xmlns:a16="http://schemas.microsoft.com/office/drawing/2014/main" id="{A0F1E55C-0CE1-4331-AA36-CBAEA97D51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1969" y="4705350"/>
            <a:ext cx="359508" cy="359508"/>
          </a:xfrm>
          <a:prstGeom prst="rect">
            <a:avLst/>
          </a:prstGeom>
        </p:spPr>
      </p:pic>
      <p:pic>
        <p:nvPicPr>
          <p:cNvPr id="25" name="Imagen 24">
            <a:hlinkClick r:id="rId5"/>
            <a:extLst>
              <a:ext uri="{FF2B5EF4-FFF2-40B4-BE49-F238E27FC236}">
                <a16:creationId xmlns:a16="http://schemas.microsoft.com/office/drawing/2014/main" id="{D6161012-673B-46CA-940E-D776F6EC32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7668" y="2873408"/>
            <a:ext cx="1086827" cy="10868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oogle Shape;1215;p69">
            <a:extLst>
              <a:ext uri="{FF2B5EF4-FFF2-40B4-BE49-F238E27FC236}">
                <a16:creationId xmlns:a16="http://schemas.microsoft.com/office/drawing/2014/main" id="{BE6274AA-28E4-4ED0-8CDB-26F00A8FB662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20700008">
            <a:off x="600746" y="124058"/>
            <a:ext cx="1080575" cy="1305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hlinkClick r:id="rId5"/>
            <a:extLst>
              <a:ext uri="{FF2B5EF4-FFF2-40B4-BE49-F238E27FC236}">
                <a16:creationId xmlns:a16="http://schemas.microsoft.com/office/drawing/2014/main" id="{A1F57CBC-6038-4048-8A95-723A9495B3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3062" y="1489450"/>
            <a:ext cx="3000375" cy="144238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6B3AA5C-D66B-4BD7-8EAF-F7FACD9A44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5734" y="3061257"/>
            <a:ext cx="987072" cy="11383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6" name="Google Shape;836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599997">
            <a:off x="7835059" y="304122"/>
            <a:ext cx="366458" cy="32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7200081">
            <a:off x="8146244" y="592126"/>
            <a:ext cx="648561" cy="61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7200036">
            <a:off x="529890" y="2312260"/>
            <a:ext cx="370408" cy="35009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827;p51">
            <a:extLst>
              <a:ext uri="{FF2B5EF4-FFF2-40B4-BE49-F238E27FC236}">
                <a16:creationId xmlns:a16="http://schemas.microsoft.com/office/drawing/2014/main" id="{CF783107-3240-44BF-A960-991E6831B3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8258" y="1663245"/>
            <a:ext cx="4191030" cy="18170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Educación Secundaria</a:t>
            </a:r>
            <a:endParaRPr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0" name="Google Shape;858;p53">
            <a:extLst>
              <a:ext uri="{FF2B5EF4-FFF2-40B4-BE49-F238E27FC236}">
                <a16:creationId xmlns:a16="http://schemas.microsoft.com/office/drawing/2014/main" id="{9167B1EE-27E9-4D1C-B946-0791022952C7}"/>
              </a:ext>
            </a:extLst>
          </p:cNvPr>
          <p:cNvGrpSpPr/>
          <p:nvPr/>
        </p:nvGrpSpPr>
        <p:grpSpPr>
          <a:xfrm>
            <a:off x="5487273" y="708598"/>
            <a:ext cx="2297490" cy="4142453"/>
            <a:chOff x="1623400" y="736850"/>
            <a:chExt cx="1957225" cy="3669775"/>
          </a:xfrm>
        </p:grpSpPr>
        <p:sp>
          <p:nvSpPr>
            <p:cNvPr id="22" name="Google Shape;859;p53">
              <a:extLst>
                <a:ext uri="{FF2B5EF4-FFF2-40B4-BE49-F238E27FC236}">
                  <a16:creationId xmlns:a16="http://schemas.microsoft.com/office/drawing/2014/main" id="{F7E27667-B518-4BC5-A287-03D39C5E9644}"/>
                </a:ext>
              </a:extLst>
            </p:cNvPr>
            <p:cNvSpPr/>
            <p:nvPr/>
          </p:nvSpPr>
          <p:spPr>
            <a:xfrm>
              <a:off x="1623400" y="736850"/>
              <a:ext cx="1957225" cy="3669775"/>
            </a:xfrm>
            <a:custGeom>
              <a:avLst/>
              <a:gdLst/>
              <a:ahLst/>
              <a:cxnLst/>
              <a:rect l="l" t="t" r="r" b="b"/>
              <a:pathLst>
                <a:path w="78289" h="146791" extrusionOk="0">
                  <a:moveTo>
                    <a:pt x="4893" y="1"/>
                  </a:moveTo>
                  <a:cubicBezTo>
                    <a:pt x="2186" y="1"/>
                    <a:pt x="0" y="2186"/>
                    <a:pt x="0" y="4894"/>
                  </a:cubicBezTo>
                  <a:lnTo>
                    <a:pt x="0" y="141897"/>
                  </a:lnTo>
                  <a:cubicBezTo>
                    <a:pt x="0" y="144605"/>
                    <a:pt x="2186" y="146790"/>
                    <a:pt x="4893" y="146790"/>
                  </a:cubicBezTo>
                  <a:lnTo>
                    <a:pt x="73395" y="146790"/>
                  </a:lnTo>
                  <a:cubicBezTo>
                    <a:pt x="76103" y="146790"/>
                    <a:pt x="78288" y="144605"/>
                    <a:pt x="78288" y="141897"/>
                  </a:cubicBezTo>
                  <a:lnTo>
                    <a:pt x="78288" y="4894"/>
                  </a:lnTo>
                  <a:cubicBezTo>
                    <a:pt x="78288" y="2186"/>
                    <a:pt x="76103" y="1"/>
                    <a:pt x="733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860;p53">
              <a:extLst>
                <a:ext uri="{FF2B5EF4-FFF2-40B4-BE49-F238E27FC236}">
                  <a16:creationId xmlns:a16="http://schemas.microsoft.com/office/drawing/2014/main" id="{6D67EF2F-DFA9-4D1F-B5D6-9979A864EA01}"/>
                </a:ext>
              </a:extLst>
            </p:cNvPr>
            <p:cNvSpPr/>
            <p:nvPr/>
          </p:nvSpPr>
          <p:spPr>
            <a:xfrm>
              <a:off x="2561225" y="818400"/>
              <a:ext cx="81575" cy="81575"/>
            </a:xfrm>
            <a:custGeom>
              <a:avLst/>
              <a:gdLst/>
              <a:ahLst/>
              <a:cxnLst/>
              <a:rect l="l" t="t" r="r" b="b"/>
              <a:pathLst>
                <a:path w="3263" h="3263" extrusionOk="0">
                  <a:moveTo>
                    <a:pt x="1631" y="1"/>
                  </a:moveTo>
                  <a:cubicBezTo>
                    <a:pt x="718" y="1"/>
                    <a:pt x="0" y="718"/>
                    <a:pt x="0" y="1632"/>
                  </a:cubicBezTo>
                  <a:cubicBezTo>
                    <a:pt x="0" y="2545"/>
                    <a:pt x="718" y="3263"/>
                    <a:pt x="1631" y="3263"/>
                  </a:cubicBezTo>
                  <a:cubicBezTo>
                    <a:pt x="2512" y="3263"/>
                    <a:pt x="3262" y="2545"/>
                    <a:pt x="3262" y="1632"/>
                  </a:cubicBezTo>
                  <a:cubicBezTo>
                    <a:pt x="3262" y="718"/>
                    <a:pt x="2512" y="1"/>
                    <a:pt x="1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861;p53">
              <a:extLst>
                <a:ext uri="{FF2B5EF4-FFF2-40B4-BE49-F238E27FC236}">
                  <a16:creationId xmlns:a16="http://schemas.microsoft.com/office/drawing/2014/main" id="{080C6941-45E2-4BF2-AC8C-386A064B0FF5}"/>
                </a:ext>
              </a:extLst>
            </p:cNvPr>
            <p:cNvSpPr/>
            <p:nvPr/>
          </p:nvSpPr>
          <p:spPr>
            <a:xfrm>
              <a:off x="2357350" y="940725"/>
              <a:ext cx="489325" cy="81575"/>
            </a:xfrm>
            <a:custGeom>
              <a:avLst/>
              <a:gdLst/>
              <a:ahLst/>
              <a:cxnLst/>
              <a:rect l="l" t="t" r="r" b="b"/>
              <a:pathLst>
                <a:path w="19573" h="3263" extrusionOk="0">
                  <a:moveTo>
                    <a:pt x="1631" y="1"/>
                  </a:moveTo>
                  <a:cubicBezTo>
                    <a:pt x="718" y="1"/>
                    <a:pt x="0" y="718"/>
                    <a:pt x="0" y="1632"/>
                  </a:cubicBezTo>
                  <a:cubicBezTo>
                    <a:pt x="0" y="2545"/>
                    <a:pt x="718" y="3263"/>
                    <a:pt x="1631" y="3263"/>
                  </a:cubicBezTo>
                  <a:lnTo>
                    <a:pt x="17941" y="3263"/>
                  </a:lnTo>
                  <a:cubicBezTo>
                    <a:pt x="18822" y="3263"/>
                    <a:pt x="19572" y="2545"/>
                    <a:pt x="19572" y="1632"/>
                  </a:cubicBezTo>
                  <a:cubicBezTo>
                    <a:pt x="19572" y="718"/>
                    <a:pt x="18822" y="1"/>
                    <a:pt x="179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62;p53">
              <a:extLst>
                <a:ext uri="{FF2B5EF4-FFF2-40B4-BE49-F238E27FC236}">
                  <a16:creationId xmlns:a16="http://schemas.microsoft.com/office/drawing/2014/main" id="{3CEF656E-30F1-4884-9341-D523160B9657}"/>
                </a:ext>
              </a:extLst>
            </p:cNvPr>
            <p:cNvSpPr/>
            <p:nvPr/>
          </p:nvSpPr>
          <p:spPr>
            <a:xfrm>
              <a:off x="2438900" y="3958075"/>
              <a:ext cx="326225" cy="326225"/>
            </a:xfrm>
            <a:custGeom>
              <a:avLst/>
              <a:gdLst/>
              <a:ahLst/>
              <a:cxnLst/>
              <a:rect l="l" t="t" r="r" b="b"/>
              <a:pathLst>
                <a:path w="13049" h="13049" extrusionOk="0">
                  <a:moveTo>
                    <a:pt x="6524" y="0"/>
                  </a:moveTo>
                  <a:cubicBezTo>
                    <a:pt x="2904" y="0"/>
                    <a:pt x="0" y="2936"/>
                    <a:pt x="0" y="6524"/>
                  </a:cubicBezTo>
                  <a:cubicBezTo>
                    <a:pt x="0" y="10112"/>
                    <a:pt x="2904" y="13048"/>
                    <a:pt x="6524" y="13048"/>
                  </a:cubicBezTo>
                  <a:cubicBezTo>
                    <a:pt x="10113" y="13048"/>
                    <a:pt x="13048" y="10112"/>
                    <a:pt x="13048" y="6524"/>
                  </a:cubicBezTo>
                  <a:cubicBezTo>
                    <a:pt x="13048" y="2936"/>
                    <a:pt x="10113" y="0"/>
                    <a:pt x="65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6" name="Imagen 25">
            <a:hlinkClick r:id="rId5"/>
            <a:extLst>
              <a:ext uri="{FF2B5EF4-FFF2-40B4-BE49-F238E27FC236}">
                <a16:creationId xmlns:a16="http://schemas.microsoft.com/office/drawing/2014/main" id="{88A8B289-145A-4895-9EB0-65C8F205B3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1969" y="4705350"/>
            <a:ext cx="359508" cy="359508"/>
          </a:xfrm>
          <a:prstGeom prst="rect">
            <a:avLst/>
          </a:prstGeom>
        </p:spPr>
      </p:pic>
      <p:pic>
        <p:nvPicPr>
          <p:cNvPr id="27" name="Imagen 26">
            <a:hlinkClick r:id="rId7"/>
            <a:extLst>
              <a:ext uri="{FF2B5EF4-FFF2-40B4-BE49-F238E27FC236}">
                <a16:creationId xmlns:a16="http://schemas.microsoft.com/office/drawing/2014/main" id="{9FB49AF0-4E74-4324-A6A3-850CBF79F2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2544" y="3210941"/>
            <a:ext cx="1086827" cy="10868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oogle Shape;1218;p69">
            <a:extLst>
              <a:ext uri="{FF2B5EF4-FFF2-40B4-BE49-F238E27FC236}">
                <a16:creationId xmlns:a16="http://schemas.microsoft.com/office/drawing/2014/main" id="{B5B18305-7C7E-40EB-A621-63C96A252ABF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15094" y="227372"/>
            <a:ext cx="1348200" cy="14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>
            <a:hlinkClick r:id="rId7"/>
            <a:extLst>
              <a:ext uri="{FF2B5EF4-FFF2-40B4-BE49-F238E27FC236}">
                <a16:creationId xmlns:a16="http://schemas.microsoft.com/office/drawing/2014/main" id="{01275954-FC69-4C7E-9212-C33333E2D1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93377" y="1296122"/>
            <a:ext cx="2096963" cy="170497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8B52D9A-6DDC-41B9-9855-6D47A8A3189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0361" y="3074448"/>
            <a:ext cx="987072" cy="11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974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5" name="Google Shape;845;p52"/>
          <p:cNvGrpSpPr/>
          <p:nvPr/>
        </p:nvGrpSpPr>
        <p:grpSpPr>
          <a:xfrm>
            <a:off x="679938" y="1603482"/>
            <a:ext cx="3368442" cy="2657517"/>
            <a:chOff x="5417425" y="757238"/>
            <a:chExt cx="2446525" cy="3629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46" name="Google Shape;846;p52"/>
            <p:cNvSpPr/>
            <p:nvPr/>
          </p:nvSpPr>
          <p:spPr>
            <a:xfrm>
              <a:off x="5417425" y="757238"/>
              <a:ext cx="2446525" cy="3629000"/>
            </a:xfrm>
            <a:custGeom>
              <a:avLst/>
              <a:gdLst/>
              <a:ahLst/>
              <a:cxnLst/>
              <a:rect l="l" t="t" r="r" b="b"/>
              <a:pathLst>
                <a:path w="97861" h="145160" extrusionOk="0">
                  <a:moveTo>
                    <a:pt x="5057" y="1"/>
                  </a:moveTo>
                  <a:cubicBezTo>
                    <a:pt x="2252" y="1"/>
                    <a:pt x="1" y="2252"/>
                    <a:pt x="1" y="5057"/>
                  </a:cubicBezTo>
                  <a:lnTo>
                    <a:pt x="1" y="140103"/>
                  </a:lnTo>
                  <a:cubicBezTo>
                    <a:pt x="1" y="142908"/>
                    <a:pt x="2252" y="145159"/>
                    <a:pt x="5057" y="145159"/>
                  </a:cubicBezTo>
                  <a:lnTo>
                    <a:pt x="92804" y="145159"/>
                  </a:lnTo>
                  <a:cubicBezTo>
                    <a:pt x="95610" y="145159"/>
                    <a:pt x="97860" y="142908"/>
                    <a:pt x="97860" y="140103"/>
                  </a:cubicBezTo>
                  <a:lnTo>
                    <a:pt x="97860" y="5057"/>
                  </a:lnTo>
                  <a:cubicBezTo>
                    <a:pt x="97860" y="2252"/>
                    <a:pt x="95610" y="1"/>
                    <a:pt x="928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52"/>
            <p:cNvSpPr/>
            <p:nvPr/>
          </p:nvSpPr>
          <p:spPr>
            <a:xfrm>
              <a:off x="6603175" y="842863"/>
              <a:ext cx="62800" cy="63650"/>
            </a:xfrm>
            <a:custGeom>
              <a:avLst/>
              <a:gdLst/>
              <a:ahLst/>
              <a:cxnLst/>
              <a:rect l="l" t="t" r="r" b="b"/>
              <a:pathLst>
                <a:path w="2512" h="2546" extrusionOk="0">
                  <a:moveTo>
                    <a:pt x="1272" y="1"/>
                  </a:moveTo>
                  <a:cubicBezTo>
                    <a:pt x="555" y="1"/>
                    <a:pt x="0" y="588"/>
                    <a:pt x="0" y="1273"/>
                  </a:cubicBezTo>
                  <a:cubicBezTo>
                    <a:pt x="0" y="1958"/>
                    <a:pt x="555" y="2545"/>
                    <a:pt x="1272" y="2545"/>
                  </a:cubicBezTo>
                  <a:cubicBezTo>
                    <a:pt x="1957" y="2545"/>
                    <a:pt x="2512" y="1958"/>
                    <a:pt x="2512" y="1273"/>
                  </a:cubicBezTo>
                  <a:cubicBezTo>
                    <a:pt x="2512" y="588"/>
                    <a:pt x="1957" y="1"/>
                    <a:pt x="12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52"/>
            <p:cNvSpPr/>
            <p:nvPr/>
          </p:nvSpPr>
          <p:spPr>
            <a:xfrm>
              <a:off x="6413150" y="961113"/>
              <a:ext cx="442850" cy="81575"/>
            </a:xfrm>
            <a:custGeom>
              <a:avLst/>
              <a:gdLst/>
              <a:ahLst/>
              <a:cxnLst/>
              <a:rect l="l" t="t" r="r" b="b"/>
              <a:pathLst>
                <a:path w="17714" h="3263" extrusionOk="0">
                  <a:moveTo>
                    <a:pt x="1273" y="1"/>
                  </a:moveTo>
                  <a:cubicBezTo>
                    <a:pt x="555" y="1"/>
                    <a:pt x="1" y="947"/>
                    <a:pt x="1" y="1632"/>
                  </a:cubicBezTo>
                  <a:cubicBezTo>
                    <a:pt x="1" y="2317"/>
                    <a:pt x="555" y="3263"/>
                    <a:pt x="1273" y="3263"/>
                  </a:cubicBezTo>
                  <a:lnTo>
                    <a:pt x="16441" y="3263"/>
                  </a:lnTo>
                  <a:cubicBezTo>
                    <a:pt x="17159" y="3263"/>
                    <a:pt x="17713" y="2317"/>
                    <a:pt x="17713" y="1632"/>
                  </a:cubicBezTo>
                  <a:cubicBezTo>
                    <a:pt x="17713" y="947"/>
                    <a:pt x="17159" y="1"/>
                    <a:pt x="16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52"/>
            <p:cNvSpPr/>
            <p:nvPr/>
          </p:nvSpPr>
          <p:spPr>
            <a:xfrm>
              <a:off x="6477575" y="3937688"/>
              <a:ext cx="326225" cy="326225"/>
            </a:xfrm>
            <a:custGeom>
              <a:avLst/>
              <a:gdLst/>
              <a:ahLst/>
              <a:cxnLst/>
              <a:rect l="l" t="t" r="r" b="b"/>
              <a:pathLst>
                <a:path w="13049" h="13049" extrusionOk="0">
                  <a:moveTo>
                    <a:pt x="6525" y="0"/>
                  </a:moveTo>
                  <a:cubicBezTo>
                    <a:pt x="2936" y="0"/>
                    <a:pt x="1" y="2936"/>
                    <a:pt x="1" y="6524"/>
                  </a:cubicBezTo>
                  <a:cubicBezTo>
                    <a:pt x="1" y="10112"/>
                    <a:pt x="2936" y="13048"/>
                    <a:pt x="6525" y="13048"/>
                  </a:cubicBezTo>
                  <a:cubicBezTo>
                    <a:pt x="10113" y="13048"/>
                    <a:pt x="13049" y="10112"/>
                    <a:pt x="13049" y="6524"/>
                  </a:cubicBezTo>
                  <a:cubicBezTo>
                    <a:pt x="13049" y="2936"/>
                    <a:pt x="10113" y="0"/>
                    <a:pt x="65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51" name="Google Shape;85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199892">
            <a:off x="7341426" y="4137637"/>
            <a:ext cx="412347" cy="38974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827;p51">
            <a:extLst>
              <a:ext uri="{FF2B5EF4-FFF2-40B4-BE49-F238E27FC236}">
                <a16:creationId xmlns:a16="http://schemas.microsoft.com/office/drawing/2014/main" id="{3184A7DF-D128-4364-8757-BCFF17C3FC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21778" y="1789077"/>
            <a:ext cx="3425821" cy="18170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Educación Especial</a:t>
            </a:r>
            <a:endParaRPr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Imagen 15">
            <a:hlinkClick r:id="rId4"/>
            <a:extLst>
              <a:ext uri="{FF2B5EF4-FFF2-40B4-BE49-F238E27FC236}">
                <a16:creationId xmlns:a16="http://schemas.microsoft.com/office/drawing/2014/main" id="{A48F2253-8009-42FC-BAE2-1D27339FF0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1969" y="4705350"/>
            <a:ext cx="359508" cy="359508"/>
          </a:xfrm>
          <a:prstGeom prst="rect">
            <a:avLst/>
          </a:prstGeom>
        </p:spPr>
      </p:pic>
      <p:pic>
        <p:nvPicPr>
          <p:cNvPr id="17" name="Imagen 16">
            <a:hlinkClick r:id="rId6"/>
            <a:extLst>
              <a:ext uri="{FF2B5EF4-FFF2-40B4-BE49-F238E27FC236}">
                <a16:creationId xmlns:a16="http://schemas.microsoft.com/office/drawing/2014/main" id="{6DCD1243-1097-44FB-B0C1-32AB5BF3D0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1274" y="3389112"/>
            <a:ext cx="1086827" cy="10868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oogle Shape;1216;p69">
            <a:extLst>
              <a:ext uri="{FF2B5EF4-FFF2-40B4-BE49-F238E27FC236}">
                <a16:creationId xmlns:a16="http://schemas.microsoft.com/office/drawing/2014/main" id="{012D0F7D-E7F3-440E-81C2-43596157A2E8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8999993">
            <a:off x="6813512" y="699671"/>
            <a:ext cx="1468175" cy="774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>
            <a:hlinkClick r:id="rId6"/>
            <a:extLst>
              <a:ext uri="{FF2B5EF4-FFF2-40B4-BE49-F238E27FC236}">
                <a16:creationId xmlns:a16="http://schemas.microsoft.com/office/drawing/2014/main" id="{6179AD72-9B26-443A-A58A-C22CA43CFC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2780" y="1961815"/>
            <a:ext cx="3000375" cy="170497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7EEBB07-2186-4339-A34A-8ED883ADC7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531062" y="3470124"/>
            <a:ext cx="987072" cy="11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65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3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448063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Esquema con las ideas principales compartidas por el colectivo docente</a:t>
            </a:r>
            <a:endParaRPr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7" name="Google Shape;527;p34"/>
          <p:cNvSpPr txBox="1"/>
          <p:nvPr/>
        </p:nvSpPr>
        <p:spPr>
          <a:xfrm>
            <a:off x="635863" y="1506494"/>
            <a:ext cx="7713900" cy="5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dirty="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Codiseño e Integración Curricular en la Planeación Didáctica</a:t>
            </a:r>
            <a:endParaRPr sz="1200" dirty="0">
              <a:solidFill>
                <a:schemeClr val="accent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531" name="Google Shape;53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107">
            <a:off x="8261094" y="2555723"/>
            <a:ext cx="521688" cy="49308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7B51A27-AEFF-4180-B9E4-E29FF481BA10}"/>
              </a:ext>
            </a:extLst>
          </p:cNvPr>
          <p:cNvSpPr txBox="1"/>
          <p:nvPr/>
        </p:nvSpPr>
        <p:spPr>
          <a:xfrm>
            <a:off x="1037278" y="2014206"/>
            <a:ext cx="7470859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  <a:cs typeface="Times New Roman" panose="02020603050405020304" pitchFamily="18" charset="0"/>
                <a:sym typeface="Segoe UI Emoji" panose="020B0502040204020203" pitchFamily="34" charset="0"/>
              </a:rPr>
              <a:t>📚</a:t>
            </a: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 </a:t>
            </a:r>
            <a:r>
              <a:rPr lang="es-MX" sz="1100" b="1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Concepto general:</a:t>
            </a: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 Permiten contextualizar los aprendizajes y conectar distintos conocimientos para hacerlos más significativos.</a:t>
            </a:r>
            <a:endParaRPr lang="es-MX" sz="1050" dirty="0">
              <a:solidFill>
                <a:schemeClr val="accent6"/>
              </a:solidFill>
              <a:effectLst/>
              <a:latin typeface="Raleway" pitchFamily="2" charset="0"/>
              <a:ea typeface="Noto Sans" panose="020B0502040504020204" pitchFamily="34" charset="0"/>
            </a:endParaRPr>
          </a:p>
          <a:p>
            <a:r>
              <a:rPr lang="es-MX" sz="1100" b="1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1️⃣   Codiseño e Integración curricular desde la experiencia</a:t>
            </a:r>
            <a:endParaRPr lang="es-MX" sz="1050" dirty="0">
              <a:solidFill>
                <a:schemeClr val="accent6"/>
              </a:solidFill>
              <a:effectLst/>
              <a:latin typeface="Raleway" pitchFamily="2" charset="0"/>
              <a:ea typeface="Noto Sans" panose="020B0502040504020204" pitchFamily="34" charset="0"/>
            </a:endParaRPr>
          </a:p>
          <a:p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  <a:cs typeface="Segoe UI Emoji" panose="020B0502040204020203" pitchFamily="34" charset="0"/>
              </a:rPr>
              <a:t>✔️</a:t>
            </a: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 El </a:t>
            </a:r>
            <a:r>
              <a:rPr lang="es-MX" sz="1100" b="1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Codiseño</a:t>
            </a: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 permite adaptar los contenidos al contexto local.</a:t>
            </a:r>
            <a:b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</a:b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  <a:cs typeface="Segoe UI Emoji" panose="020B0502040204020203" pitchFamily="34" charset="0"/>
              </a:rPr>
              <a:t>✔️</a:t>
            </a: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 La </a:t>
            </a:r>
            <a:r>
              <a:rPr lang="es-MX" sz="1100" b="1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Integración curricular</a:t>
            </a: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 favorece la relación entre distintas áreas del conocimiento.</a:t>
            </a:r>
            <a:b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</a:b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  <a:cs typeface="Segoe UI Emoji" panose="020B0502040204020203" pitchFamily="34" charset="0"/>
              </a:rPr>
              <a:t>✔️</a:t>
            </a: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 Ambos elementos buscan aprendizajes más significativos y aplicables a la vida de los estudiantes.</a:t>
            </a:r>
            <a:endParaRPr lang="es-MX" sz="1050" dirty="0">
              <a:solidFill>
                <a:schemeClr val="accent6"/>
              </a:solidFill>
              <a:effectLst/>
              <a:latin typeface="Raleway" pitchFamily="2" charset="0"/>
              <a:ea typeface="Noto Sans" panose="020B0502040504020204" pitchFamily="34" charset="0"/>
            </a:endParaRPr>
          </a:p>
          <a:p>
            <a:r>
              <a:rPr lang="es-MX" sz="1100" b="1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2️⃣   Relación entre Codiseño e Integración curricular</a:t>
            </a:r>
            <a:endParaRPr lang="es-MX" sz="1050" dirty="0">
              <a:solidFill>
                <a:schemeClr val="accent6"/>
              </a:solidFill>
              <a:effectLst/>
              <a:latin typeface="Raleway" pitchFamily="2" charset="0"/>
              <a:ea typeface="Noto Sans" panose="020B0502040504020204" pitchFamily="34" charset="0"/>
            </a:endParaRPr>
          </a:p>
          <a:p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  <a:cs typeface="Segoe UI Emoji" panose="020B0502040204020203" pitchFamily="34" charset="0"/>
              </a:rPr>
              <a:t>🔄</a:t>
            </a: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 </a:t>
            </a:r>
            <a:r>
              <a:rPr lang="es-MX" sz="1100" b="1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Codiseño</a:t>
            </a: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 → Permite la toma de decisiones sobre metodologías, contenidos y estrategias según el contexto.</a:t>
            </a:r>
            <a:b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</a:b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  <a:cs typeface="Segoe UI Emoji" panose="020B0502040204020203" pitchFamily="34" charset="0"/>
              </a:rPr>
              <a:t>🔄</a:t>
            </a: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 </a:t>
            </a:r>
            <a:r>
              <a:rPr lang="es-MX" sz="1100" b="1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Integración curricular</a:t>
            </a: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 → Conecta los aprendizajes para evitar la fragmentación de conocimientos.</a:t>
            </a:r>
            <a:b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</a:b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  <a:cs typeface="Segoe UI Emoji" panose="020B0502040204020203" pitchFamily="34" charset="0"/>
              </a:rPr>
              <a:t>🔄</a:t>
            </a: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 </a:t>
            </a:r>
            <a:r>
              <a:rPr lang="es-MX" sz="1100" b="1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Relación clave </a:t>
            </a: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→ No se puede aplicar el Codiseño sin una visión integrada del currículo.</a:t>
            </a:r>
            <a:endParaRPr lang="es-MX" sz="1050" dirty="0">
              <a:solidFill>
                <a:schemeClr val="accent6"/>
              </a:solidFill>
              <a:effectLst/>
              <a:latin typeface="Raleway" pitchFamily="2" charset="0"/>
              <a:ea typeface="Noto Sans" panose="020B0502040504020204" pitchFamily="34" charset="0"/>
            </a:endParaRPr>
          </a:p>
          <a:p>
            <a:r>
              <a:rPr lang="es-MX" sz="1100" b="1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3️⃣   Aplicación en la planeación didáctica</a:t>
            </a:r>
            <a:endParaRPr lang="es-MX" sz="1050" dirty="0">
              <a:solidFill>
                <a:schemeClr val="accent6"/>
              </a:solidFill>
              <a:effectLst/>
              <a:latin typeface="Raleway" pitchFamily="2" charset="0"/>
              <a:ea typeface="Noto Sans" panose="020B0502040504020204" pitchFamily="34" charset="0"/>
            </a:endParaRPr>
          </a:p>
          <a:p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  <a:cs typeface="Segoe UI Emoji" panose="020B0502040204020203" pitchFamily="34" charset="0"/>
              </a:rPr>
              <a:t>📌</a:t>
            </a: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 </a:t>
            </a:r>
            <a:r>
              <a:rPr lang="es-MX" sz="1100" b="1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Diseño de proyectos interdisciplinarios:</a:t>
            </a: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 Un mismo tema se trabaja desde distintas asignaturas.</a:t>
            </a:r>
            <a:b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</a:b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  <a:cs typeface="Segoe UI Emoji" panose="020B0502040204020203" pitchFamily="34" charset="0"/>
              </a:rPr>
              <a:t>📌</a:t>
            </a: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 </a:t>
            </a:r>
            <a:r>
              <a:rPr lang="es-MX" sz="1100" b="1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Adaptación al contexto:</a:t>
            </a: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 Se eligen estrategias según las necesidades del grupo y la comunidad.</a:t>
            </a:r>
            <a:b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</a:b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  <a:cs typeface="Segoe UI Emoji" panose="020B0502040204020203" pitchFamily="34" charset="0"/>
              </a:rPr>
              <a:t>📌</a:t>
            </a: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 </a:t>
            </a:r>
            <a:r>
              <a:rPr lang="es-MX" sz="1100" b="1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Uso de metodologías activas:</a:t>
            </a: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 Aprendizaje basado en proyectos, problemas y situaciones reales.</a:t>
            </a:r>
            <a:b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</a:b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  <a:cs typeface="Segoe UI Emoji" panose="020B0502040204020203" pitchFamily="34" charset="0"/>
              </a:rPr>
              <a:t>📌</a:t>
            </a: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 </a:t>
            </a:r>
            <a:r>
              <a:rPr lang="es-MX" sz="1100" b="1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Evaluación integral:</a:t>
            </a:r>
            <a:r>
              <a:rPr lang="es-MX" sz="1100" dirty="0">
                <a:solidFill>
                  <a:schemeClr val="accent6"/>
                </a:solidFill>
                <a:effectLst/>
                <a:latin typeface="Raleway" pitchFamily="2" charset="0"/>
                <a:ea typeface="Times New Roman" panose="02020603050405020304" pitchFamily="18" charset="0"/>
              </a:rPr>
              <a:t> Se consideran distintas dimensiones del aprendizaje más allá de los exámenes.</a:t>
            </a:r>
            <a:endParaRPr lang="es-MX" sz="1050" dirty="0">
              <a:solidFill>
                <a:schemeClr val="accent6"/>
              </a:solidFill>
              <a:effectLst/>
              <a:latin typeface="Raleway" pitchFamily="2" charset="0"/>
              <a:ea typeface="Noto Sans" panose="020B0502040504020204" pitchFamily="34" charset="0"/>
            </a:endParaRPr>
          </a:p>
        </p:txBody>
      </p:sp>
      <p:pic>
        <p:nvPicPr>
          <p:cNvPr id="11" name="Imagen 10">
            <a:hlinkClick r:id="rId4"/>
            <a:extLst>
              <a:ext uri="{FF2B5EF4-FFF2-40B4-BE49-F238E27FC236}">
                <a16:creationId xmlns:a16="http://schemas.microsoft.com/office/drawing/2014/main" id="{A7C21510-19B6-42C1-8C61-94284A2F09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1969" y="4705350"/>
            <a:ext cx="359508" cy="359508"/>
          </a:xfrm>
          <a:prstGeom prst="rect">
            <a:avLst/>
          </a:prstGeom>
        </p:spPr>
      </p:pic>
      <p:pic>
        <p:nvPicPr>
          <p:cNvPr id="12" name="Google Shape;1217;p69">
            <a:extLst>
              <a:ext uri="{FF2B5EF4-FFF2-40B4-BE49-F238E27FC236}">
                <a16:creationId xmlns:a16="http://schemas.microsoft.com/office/drawing/2014/main" id="{8CE78223-0B16-4C2F-B17F-958C14A76C9E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3601" y="1636241"/>
            <a:ext cx="713513" cy="755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3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448063" cy="856138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Contraste de Experiencias Docentes</a:t>
            </a:r>
            <a:endParaRPr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agen 6">
            <a:hlinkClick r:id="rId3"/>
            <a:extLst>
              <a:ext uri="{FF2B5EF4-FFF2-40B4-BE49-F238E27FC236}">
                <a16:creationId xmlns:a16="http://schemas.microsoft.com/office/drawing/2014/main" id="{E41CED67-5912-4581-966F-A5CC23AFF2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1969" y="4705350"/>
            <a:ext cx="359508" cy="359508"/>
          </a:xfrm>
          <a:prstGeom prst="rect">
            <a:avLst/>
          </a:prstGeom>
        </p:spPr>
      </p:pic>
      <p:sp>
        <p:nvSpPr>
          <p:cNvPr id="8" name="Google Shape;541;p35">
            <a:extLst>
              <a:ext uri="{FF2B5EF4-FFF2-40B4-BE49-F238E27FC236}">
                <a16:creationId xmlns:a16="http://schemas.microsoft.com/office/drawing/2014/main" id="{03B86E36-97CB-4BED-911E-8F246F099F2A}"/>
              </a:ext>
            </a:extLst>
          </p:cNvPr>
          <p:cNvSpPr txBox="1">
            <a:spLocks/>
          </p:cNvSpPr>
          <p:nvPr/>
        </p:nvSpPr>
        <p:spPr>
          <a:xfrm>
            <a:off x="1728043" y="1213739"/>
            <a:ext cx="5837249" cy="37724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1600" dirty="0">
                <a:solidFill>
                  <a:schemeClr val="accent1"/>
                </a:solidFill>
                <a:latin typeface="Raleway SemiBold" pitchFamily="2" charset="0"/>
              </a:rPr>
              <a:t>Mi comparación podría basarla en los siguientes puntos:</a:t>
            </a:r>
          </a:p>
          <a:p>
            <a:endParaRPr lang="es-ES" sz="1200" dirty="0">
              <a:solidFill>
                <a:schemeClr val="accent6"/>
              </a:solidFill>
              <a:latin typeface="Raleway SemiBold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accent6"/>
                </a:solidFill>
                <a:latin typeface="Raleway SemiBold" pitchFamily="2" charset="0"/>
              </a:rPr>
              <a:t>Diagnóstico socioeducativo: Se destaca la importancia de contextualizar el aprendizaje según el entorno de los estudiantes y sus familias. Se plantea la necesidad de identificar cómo se realiza este diagnóstico en cada escuela.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100" dirty="0">
              <a:solidFill>
                <a:schemeClr val="accent6"/>
              </a:solidFill>
              <a:latin typeface="Raleway SemiBold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accent6"/>
                </a:solidFill>
                <a:latin typeface="Raleway SemiBold" pitchFamily="2" charset="0"/>
              </a:rPr>
              <a:t>Codiseño e integración curricular: Mientras en educación inicial y preescolar el trabajo colegiado facilita la selección de contenidos, en secundaria y educación multigrado el reto es mayor debido a la carga laboral y la organización del tiempo. Se cuestiona cómo se lleva a cabo este proceso en los colectivos docentes.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100" dirty="0">
              <a:solidFill>
                <a:schemeClr val="accent6"/>
              </a:solidFill>
              <a:latin typeface="Raleway SemiBold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accent6"/>
                </a:solidFill>
                <a:latin typeface="Raleway SemiBold" pitchFamily="2" charset="0"/>
              </a:rPr>
              <a:t>Intervención pedagógica: La planeación se ajusta continuamente con base en la observación y evaluación, por lo que se invita a reflexionar sobre cómo se flexibiliza para atender mejor a los estudiantes.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100" dirty="0">
              <a:solidFill>
                <a:schemeClr val="accent6"/>
              </a:solidFill>
              <a:latin typeface="Raleway SemiBold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accent6"/>
                </a:solidFill>
                <a:latin typeface="Raleway SemiBold" pitchFamily="2" charset="0"/>
              </a:rPr>
              <a:t>Retos y ventajas: El codiseño favorece la apropiación del currículo, pero presenta desafíos como la falta de tiempo y la dificultad de integrar diversas perspectivas. Se pregunta qué retos enfrentan las escuelas y qué estrategias han implementado para superarlos.</a:t>
            </a:r>
          </a:p>
        </p:txBody>
      </p:sp>
      <p:pic>
        <p:nvPicPr>
          <p:cNvPr id="9" name="Google Shape;1219;p69">
            <a:extLst>
              <a:ext uri="{FF2B5EF4-FFF2-40B4-BE49-F238E27FC236}">
                <a16:creationId xmlns:a16="http://schemas.microsoft.com/office/drawing/2014/main" id="{7FEE707D-0935-468F-B874-60A8AB092FA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99999">
            <a:off x="7652074" y="2288687"/>
            <a:ext cx="1417708" cy="1482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30;p34">
            <a:extLst>
              <a:ext uri="{FF2B5EF4-FFF2-40B4-BE49-F238E27FC236}">
                <a16:creationId xmlns:a16="http://schemas.microsoft.com/office/drawing/2014/main" id="{DA9058B4-4F97-4499-8874-1612A79AB1A2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5299886">
            <a:off x="419383" y="1561387"/>
            <a:ext cx="432961" cy="3872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49134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0" name="Google Shape;690;p44"/>
          <p:cNvGrpSpPr/>
          <p:nvPr/>
        </p:nvGrpSpPr>
        <p:grpSpPr>
          <a:xfrm>
            <a:off x="2095166" y="-655153"/>
            <a:ext cx="5297540" cy="3937254"/>
            <a:chOff x="309900" y="238100"/>
            <a:chExt cx="7048350" cy="5237800"/>
          </a:xfrm>
        </p:grpSpPr>
        <p:sp>
          <p:nvSpPr>
            <p:cNvPr id="691" name="Google Shape;691;p44"/>
            <p:cNvSpPr/>
            <p:nvPr/>
          </p:nvSpPr>
          <p:spPr>
            <a:xfrm>
              <a:off x="374700" y="364600"/>
              <a:ext cx="6983550" cy="5111300"/>
            </a:xfrm>
            <a:custGeom>
              <a:avLst/>
              <a:gdLst/>
              <a:ahLst/>
              <a:cxnLst/>
              <a:rect l="l" t="t" r="r" b="b"/>
              <a:pathLst>
                <a:path w="279342" h="204452" extrusionOk="0">
                  <a:moveTo>
                    <a:pt x="196699" y="0"/>
                  </a:moveTo>
                  <a:cubicBezTo>
                    <a:pt x="188842" y="0"/>
                    <a:pt x="180997" y="1696"/>
                    <a:pt x="174665" y="5070"/>
                  </a:cubicBezTo>
                  <a:cubicBezTo>
                    <a:pt x="164598" y="10436"/>
                    <a:pt x="158908" y="20001"/>
                    <a:pt x="161043" y="28943"/>
                  </a:cubicBezTo>
                  <a:cubicBezTo>
                    <a:pt x="160346" y="27106"/>
                    <a:pt x="155949" y="25269"/>
                    <a:pt x="153350" y="25016"/>
                  </a:cubicBezTo>
                  <a:cubicBezTo>
                    <a:pt x="153075" y="24989"/>
                    <a:pt x="152799" y="24976"/>
                    <a:pt x="152522" y="24976"/>
                  </a:cubicBezTo>
                  <a:cubicBezTo>
                    <a:pt x="150184" y="24976"/>
                    <a:pt x="147860" y="25903"/>
                    <a:pt x="146661" y="27369"/>
                  </a:cubicBezTo>
                  <a:cubicBezTo>
                    <a:pt x="149786" y="20196"/>
                    <a:pt x="141467" y="12184"/>
                    <a:pt x="132333" y="8646"/>
                  </a:cubicBezTo>
                  <a:cubicBezTo>
                    <a:pt x="129206" y="7435"/>
                    <a:pt x="125693" y="6858"/>
                    <a:pt x="122164" y="6858"/>
                  </a:cubicBezTo>
                  <a:cubicBezTo>
                    <a:pt x="115383" y="6858"/>
                    <a:pt x="108548" y="8990"/>
                    <a:pt x="104302" y="12858"/>
                  </a:cubicBezTo>
                  <a:cubicBezTo>
                    <a:pt x="99403" y="17326"/>
                    <a:pt x="95032" y="22352"/>
                    <a:pt x="96092" y="28013"/>
                  </a:cubicBezTo>
                  <a:cubicBezTo>
                    <a:pt x="92782" y="25870"/>
                    <a:pt x="87330" y="24203"/>
                    <a:pt x="82557" y="24203"/>
                  </a:cubicBezTo>
                  <a:cubicBezTo>
                    <a:pt x="81343" y="24203"/>
                    <a:pt x="80174" y="24311"/>
                    <a:pt x="79094" y="24546"/>
                  </a:cubicBezTo>
                  <a:cubicBezTo>
                    <a:pt x="75387" y="21032"/>
                    <a:pt x="68979" y="19351"/>
                    <a:pt x="62520" y="19351"/>
                  </a:cubicBezTo>
                  <a:cubicBezTo>
                    <a:pt x="57943" y="19351"/>
                    <a:pt x="53339" y="20195"/>
                    <a:pt x="49652" y="21829"/>
                  </a:cubicBezTo>
                  <a:cubicBezTo>
                    <a:pt x="40760" y="25766"/>
                    <a:pt x="35601" y="33057"/>
                    <a:pt x="33185" y="40416"/>
                  </a:cubicBezTo>
                  <a:cubicBezTo>
                    <a:pt x="31765" y="44742"/>
                    <a:pt x="31142" y="49269"/>
                    <a:pt x="32249" y="53643"/>
                  </a:cubicBezTo>
                  <a:cubicBezTo>
                    <a:pt x="33353" y="58020"/>
                    <a:pt x="36304" y="62240"/>
                    <a:pt x="41088" y="65015"/>
                  </a:cubicBezTo>
                  <a:cubicBezTo>
                    <a:pt x="37435" y="67558"/>
                    <a:pt x="36079" y="73320"/>
                    <a:pt x="39844" y="75777"/>
                  </a:cubicBezTo>
                  <a:cubicBezTo>
                    <a:pt x="37844" y="75479"/>
                    <a:pt x="35915" y="75337"/>
                    <a:pt x="34059" y="75337"/>
                  </a:cubicBezTo>
                  <a:cubicBezTo>
                    <a:pt x="11716" y="75337"/>
                    <a:pt x="0" y="95809"/>
                    <a:pt x="3722" y="110012"/>
                  </a:cubicBezTo>
                  <a:cubicBezTo>
                    <a:pt x="4369" y="112487"/>
                    <a:pt x="5358" y="114894"/>
                    <a:pt x="6628" y="117215"/>
                  </a:cubicBezTo>
                  <a:cubicBezTo>
                    <a:pt x="9584" y="122619"/>
                    <a:pt x="14073" y="127574"/>
                    <a:pt x="19379" y="131933"/>
                  </a:cubicBezTo>
                  <a:cubicBezTo>
                    <a:pt x="21069" y="133319"/>
                    <a:pt x="41101" y="145237"/>
                    <a:pt x="44051" y="145237"/>
                  </a:cubicBezTo>
                  <a:cubicBezTo>
                    <a:pt x="44205" y="145237"/>
                    <a:pt x="44313" y="145205"/>
                    <a:pt x="44368" y="145136"/>
                  </a:cubicBezTo>
                  <a:lnTo>
                    <a:pt x="44368" y="145136"/>
                  </a:lnTo>
                  <a:cubicBezTo>
                    <a:pt x="40178" y="150275"/>
                    <a:pt x="38743" y="156311"/>
                    <a:pt x="42121" y="161756"/>
                  </a:cubicBezTo>
                  <a:cubicBezTo>
                    <a:pt x="45934" y="167896"/>
                    <a:pt x="54264" y="172184"/>
                    <a:pt x="63257" y="173817"/>
                  </a:cubicBezTo>
                  <a:cubicBezTo>
                    <a:pt x="67520" y="174593"/>
                    <a:pt x="71651" y="175199"/>
                    <a:pt x="75698" y="175199"/>
                  </a:cubicBezTo>
                  <a:cubicBezTo>
                    <a:pt x="81021" y="175199"/>
                    <a:pt x="86200" y="174150"/>
                    <a:pt x="91347" y="171059"/>
                  </a:cubicBezTo>
                  <a:cubicBezTo>
                    <a:pt x="91642" y="176079"/>
                    <a:pt x="94704" y="180653"/>
                    <a:pt x="98729" y="183672"/>
                  </a:cubicBezTo>
                  <a:cubicBezTo>
                    <a:pt x="102975" y="186857"/>
                    <a:pt x="106996" y="187931"/>
                    <a:pt x="111085" y="187931"/>
                  </a:cubicBezTo>
                  <a:cubicBezTo>
                    <a:pt x="116328" y="187931"/>
                    <a:pt x="121682" y="186166"/>
                    <a:pt x="127761" y="184823"/>
                  </a:cubicBezTo>
                  <a:lnTo>
                    <a:pt x="127761" y="184823"/>
                  </a:lnTo>
                  <a:cubicBezTo>
                    <a:pt x="126299" y="190960"/>
                    <a:pt x="131553" y="196695"/>
                    <a:pt x="137084" y="199731"/>
                  </a:cubicBezTo>
                  <a:cubicBezTo>
                    <a:pt x="142847" y="202895"/>
                    <a:pt x="149407" y="204451"/>
                    <a:pt x="155975" y="204451"/>
                  </a:cubicBezTo>
                  <a:cubicBezTo>
                    <a:pt x="164338" y="204451"/>
                    <a:pt x="172713" y="201928"/>
                    <a:pt x="179470" y="196987"/>
                  </a:cubicBezTo>
                  <a:cubicBezTo>
                    <a:pt x="181821" y="195268"/>
                    <a:pt x="184039" y="193207"/>
                    <a:pt x="185217" y="190546"/>
                  </a:cubicBezTo>
                  <a:cubicBezTo>
                    <a:pt x="187683" y="184986"/>
                    <a:pt x="182550" y="176531"/>
                    <a:pt x="178865" y="172467"/>
                  </a:cubicBezTo>
                  <a:lnTo>
                    <a:pt x="178865" y="172467"/>
                  </a:lnTo>
                  <a:cubicBezTo>
                    <a:pt x="179605" y="172985"/>
                    <a:pt x="180333" y="173188"/>
                    <a:pt x="181071" y="173188"/>
                  </a:cubicBezTo>
                  <a:cubicBezTo>
                    <a:pt x="182909" y="173188"/>
                    <a:pt x="184809" y="171925"/>
                    <a:pt x="187110" y="171112"/>
                  </a:cubicBezTo>
                  <a:cubicBezTo>
                    <a:pt x="190338" y="169972"/>
                    <a:pt x="192396" y="167294"/>
                    <a:pt x="192036" y="164698"/>
                  </a:cubicBezTo>
                  <a:lnTo>
                    <a:pt x="192036" y="164698"/>
                  </a:lnTo>
                  <a:cubicBezTo>
                    <a:pt x="200855" y="168780"/>
                    <a:pt x="211206" y="170820"/>
                    <a:pt x="221554" y="170820"/>
                  </a:cubicBezTo>
                  <a:cubicBezTo>
                    <a:pt x="232217" y="170820"/>
                    <a:pt x="242878" y="168654"/>
                    <a:pt x="251857" y="164326"/>
                  </a:cubicBezTo>
                  <a:cubicBezTo>
                    <a:pt x="269552" y="155800"/>
                    <a:pt x="279341" y="139381"/>
                    <a:pt x="275803" y="124169"/>
                  </a:cubicBezTo>
                  <a:cubicBezTo>
                    <a:pt x="272263" y="108958"/>
                    <a:pt x="255589" y="95790"/>
                    <a:pt x="235021" y="91963"/>
                  </a:cubicBezTo>
                  <a:cubicBezTo>
                    <a:pt x="237304" y="90519"/>
                    <a:pt x="236557" y="88313"/>
                    <a:pt x="235706" y="86201"/>
                  </a:cubicBezTo>
                  <a:cubicBezTo>
                    <a:pt x="234856" y="84090"/>
                    <a:pt x="232219" y="82421"/>
                    <a:pt x="229227" y="82096"/>
                  </a:cubicBezTo>
                  <a:cubicBezTo>
                    <a:pt x="235166" y="76125"/>
                    <a:pt x="236344" y="66557"/>
                    <a:pt x="234611" y="59295"/>
                  </a:cubicBezTo>
                  <a:cubicBezTo>
                    <a:pt x="233654" y="55291"/>
                    <a:pt x="231359" y="51334"/>
                    <a:pt x="227219" y="48599"/>
                  </a:cubicBezTo>
                  <a:cubicBezTo>
                    <a:pt x="224260" y="46647"/>
                    <a:pt x="220258" y="45434"/>
                    <a:pt x="216310" y="45434"/>
                  </a:cubicBezTo>
                  <a:cubicBezTo>
                    <a:pt x="214734" y="45434"/>
                    <a:pt x="213166" y="45627"/>
                    <a:pt x="211677" y="46045"/>
                  </a:cubicBezTo>
                  <a:cubicBezTo>
                    <a:pt x="214916" y="44958"/>
                    <a:pt x="212648" y="39604"/>
                    <a:pt x="209379" y="38561"/>
                  </a:cubicBezTo>
                  <a:lnTo>
                    <a:pt x="209379" y="38561"/>
                  </a:lnTo>
                  <a:cubicBezTo>
                    <a:pt x="210006" y="38627"/>
                    <a:pt x="210632" y="38659"/>
                    <a:pt x="211253" y="38659"/>
                  </a:cubicBezTo>
                  <a:cubicBezTo>
                    <a:pt x="218505" y="38659"/>
                    <a:pt x="225272" y="34366"/>
                    <a:pt x="228746" y="29625"/>
                  </a:cubicBezTo>
                  <a:cubicBezTo>
                    <a:pt x="232517" y="24481"/>
                    <a:pt x="232044" y="17978"/>
                    <a:pt x="228300" y="12822"/>
                  </a:cubicBezTo>
                  <a:cubicBezTo>
                    <a:pt x="224555" y="7666"/>
                    <a:pt x="217825" y="3833"/>
                    <a:pt x="210318" y="1777"/>
                  </a:cubicBezTo>
                  <a:cubicBezTo>
                    <a:pt x="205980" y="591"/>
                    <a:pt x="201338" y="0"/>
                    <a:pt x="196699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44"/>
            <p:cNvSpPr/>
            <p:nvPr/>
          </p:nvSpPr>
          <p:spPr>
            <a:xfrm>
              <a:off x="6437575" y="2133650"/>
              <a:ext cx="784600" cy="511650"/>
            </a:xfrm>
            <a:custGeom>
              <a:avLst/>
              <a:gdLst/>
              <a:ahLst/>
              <a:cxnLst/>
              <a:rect l="l" t="t" r="r" b="b"/>
              <a:pathLst>
                <a:path w="31384" h="20466" extrusionOk="0">
                  <a:moveTo>
                    <a:pt x="14437" y="0"/>
                  </a:moveTo>
                  <a:cubicBezTo>
                    <a:pt x="12541" y="0"/>
                    <a:pt x="10757" y="363"/>
                    <a:pt x="9277" y="1093"/>
                  </a:cubicBezTo>
                  <a:lnTo>
                    <a:pt x="9280" y="1093"/>
                  </a:lnTo>
                  <a:cubicBezTo>
                    <a:pt x="1" y="5673"/>
                    <a:pt x="3666" y="20264"/>
                    <a:pt x="17717" y="20462"/>
                  </a:cubicBezTo>
                  <a:cubicBezTo>
                    <a:pt x="17859" y="20464"/>
                    <a:pt x="18001" y="20465"/>
                    <a:pt x="18143" y="20465"/>
                  </a:cubicBezTo>
                  <a:cubicBezTo>
                    <a:pt x="22939" y="20465"/>
                    <a:pt x="27741" y="19335"/>
                    <a:pt x="29500" y="15867"/>
                  </a:cubicBezTo>
                  <a:cubicBezTo>
                    <a:pt x="31384" y="12152"/>
                    <a:pt x="28838" y="6408"/>
                    <a:pt x="24163" y="3119"/>
                  </a:cubicBezTo>
                  <a:cubicBezTo>
                    <a:pt x="21217" y="1049"/>
                    <a:pt x="17664" y="0"/>
                    <a:pt x="14437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44"/>
            <p:cNvSpPr/>
            <p:nvPr/>
          </p:nvSpPr>
          <p:spPr>
            <a:xfrm>
              <a:off x="6471250" y="1628000"/>
              <a:ext cx="494900" cy="353775"/>
            </a:xfrm>
            <a:custGeom>
              <a:avLst/>
              <a:gdLst/>
              <a:ahLst/>
              <a:cxnLst/>
              <a:rect l="l" t="t" r="r" b="b"/>
              <a:pathLst>
                <a:path w="19796" h="14151" extrusionOk="0">
                  <a:moveTo>
                    <a:pt x="10661" y="0"/>
                  </a:moveTo>
                  <a:cubicBezTo>
                    <a:pt x="9582" y="0"/>
                    <a:pt x="8566" y="205"/>
                    <a:pt x="7729" y="620"/>
                  </a:cubicBezTo>
                  <a:cubicBezTo>
                    <a:pt x="3323" y="2806"/>
                    <a:pt x="1" y="10995"/>
                    <a:pt x="8898" y="13750"/>
                  </a:cubicBezTo>
                  <a:cubicBezTo>
                    <a:pt x="9794" y="14027"/>
                    <a:pt x="10682" y="14150"/>
                    <a:pt x="11538" y="14150"/>
                  </a:cubicBezTo>
                  <a:cubicBezTo>
                    <a:pt x="13043" y="14150"/>
                    <a:pt x="14450" y="13770"/>
                    <a:pt x="15634" y="13183"/>
                  </a:cubicBezTo>
                  <a:cubicBezTo>
                    <a:pt x="17504" y="12253"/>
                    <a:pt x="18968" y="10767"/>
                    <a:pt x="19382" y="8807"/>
                  </a:cubicBezTo>
                  <a:cubicBezTo>
                    <a:pt x="19795" y="6843"/>
                    <a:pt x="19033" y="4380"/>
                    <a:pt x="17135" y="2555"/>
                  </a:cubicBezTo>
                  <a:cubicBezTo>
                    <a:pt x="15380" y="870"/>
                    <a:pt x="12886" y="0"/>
                    <a:pt x="10661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44"/>
            <p:cNvSpPr/>
            <p:nvPr/>
          </p:nvSpPr>
          <p:spPr>
            <a:xfrm>
              <a:off x="468925" y="1526250"/>
              <a:ext cx="494875" cy="353775"/>
            </a:xfrm>
            <a:custGeom>
              <a:avLst/>
              <a:gdLst/>
              <a:ahLst/>
              <a:cxnLst/>
              <a:rect l="l" t="t" r="r" b="b"/>
              <a:pathLst>
                <a:path w="19795" h="14151" extrusionOk="0">
                  <a:moveTo>
                    <a:pt x="10660" y="1"/>
                  </a:moveTo>
                  <a:cubicBezTo>
                    <a:pt x="9581" y="1"/>
                    <a:pt x="8566" y="205"/>
                    <a:pt x="7728" y="621"/>
                  </a:cubicBezTo>
                  <a:cubicBezTo>
                    <a:pt x="3322" y="2806"/>
                    <a:pt x="0" y="10995"/>
                    <a:pt x="8898" y="13751"/>
                  </a:cubicBezTo>
                  <a:cubicBezTo>
                    <a:pt x="9794" y="14028"/>
                    <a:pt x="10682" y="14151"/>
                    <a:pt x="11537" y="14151"/>
                  </a:cubicBezTo>
                  <a:cubicBezTo>
                    <a:pt x="13043" y="14151"/>
                    <a:pt x="14450" y="13771"/>
                    <a:pt x="15634" y="13184"/>
                  </a:cubicBezTo>
                  <a:cubicBezTo>
                    <a:pt x="17503" y="12253"/>
                    <a:pt x="18968" y="10768"/>
                    <a:pt x="19381" y="8807"/>
                  </a:cubicBezTo>
                  <a:cubicBezTo>
                    <a:pt x="19795" y="6843"/>
                    <a:pt x="19030" y="4380"/>
                    <a:pt x="17134" y="2555"/>
                  </a:cubicBezTo>
                  <a:cubicBezTo>
                    <a:pt x="15380" y="871"/>
                    <a:pt x="12885" y="1"/>
                    <a:pt x="10660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44"/>
            <p:cNvSpPr/>
            <p:nvPr/>
          </p:nvSpPr>
          <p:spPr>
            <a:xfrm>
              <a:off x="478875" y="2084700"/>
              <a:ext cx="265675" cy="189975"/>
            </a:xfrm>
            <a:custGeom>
              <a:avLst/>
              <a:gdLst/>
              <a:ahLst/>
              <a:cxnLst/>
              <a:rect l="l" t="t" r="r" b="b"/>
              <a:pathLst>
                <a:path w="10627" h="7599" extrusionOk="0">
                  <a:moveTo>
                    <a:pt x="5722" y="0"/>
                  </a:moveTo>
                  <a:cubicBezTo>
                    <a:pt x="5143" y="0"/>
                    <a:pt x="4597" y="110"/>
                    <a:pt x="4147" y="334"/>
                  </a:cubicBezTo>
                  <a:cubicBezTo>
                    <a:pt x="1782" y="1506"/>
                    <a:pt x="1" y="5904"/>
                    <a:pt x="4776" y="7383"/>
                  </a:cubicBezTo>
                  <a:cubicBezTo>
                    <a:pt x="5258" y="7532"/>
                    <a:pt x="5735" y="7598"/>
                    <a:pt x="6195" y="7598"/>
                  </a:cubicBezTo>
                  <a:cubicBezTo>
                    <a:pt x="7002" y="7598"/>
                    <a:pt x="7758" y="7395"/>
                    <a:pt x="8394" y="7079"/>
                  </a:cubicBezTo>
                  <a:cubicBezTo>
                    <a:pt x="9398" y="6580"/>
                    <a:pt x="10183" y="5782"/>
                    <a:pt x="10405" y="4728"/>
                  </a:cubicBezTo>
                  <a:cubicBezTo>
                    <a:pt x="10626" y="3674"/>
                    <a:pt x="10219" y="2351"/>
                    <a:pt x="9200" y="1373"/>
                  </a:cubicBezTo>
                  <a:cubicBezTo>
                    <a:pt x="8257" y="469"/>
                    <a:pt x="6918" y="0"/>
                    <a:pt x="5722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44"/>
            <p:cNvSpPr/>
            <p:nvPr/>
          </p:nvSpPr>
          <p:spPr>
            <a:xfrm>
              <a:off x="2039825" y="293625"/>
              <a:ext cx="718650" cy="436675"/>
            </a:xfrm>
            <a:custGeom>
              <a:avLst/>
              <a:gdLst/>
              <a:ahLst/>
              <a:cxnLst/>
              <a:rect l="l" t="t" r="r" b="b"/>
              <a:pathLst>
                <a:path w="28746" h="17467" extrusionOk="0">
                  <a:moveTo>
                    <a:pt x="9864" y="0"/>
                  </a:moveTo>
                  <a:cubicBezTo>
                    <a:pt x="9816" y="0"/>
                    <a:pt x="9767" y="0"/>
                    <a:pt x="9719" y="1"/>
                  </a:cubicBezTo>
                  <a:cubicBezTo>
                    <a:pt x="7661" y="10"/>
                    <a:pt x="5555" y="261"/>
                    <a:pt x="3769" y="1002"/>
                  </a:cubicBezTo>
                  <a:cubicBezTo>
                    <a:pt x="1979" y="1743"/>
                    <a:pt x="547" y="3034"/>
                    <a:pt x="296" y="4519"/>
                  </a:cubicBezTo>
                  <a:cubicBezTo>
                    <a:pt x="0" y="6297"/>
                    <a:pt x="1377" y="7986"/>
                    <a:pt x="2891" y="9398"/>
                  </a:cubicBezTo>
                  <a:cubicBezTo>
                    <a:pt x="6160" y="12438"/>
                    <a:pt x="13422" y="17466"/>
                    <a:pt x="19863" y="17466"/>
                  </a:cubicBezTo>
                  <a:cubicBezTo>
                    <a:pt x="21930" y="17466"/>
                    <a:pt x="23912" y="16949"/>
                    <a:pt x="25651" y="15682"/>
                  </a:cubicBezTo>
                  <a:cubicBezTo>
                    <a:pt x="28031" y="13948"/>
                    <a:pt x="28746" y="11226"/>
                    <a:pt x="27907" y="8854"/>
                  </a:cubicBezTo>
                  <a:cubicBezTo>
                    <a:pt x="27069" y="6483"/>
                    <a:pt x="24848" y="4457"/>
                    <a:pt x="22155" y="2986"/>
                  </a:cubicBezTo>
                  <a:cubicBezTo>
                    <a:pt x="18643" y="1064"/>
                    <a:pt x="14260" y="0"/>
                    <a:pt x="9864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44"/>
            <p:cNvSpPr/>
            <p:nvPr/>
          </p:nvSpPr>
          <p:spPr>
            <a:xfrm>
              <a:off x="2884125" y="245625"/>
              <a:ext cx="371725" cy="299200"/>
            </a:xfrm>
            <a:custGeom>
              <a:avLst/>
              <a:gdLst/>
              <a:ahLst/>
              <a:cxnLst/>
              <a:rect l="l" t="t" r="r" b="b"/>
              <a:pathLst>
                <a:path w="14869" h="11968" extrusionOk="0">
                  <a:moveTo>
                    <a:pt x="7586" y="1"/>
                  </a:moveTo>
                  <a:cubicBezTo>
                    <a:pt x="6829" y="1"/>
                    <a:pt x="6075" y="91"/>
                    <a:pt x="5360" y="285"/>
                  </a:cubicBezTo>
                  <a:cubicBezTo>
                    <a:pt x="2475" y="1067"/>
                    <a:pt x="192" y="4676"/>
                    <a:pt x="83" y="7679"/>
                  </a:cubicBezTo>
                  <a:cubicBezTo>
                    <a:pt x="0" y="9995"/>
                    <a:pt x="1211" y="11950"/>
                    <a:pt x="4439" y="11967"/>
                  </a:cubicBezTo>
                  <a:cubicBezTo>
                    <a:pt x="4453" y="11967"/>
                    <a:pt x="4466" y="11967"/>
                    <a:pt x="4480" y="11967"/>
                  </a:cubicBezTo>
                  <a:cubicBezTo>
                    <a:pt x="6416" y="11967"/>
                    <a:pt x="8170" y="11155"/>
                    <a:pt x="9692" y="10287"/>
                  </a:cubicBezTo>
                  <a:cubicBezTo>
                    <a:pt x="12341" y="8775"/>
                    <a:pt x="14869" y="6660"/>
                    <a:pt x="14609" y="4221"/>
                  </a:cubicBezTo>
                  <a:cubicBezTo>
                    <a:pt x="14349" y="1776"/>
                    <a:pt x="10940" y="1"/>
                    <a:pt x="7586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44"/>
            <p:cNvSpPr/>
            <p:nvPr/>
          </p:nvSpPr>
          <p:spPr>
            <a:xfrm>
              <a:off x="4059225" y="238100"/>
              <a:ext cx="434500" cy="388400"/>
            </a:xfrm>
            <a:custGeom>
              <a:avLst/>
              <a:gdLst/>
              <a:ahLst/>
              <a:cxnLst/>
              <a:rect l="l" t="t" r="r" b="b"/>
              <a:pathLst>
                <a:path w="17380" h="15536" extrusionOk="0">
                  <a:moveTo>
                    <a:pt x="10399" y="1"/>
                  </a:moveTo>
                  <a:cubicBezTo>
                    <a:pt x="8145" y="1"/>
                    <a:pt x="5801" y="677"/>
                    <a:pt x="4230" y="1873"/>
                  </a:cubicBezTo>
                  <a:cubicBezTo>
                    <a:pt x="1335" y="4076"/>
                    <a:pt x="686" y="7419"/>
                    <a:pt x="1285" y="10434"/>
                  </a:cubicBezTo>
                  <a:lnTo>
                    <a:pt x="1282" y="10434"/>
                  </a:lnTo>
                  <a:cubicBezTo>
                    <a:pt x="1793" y="13004"/>
                    <a:pt x="1" y="13503"/>
                    <a:pt x="3243" y="14595"/>
                  </a:cubicBezTo>
                  <a:cubicBezTo>
                    <a:pt x="3890" y="15242"/>
                    <a:pt x="4973" y="15535"/>
                    <a:pt x="6087" y="15535"/>
                  </a:cubicBezTo>
                  <a:cubicBezTo>
                    <a:pt x="6777" y="15535"/>
                    <a:pt x="7480" y="15423"/>
                    <a:pt x="8098" y="15212"/>
                  </a:cubicBezTo>
                  <a:cubicBezTo>
                    <a:pt x="9711" y="14663"/>
                    <a:pt x="10880" y="13618"/>
                    <a:pt x="11990" y="12605"/>
                  </a:cubicBezTo>
                  <a:cubicBezTo>
                    <a:pt x="13759" y="10992"/>
                    <a:pt x="15561" y="9339"/>
                    <a:pt x="16470" y="7387"/>
                  </a:cubicBezTo>
                  <a:cubicBezTo>
                    <a:pt x="17380" y="5435"/>
                    <a:pt x="17235" y="3093"/>
                    <a:pt x="15383" y="1534"/>
                  </a:cubicBezTo>
                  <a:cubicBezTo>
                    <a:pt x="14131" y="481"/>
                    <a:pt x="12297" y="1"/>
                    <a:pt x="10399" y="1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44"/>
            <p:cNvSpPr/>
            <p:nvPr/>
          </p:nvSpPr>
          <p:spPr>
            <a:xfrm>
              <a:off x="309900" y="4032700"/>
              <a:ext cx="760950" cy="582525"/>
            </a:xfrm>
            <a:custGeom>
              <a:avLst/>
              <a:gdLst/>
              <a:ahLst/>
              <a:cxnLst/>
              <a:rect l="l" t="t" r="r" b="b"/>
              <a:pathLst>
                <a:path w="30438" h="23301" extrusionOk="0">
                  <a:moveTo>
                    <a:pt x="17155" y="0"/>
                  </a:moveTo>
                  <a:cubicBezTo>
                    <a:pt x="11271" y="0"/>
                    <a:pt x="4179" y="1506"/>
                    <a:pt x="1471" y="8816"/>
                  </a:cubicBezTo>
                  <a:cubicBezTo>
                    <a:pt x="0" y="12782"/>
                    <a:pt x="1264" y="16609"/>
                    <a:pt x="3337" y="19043"/>
                  </a:cubicBezTo>
                  <a:cubicBezTo>
                    <a:pt x="5638" y="21743"/>
                    <a:pt x="8946" y="23301"/>
                    <a:pt x="12649" y="23301"/>
                  </a:cubicBezTo>
                  <a:cubicBezTo>
                    <a:pt x="12939" y="23301"/>
                    <a:pt x="13231" y="23291"/>
                    <a:pt x="13525" y="23272"/>
                  </a:cubicBezTo>
                  <a:cubicBezTo>
                    <a:pt x="17577" y="23006"/>
                    <a:pt x="21995" y="20856"/>
                    <a:pt x="25524" y="17289"/>
                  </a:cubicBezTo>
                  <a:cubicBezTo>
                    <a:pt x="28031" y="14755"/>
                    <a:pt x="30160" y="11250"/>
                    <a:pt x="30278" y="7936"/>
                  </a:cubicBezTo>
                  <a:cubicBezTo>
                    <a:pt x="30438" y="3335"/>
                    <a:pt x="26749" y="881"/>
                    <a:pt x="22946" y="406"/>
                  </a:cubicBezTo>
                  <a:cubicBezTo>
                    <a:pt x="21377" y="210"/>
                    <a:pt x="19350" y="0"/>
                    <a:pt x="17155" y="0"/>
                  </a:cubicBezTo>
                  <a:close/>
                </a:path>
              </a:pathLst>
            </a:custGeom>
            <a:solidFill>
              <a:srgbClr val="FFFFFF">
                <a:alpha val="581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0" name="Google Shape;700;p44"/>
          <p:cNvSpPr txBox="1">
            <a:spLocks noGrp="1"/>
          </p:cNvSpPr>
          <p:nvPr>
            <p:ph type="title"/>
          </p:nvPr>
        </p:nvSpPr>
        <p:spPr>
          <a:xfrm>
            <a:off x="1461552" y="919359"/>
            <a:ext cx="6367800" cy="24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GRACIAS</a:t>
            </a:r>
            <a:br>
              <a:rPr lang="e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Lindo Fin de Semana</a:t>
            </a:r>
            <a:endParaRPr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01" name="Google Shape;70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1946" y="3172048"/>
            <a:ext cx="1509268" cy="115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>
            <a:hlinkClick r:id="rId4"/>
            <a:extLst>
              <a:ext uri="{FF2B5EF4-FFF2-40B4-BE49-F238E27FC236}">
                <a16:creationId xmlns:a16="http://schemas.microsoft.com/office/drawing/2014/main" id="{1E9F01E4-9186-40EF-9BF5-DA84BEF939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1969" y="4705350"/>
            <a:ext cx="359508" cy="35950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3825EB4-E3D1-4B59-A428-A916E7AAEA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9714" y="1659733"/>
            <a:ext cx="2586889" cy="4409917"/>
          </a:xfrm>
          <a:prstGeom prst="rect">
            <a:avLst/>
          </a:prstGeom>
        </p:spPr>
      </p:pic>
      <p:pic>
        <p:nvPicPr>
          <p:cNvPr id="19" name="Google Shape;1215;p69">
            <a:extLst>
              <a:ext uri="{FF2B5EF4-FFF2-40B4-BE49-F238E27FC236}">
                <a16:creationId xmlns:a16="http://schemas.microsoft.com/office/drawing/2014/main" id="{E7E8D0A0-03C5-430E-90BB-630F75337C1D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899992" flipH="1">
            <a:off x="671793" y="663715"/>
            <a:ext cx="759176" cy="798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ack to School Activities for Elementary by Slidesgo">
  <a:themeElements>
    <a:clrScheme name="Simple Light">
      <a:dk1>
        <a:srgbClr val="FFFFFF"/>
      </a:dk1>
      <a:lt1>
        <a:srgbClr val="FF4F52"/>
      </a:lt1>
      <a:dk2>
        <a:srgbClr val="FFF1C9"/>
      </a:dk2>
      <a:lt2>
        <a:srgbClr val="FFB042"/>
      </a:lt2>
      <a:accent1>
        <a:srgbClr val="C44D35"/>
      </a:accent1>
      <a:accent2>
        <a:srgbClr val="6AC25B"/>
      </a:accent2>
      <a:accent3>
        <a:srgbClr val="95DED8"/>
      </a:accent3>
      <a:accent4>
        <a:srgbClr val="0B5E65"/>
      </a:accent4>
      <a:accent5>
        <a:srgbClr val="783F04"/>
      </a:accent5>
      <a:accent6>
        <a:srgbClr val="053A3F"/>
      </a:accent6>
      <a:hlink>
        <a:srgbClr val="053A3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1869</TotalTime>
  <Words>982</Words>
  <Application>Microsoft Office PowerPoint</Application>
  <PresentationFormat>Presentación en pantalla (16:9)</PresentationFormat>
  <Paragraphs>67</Paragraphs>
  <Slides>17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Arial</vt:lpstr>
      <vt:lpstr>Raleway</vt:lpstr>
      <vt:lpstr>Bebas Neue</vt:lpstr>
      <vt:lpstr>Raleway SemiBold</vt:lpstr>
      <vt:lpstr>Mali</vt:lpstr>
      <vt:lpstr>Back to School Activities for Elementary by Slidesgo</vt:lpstr>
      <vt:lpstr>Quinta Sesión Ordinaria del CTE</vt:lpstr>
      <vt:lpstr>01</vt:lpstr>
      <vt:lpstr>Agenda de trabajo</vt:lpstr>
      <vt:lpstr>Mensaje del Secretario de Educación</vt:lpstr>
      <vt:lpstr>Codiseño e Integración Curricular</vt:lpstr>
      <vt:lpstr>¿Cómo entienden el Codiseño y la Integración curricular a partir de las experiencias que han tenido?</vt:lpstr>
      <vt:lpstr>¿Cuál es la relación que guardan entre sí?</vt:lpstr>
      <vt:lpstr>¿Cómo los han relacionado en su planeación didáctica?</vt:lpstr>
      <vt:lpstr>Vivencias al incorporar el Codiseño y la Integración curricular en su trabajo cotidiano</vt:lpstr>
      <vt:lpstr>Educación Inicial</vt:lpstr>
      <vt:lpstr>Educación Preescolar</vt:lpstr>
      <vt:lpstr>Educación Primaria</vt:lpstr>
      <vt:lpstr>Educación Secundaria</vt:lpstr>
      <vt:lpstr>Educación Especial</vt:lpstr>
      <vt:lpstr>Esquema con las ideas principales compartidas por el colectivo docente</vt:lpstr>
      <vt:lpstr>Contraste de Experiencias Docentes</vt:lpstr>
      <vt:lpstr>GRACIAS Lindo Fin de Semana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BACK TO SCHOOL ACTIVITIES FOR ELEMENTARY</dc:title>
  <dc:creator>Organ Vaipe</dc:creator>
  <cp:lastModifiedBy>Organ Vaipe</cp:lastModifiedBy>
  <cp:revision>17</cp:revision>
  <dcterms:modified xsi:type="dcterms:W3CDTF">2025-02-24T01:00:01Z</dcterms:modified>
</cp:coreProperties>
</file>