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embeddedFontLst>
    <p:embeddedFont>
      <p:font typeface="Dela Gothic One"/>
      <p:regular r:id="rId19"/>
    </p:embeddedFont>
    <p:embeddedFont>
      <p:font typeface="Amiko"/>
      <p:regular r:id="rId20"/>
      <p:bold r:id="rId21"/>
    </p:embeddedFont>
    <p:embeddedFont>
      <p:font typeface="Pacifico"/>
      <p:regular r:id="rId22"/>
    </p:embeddedFont>
    <p:embeddedFont>
      <p:font typeface="Anek Malayalam"/>
      <p:regular r:id="rId23"/>
      <p:bold r:id="rId24"/>
    </p:embeddedFont>
    <p:embeddedFont>
      <p:font typeface="Sintony"/>
      <p:regular r:id="rId25"/>
      <p:bold r:id="rId26"/>
    </p:embeddedFont>
    <p:embeddedFont>
      <p:font typeface="Rowdies"/>
      <p:regular r:id="rId27"/>
      <p:bold r:id="rId28"/>
    </p:embeddedFont>
    <p:embeddedFont>
      <p:font typeface="Annie Use Your Telescope"/>
      <p:regular r:id="rId29"/>
    </p:embeddedFont>
    <p:embeddedFont>
      <p:font typeface="Epilogue"/>
      <p:regular r:id="rId30"/>
      <p:bold r:id="rId31"/>
      <p:italic r:id="rId32"/>
      <p:boldItalic r:id="rId33"/>
    </p:embeddedFont>
    <p:embeddedFont>
      <p:font typeface="Bellota Text"/>
      <p:regular r:id="rId34"/>
      <p:bold r:id="rId35"/>
      <p:italic r:id="rId36"/>
      <p:boldItalic r:id="rId37"/>
    </p:embeddedFont>
    <p:embeddedFont>
      <p:font typeface="Gloria Hallelujah"/>
      <p:regular r:id="rId38"/>
    </p:embeddedFont>
    <p:embeddedFont>
      <p:font typeface="Lato"/>
      <p:regular r:id="rId39"/>
      <p:bold r:id="rId40"/>
      <p:italic r:id="rId41"/>
      <p:boldItalic r:id="rId42"/>
    </p:embeddedFont>
    <p:embeddedFont>
      <p:font typeface="Poppins"/>
      <p:regular r:id="rId43"/>
      <p:bold r:id="rId44"/>
      <p:italic r:id="rId45"/>
      <p:boldItalic r:id="rId46"/>
    </p:embeddedFont>
    <p:embeddedFont>
      <p:font typeface="Montserrat"/>
      <p:regular r:id="rId47"/>
      <p:bold r:id="rId48"/>
      <p:italic r:id="rId49"/>
      <p:boldItalic r:id="rId50"/>
    </p:embeddedFont>
    <p:embeddedFont>
      <p:font typeface="Cabin"/>
      <p:regular r:id="rId51"/>
      <p:bold r:id="rId52"/>
      <p:italic r:id="rId53"/>
      <p:boldItalic r:id="rId54"/>
    </p:embeddedFont>
    <p:embeddedFont>
      <p:font typeface="Hind"/>
      <p:regular r:id="rId55"/>
      <p:bold r:id="rId56"/>
    </p:embeddedFont>
    <p:embeddedFont>
      <p:font typeface="Bebas Neue"/>
      <p:regular r:id="rId57"/>
    </p:embeddedFont>
    <p:embeddedFont>
      <p:font typeface="Arvo"/>
      <p:regular r:id="rId58"/>
      <p:bold r:id="rId59"/>
      <p:italic r:id="rId60"/>
      <p:boldItalic r:id="rId61"/>
    </p:embeddedFont>
    <p:embeddedFont>
      <p:font typeface="Didact Gothic"/>
      <p:regular r:id="rId62"/>
    </p:embeddedFont>
    <p:embeddedFont>
      <p:font typeface="Capriola"/>
      <p:regular r:id="rId63"/>
    </p:embeddedFont>
    <p:embeddedFont>
      <p:font typeface="DM Sans"/>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42" Type="http://schemas.openxmlformats.org/officeDocument/2006/relationships/font" Target="fonts/Lato-boldItalic.fntdata"/><Relationship Id="rId41" Type="http://schemas.openxmlformats.org/officeDocument/2006/relationships/font" Target="fonts/Lato-italic.fntdata"/><Relationship Id="rId44" Type="http://schemas.openxmlformats.org/officeDocument/2006/relationships/font" Target="fonts/Poppins-bold.fntdata"/><Relationship Id="rId43" Type="http://schemas.openxmlformats.org/officeDocument/2006/relationships/font" Target="fonts/Poppins-regular.fntdata"/><Relationship Id="rId46" Type="http://schemas.openxmlformats.org/officeDocument/2006/relationships/font" Target="fonts/Poppins-boldItalic.fntdata"/><Relationship Id="rId45" Type="http://schemas.openxmlformats.org/officeDocument/2006/relationships/font" Target="fonts/Poppins-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Epilogue-bold.fntdata"/><Relationship Id="rId30" Type="http://schemas.openxmlformats.org/officeDocument/2006/relationships/font" Target="fonts/Epilogue-regular.fntdata"/><Relationship Id="rId33" Type="http://schemas.openxmlformats.org/officeDocument/2006/relationships/font" Target="fonts/Epilogue-boldItalic.fntdata"/><Relationship Id="rId32" Type="http://schemas.openxmlformats.org/officeDocument/2006/relationships/font" Target="fonts/Epilogue-italic.fntdata"/><Relationship Id="rId35" Type="http://schemas.openxmlformats.org/officeDocument/2006/relationships/font" Target="fonts/BellotaText-bold.fntdata"/><Relationship Id="rId34" Type="http://schemas.openxmlformats.org/officeDocument/2006/relationships/font" Target="fonts/BellotaText-regular.fntdata"/><Relationship Id="rId37" Type="http://schemas.openxmlformats.org/officeDocument/2006/relationships/font" Target="fonts/BellotaText-boldItalic.fntdata"/><Relationship Id="rId36" Type="http://schemas.openxmlformats.org/officeDocument/2006/relationships/font" Target="fonts/BellotaText-italic.fntdata"/><Relationship Id="rId39" Type="http://schemas.openxmlformats.org/officeDocument/2006/relationships/font" Target="fonts/Lato-regular.fntdata"/><Relationship Id="rId38" Type="http://schemas.openxmlformats.org/officeDocument/2006/relationships/font" Target="fonts/GloriaHallelujah-regular.fntdata"/><Relationship Id="rId62" Type="http://schemas.openxmlformats.org/officeDocument/2006/relationships/font" Target="fonts/DidactGothic-regular.fntdata"/><Relationship Id="rId61" Type="http://schemas.openxmlformats.org/officeDocument/2006/relationships/font" Target="fonts/Arvo-boldItalic.fntdata"/><Relationship Id="rId20" Type="http://schemas.openxmlformats.org/officeDocument/2006/relationships/font" Target="fonts/Amiko-regular.fntdata"/><Relationship Id="rId64" Type="http://schemas.openxmlformats.org/officeDocument/2006/relationships/font" Target="fonts/DMSans-regular.fntdata"/><Relationship Id="rId63" Type="http://schemas.openxmlformats.org/officeDocument/2006/relationships/font" Target="fonts/Capriola-regular.fntdata"/><Relationship Id="rId22" Type="http://schemas.openxmlformats.org/officeDocument/2006/relationships/font" Target="fonts/Pacifico-regular.fntdata"/><Relationship Id="rId66" Type="http://schemas.openxmlformats.org/officeDocument/2006/relationships/font" Target="fonts/DMSans-italic.fntdata"/><Relationship Id="rId21" Type="http://schemas.openxmlformats.org/officeDocument/2006/relationships/font" Target="fonts/Amiko-bold.fntdata"/><Relationship Id="rId65" Type="http://schemas.openxmlformats.org/officeDocument/2006/relationships/font" Target="fonts/DMSans-bold.fntdata"/><Relationship Id="rId24" Type="http://schemas.openxmlformats.org/officeDocument/2006/relationships/font" Target="fonts/AnekMalayalam-bold.fntdata"/><Relationship Id="rId23" Type="http://schemas.openxmlformats.org/officeDocument/2006/relationships/font" Target="fonts/AnekMalayalam-regular.fntdata"/><Relationship Id="rId67" Type="http://schemas.openxmlformats.org/officeDocument/2006/relationships/font" Target="fonts/DMSans-boldItalic.fntdata"/><Relationship Id="rId60" Type="http://schemas.openxmlformats.org/officeDocument/2006/relationships/font" Target="fonts/Arvo-italic.fntdata"/><Relationship Id="rId26" Type="http://schemas.openxmlformats.org/officeDocument/2006/relationships/font" Target="fonts/Sintony-bold.fntdata"/><Relationship Id="rId25" Type="http://schemas.openxmlformats.org/officeDocument/2006/relationships/font" Target="fonts/Sintony-regular.fntdata"/><Relationship Id="rId28" Type="http://schemas.openxmlformats.org/officeDocument/2006/relationships/font" Target="fonts/Rowdies-bold.fntdata"/><Relationship Id="rId27" Type="http://schemas.openxmlformats.org/officeDocument/2006/relationships/font" Target="fonts/Rowdies-regular.fntdata"/><Relationship Id="rId29" Type="http://schemas.openxmlformats.org/officeDocument/2006/relationships/font" Target="fonts/AnnieUseYourTelescope-regular.fntdata"/><Relationship Id="rId51" Type="http://schemas.openxmlformats.org/officeDocument/2006/relationships/font" Target="fonts/Cabin-regular.fntdata"/><Relationship Id="rId50" Type="http://schemas.openxmlformats.org/officeDocument/2006/relationships/font" Target="fonts/Montserrat-boldItalic.fntdata"/><Relationship Id="rId53" Type="http://schemas.openxmlformats.org/officeDocument/2006/relationships/font" Target="fonts/Cabin-italic.fntdata"/><Relationship Id="rId52" Type="http://schemas.openxmlformats.org/officeDocument/2006/relationships/font" Target="fonts/Cabin-bold.fntdata"/><Relationship Id="rId11" Type="http://schemas.openxmlformats.org/officeDocument/2006/relationships/slide" Target="slides/slide7.xml"/><Relationship Id="rId55" Type="http://schemas.openxmlformats.org/officeDocument/2006/relationships/font" Target="fonts/Hind-regular.fntdata"/><Relationship Id="rId10" Type="http://schemas.openxmlformats.org/officeDocument/2006/relationships/slide" Target="slides/slide6.xml"/><Relationship Id="rId54" Type="http://schemas.openxmlformats.org/officeDocument/2006/relationships/font" Target="fonts/Cabin-boldItalic.fntdata"/><Relationship Id="rId13" Type="http://schemas.openxmlformats.org/officeDocument/2006/relationships/slide" Target="slides/slide9.xml"/><Relationship Id="rId57" Type="http://schemas.openxmlformats.org/officeDocument/2006/relationships/font" Target="fonts/BebasNeue-regular.fntdata"/><Relationship Id="rId12" Type="http://schemas.openxmlformats.org/officeDocument/2006/relationships/slide" Target="slides/slide8.xml"/><Relationship Id="rId56" Type="http://schemas.openxmlformats.org/officeDocument/2006/relationships/font" Target="fonts/Hind-bold.fntdata"/><Relationship Id="rId15" Type="http://schemas.openxmlformats.org/officeDocument/2006/relationships/slide" Target="slides/slide11.xml"/><Relationship Id="rId59" Type="http://schemas.openxmlformats.org/officeDocument/2006/relationships/font" Target="fonts/Arvo-bold.fntdata"/><Relationship Id="rId14" Type="http://schemas.openxmlformats.org/officeDocument/2006/relationships/slide" Target="slides/slide10.xml"/><Relationship Id="rId58" Type="http://schemas.openxmlformats.org/officeDocument/2006/relationships/font" Target="fonts/Arvo-regular.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DelaGothicOne-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joredu.gob.mx/images/publicaciones/fasciculo2_aprendamos-comunidad.pdf"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educima.com/hiddenwords/contextualizacion_y_codiseno-5e46b308e6d809d1799d5bdfb918a96a" TargetMode="External"/><Relationship Id="rId3" Type="http://schemas.openxmlformats.org/officeDocument/2006/relationships/hyperlink" Target="http://www.educima.com/hiddenwords/contextualizacion_y_codiseno-9c69a4322c1b8d23feacac0bd3098698"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ew.genially.com/6529797fb723580011f08751/interactive-content-tangram-de-integracion-curricular"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384ad9bc3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384ad9bc3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d1bf8d60a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d1bf8d60a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31b0c1c62a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31b0c1c62a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d1bf8d60a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d1bf8d60a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dae0880b1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1dae0880b1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https://www.mejoredu.gob.mx/images/publicaciones/fasciculo2_aprendamos-comunidad.pdf</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38fbf4e1a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38fbf4e1a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www.educima.com/hiddenwords/contextualizacion_y_codiseno-5e46b308e6d809d1799d5bdfb918a96a</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www.educima.com/hiddenwords/contextualizacion_y_codiseno-9c69a4322c1b8d23feacac0bd3098698</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dae0880b1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dae0880b1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u="sng">
                <a:solidFill>
                  <a:srgbClr val="000D2D"/>
                </a:solidFill>
                <a:hlinkClick r:id="rId2">
                  <a:extLst>
                    <a:ext uri="{A12FA001-AC4F-418D-AE19-62706E023703}">
                      <ahyp:hlinkClr val="tx"/>
                    </a:ext>
                  </a:extLst>
                </a:hlinkClick>
              </a:rPr>
              <a:t>https://view.genially.com/6529797fb723580011f08751/interactive-content-tangram-de-integracion-curricular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38fbf4e1a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38fbf4e1a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d1bf8d60a4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d1bf8d60a4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1dae0880b13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1dae0880b13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31b0c1c62a_3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31b0c1c62a_3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d1bf8d60a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d1bf8d60a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d1bf8d60a4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d1bf8d60a4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3923697e6e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3923697e6e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7" name="Shape 7"/>
        <p:cNvGrpSpPr/>
        <p:nvPr/>
      </p:nvGrpSpPr>
      <p:grpSpPr>
        <a:xfrm>
          <a:off x="0" y="0"/>
          <a:ext cx="0" cy="0"/>
          <a:chOff x="0" y="0"/>
          <a:chExt cx="0" cy="0"/>
        </a:xfrm>
      </p:grpSpPr>
      <p:sp>
        <p:nvSpPr>
          <p:cNvPr id="8" name="Google Shape;8;p2"/>
          <p:cNvSpPr txBox="1"/>
          <p:nvPr>
            <p:ph type="ctrTitle"/>
          </p:nvPr>
        </p:nvSpPr>
        <p:spPr>
          <a:xfrm>
            <a:off x="967475" y="1028400"/>
            <a:ext cx="4065900" cy="2505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191919"/>
              </a:buClr>
              <a:buSzPts val="5200"/>
              <a:buChar char="●"/>
              <a:defRPr sz="5100"/>
            </a:lvl1pPr>
            <a:lvl2pPr lvl="1" algn="ctr">
              <a:spcBef>
                <a:spcPts val="0"/>
              </a:spcBef>
              <a:spcAft>
                <a:spcPts val="0"/>
              </a:spcAft>
              <a:buClr>
                <a:srgbClr val="191919"/>
              </a:buClr>
              <a:buSzPts val="5200"/>
              <a:buChar char="○"/>
              <a:defRPr sz="5200">
                <a:solidFill>
                  <a:srgbClr val="191919"/>
                </a:solidFill>
              </a:defRPr>
            </a:lvl2pPr>
            <a:lvl3pPr lvl="2" algn="ctr">
              <a:spcBef>
                <a:spcPts val="0"/>
              </a:spcBef>
              <a:spcAft>
                <a:spcPts val="0"/>
              </a:spcAft>
              <a:buClr>
                <a:srgbClr val="191919"/>
              </a:buClr>
              <a:buSzPts val="5200"/>
              <a:buChar char="■"/>
              <a:defRPr sz="5200">
                <a:solidFill>
                  <a:srgbClr val="191919"/>
                </a:solidFill>
              </a:defRPr>
            </a:lvl3pPr>
            <a:lvl4pPr lvl="3" algn="ctr">
              <a:spcBef>
                <a:spcPts val="0"/>
              </a:spcBef>
              <a:spcAft>
                <a:spcPts val="0"/>
              </a:spcAft>
              <a:buClr>
                <a:srgbClr val="191919"/>
              </a:buClr>
              <a:buSzPts val="5200"/>
              <a:buChar char="●"/>
              <a:defRPr sz="5200">
                <a:solidFill>
                  <a:srgbClr val="191919"/>
                </a:solidFill>
              </a:defRPr>
            </a:lvl4pPr>
            <a:lvl5pPr lvl="4" algn="ctr">
              <a:spcBef>
                <a:spcPts val="0"/>
              </a:spcBef>
              <a:spcAft>
                <a:spcPts val="0"/>
              </a:spcAft>
              <a:buClr>
                <a:srgbClr val="191919"/>
              </a:buClr>
              <a:buSzPts val="5200"/>
              <a:buChar char="○"/>
              <a:defRPr sz="5200">
                <a:solidFill>
                  <a:srgbClr val="191919"/>
                </a:solidFill>
              </a:defRPr>
            </a:lvl5pPr>
            <a:lvl6pPr lvl="5" algn="ctr">
              <a:spcBef>
                <a:spcPts val="0"/>
              </a:spcBef>
              <a:spcAft>
                <a:spcPts val="0"/>
              </a:spcAft>
              <a:buClr>
                <a:srgbClr val="191919"/>
              </a:buClr>
              <a:buSzPts val="5200"/>
              <a:buChar char="■"/>
              <a:defRPr sz="5200">
                <a:solidFill>
                  <a:srgbClr val="191919"/>
                </a:solidFill>
              </a:defRPr>
            </a:lvl6pPr>
            <a:lvl7pPr lvl="6" algn="ctr">
              <a:spcBef>
                <a:spcPts val="0"/>
              </a:spcBef>
              <a:spcAft>
                <a:spcPts val="0"/>
              </a:spcAft>
              <a:buClr>
                <a:srgbClr val="191919"/>
              </a:buClr>
              <a:buSzPts val="5200"/>
              <a:buChar char="●"/>
              <a:defRPr sz="5200">
                <a:solidFill>
                  <a:srgbClr val="191919"/>
                </a:solidFill>
              </a:defRPr>
            </a:lvl7pPr>
            <a:lvl8pPr lvl="7" algn="ctr">
              <a:spcBef>
                <a:spcPts val="0"/>
              </a:spcBef>
              <a:spcAft>
                <a:spcPts val="0"/>
              </a:spcAft>
              <a:buClr>
                <a:srgbClr val="191919"/>
              </a:buClr>
              <a:buSzPts val="5200"/>
              <a:buChar char="○"/>
              <a:defRPr sz="5200">
                <a:solidFill>
                  <a:srgbClr val="191919"/>
                </a:solidFill>
              </a:defRPr>
            </a:lvl8pPr>
            <a:lvl9pPr lvl="8" algn="ctr">
              <a:spcBef>
                <a:spcPts val="0"/>
              </a:spcBef>
              <a:spcAft>
                <a:spcPts val="0"/>
              </a:spcAft>
              <a:buClr>
                <a:srgbClr val="191919"/>
              </a:buClr>
              <a:buSzPts val="5200"/>
              <a:buChar char="■"/>
              <a:defRPr sz="5200">
                <a:solidFill>
                  <a:srgbClr val="191919"/>
                </a:solidFill>
              </a:defRPr>
            </a:lvl9pPr>
          </a:lstStyle>
          <a:p/>
        </p:txBody>
      </p:sp>
      <p:sp>
        <p:nvSpPr>
          <p:cNvPr id="9" name="Google Shape;9;p2"/>
          <p:cNvSpPr txBox="1"/>
          <p:nvPr>
            <p:ph idx="1" type="subTitle"/>
          </p:nvPr>
        </p:nvSpPr>
        <p:spPr>
          <a:xfrm>
            <a:off x="967475" y="3666900"/>
            <a:ext cx="4065900" cy="4482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lvl1pPr lvl="0" algn="ctr">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 name="Google Shape;10;p2"/>
          <p:cNvSpPr/>
          <p:nvPr/>
        </p:nvSpPr>
        <p:spPr>
          <a:xfrm rot="4789620">
            <a:off x="-2152637" y="2372238"/>
            <a:ext cx="4628091" cy="4282175"/>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rot="4789790">
            <a:off x="6522177" y="-1594859"/>
            <a:ext cx="4613557" cy="426872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26190" y="3208380"/>
            <a:ext cx="418822" cy="40376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84023" y="2559701"/>
            <a:ext cx="195607" cy="221048"/>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713621" y="2462200"/>
            <a:ext cx="4149000" cy="841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3600"/>
              <a:buChar char="●"/>
              <a:defRPr sz="5100">
                <a:solidFill>
                  <a:schemeClr val="lt1"/>
                </a:solidFill>
              </a:defRPr>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
        <p:nvSpPr>
          <p:cNvPr id="16" name="Google Shape;16;p3"/>
          <p:cNvSpPr txBox="1"/>
          <p:nvPr>
            <p:ph hasCustomPrompt="1" idx="2" type="title"/>
          </p:nvPr>
        </p:nvSpPr>
        <p:spPr>
          <a:xfrm>
            <a:off x="3713621" y="1114900"/>
            <a:ext cx="1690200" cy="1324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Char char="●"/>
              <a:defRPr sz="10100">
                <a:solidFill>
                  <a:schemeClr val="lt1"/>
                </a:solidFill>
              </a:defRPr>
            </a:lvl1pPr>
            <a:lvl2pPr lvl="1" rtl="0" algn="ctr">
              <a:spcBef>
                <a:spcPts val="0"/>
              </a:spcBef>
              <a:spcAft>
                <a:spcPts val="0"/>
              </a:spcAft>
              <a:buSzPts val="6000"/>
              <a:buChar char="○"/>
              <a:defRPr sz="6000"/>
            </a:lvl2pPr>
            <a:lvl3pPr lvl="2" rtl="0" algn="ctr">
              <a:spcBef>
                <a:spcPts val="0"/>
              </a:spcBef>
              <a:spcAft>
                <a:spcPts val="0"/>
              </a:spcAft>
              <a:buSzPts val="6000"/>
              <a:buChar char="■"/>
              <a:defRPr sz="6000"/>
            </a:lvl3pPr>
            <a:lvl4pPr lvl="3" rtl="0" algn="ctr">
              <a:spcBef>
                <a:spcPts val="0"/>
              </a:spcBef>
              <a:spcAft>
                <a:spcPts val="0"/>
              </a:spcAft>
              <a:buSzPts val="6000"/>
              <a:buChar char="●"/>
              <a:defRPr sz="6000"/>
            </a:lvl4pPr>
            <a:lvl5pPr lvl="4" rtl="0" algn="ctr">
              <a:spcBef>
                <a:spcPts val="0"/>
              </a:spcBef>
              <a:spcAft>
                <a:spcPts val="0"/>
              </a:spcAft>
              <a:buSzPts val="6000"/>
              <a:buChar char="○"/>
              <a:defRPr sz="6000"/>
            </a:lvl5pPr>
            <a:lvl6pPr lvl="5" rtl="0" algn="ctr">
              <a:spcBef>
                <a:spcPts val="0"/>
              </a:spcBef>
              <a:spcAft>
                <a:spcPts val="0"/>
              </a:spcAft>
              <a:buSzPts val="6000"/>
              <a:buChar char="■"/>
              <a:defRPr sz="6000"/>
            </a:lvl6pPr>
            <a:lvl7pPr lvl="6" rtl="0" algn="ctr">
              <a:spcBef>
                <a:spcPts val="0"/>
              </a:spcBef>
              <a:spcAft>
                <a:spcPts val="0"/>
              </a:spcAft>
              <a:buSzPts val="6000"/>
              <a:buChar char="●"/>
              <a:defRPr sz="6000"/>
            </a:lvl7pPr>
            <a:lvl8pPr lvl="7" rtl="0" algn="ctr">
              <a:spcBef>
                <a:spcPts val="0"/>
              </a:spcBef>
              <a:spcAft>
                <a:spcPts val="0"/>
              </a:spcAft>
              <a:buSzPts val="6000"/>
              <a:buChar char="○"/>
              <a:defRPr sz="6000"/>
            </a:lvl8pPr>
            <a:lvl9pPr lvl="8" rtl="0" algn="ctr">
              <a:spcBef>
                <a:spcPts val="0"/>
              </a:spcBef>
              <a:spcAft>
                <a:spcPts val="0"/>
              </a:spcAft>
              <a:buSzPts val="6000"/>
              <a:buChar char="■"/>
              <a:defRPr sz="6000"/>
            </a:lvl9pPr>
          </a:lstStyle>
          <a:p>
            <a:r>
              <a:t>xx%</a:t>
            </a:r>
          </a:p>
        </p:txBody>
      </p:sp>
      <p:sp>
        <p:nvSpPr>
          <p:cNvPr id="17" name="Google Shape;17;p3"/>
          <p:cNvSpPr txBox="1"/>
          <p:nvPr>
            <p:ph idx="1" type="subTitle"/>
          </p:nvPr>
        </p:nvSpPr>
        <p:spPr>
          <a:xfrm>
            <a:off x="3713621" y="3433075"/>
            <a:ext cx="4149000" cy="443100"/>
          </a:xfrm>
          <a:prstGeom prst="rect">
            <a:avLst/>
          </a:prstGeom>
          <a:solidFill>
            <a:schemeClr val="accent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8" name="Google Shape;18;p3"/>
          <p:cNvSpPr/>
          <p:nvPr/>
        </p:nvSpPr>
        <p:spPr>
          <a:xfrm rot="4789584">
            <a:off x="-1216626" y="3886082"/>
            <a:ext cx="3051269" cy="2823209"/>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4789584">
            <a:off x="-626852" y="3152151"/>
            <a:ext cx="3051269" cy="2823209"/>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4789584">
            <a:off x="6905135" y="-872099"/>
            <a:ext cx="3051269" cy="2823209"/>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txBox="1"/>
          <p:nvPr>
            <p:ph type="title"/>
          </p:nvPr>
        </p:nvSpPr>
        <p:spPr>
          <a:xfrm>
            <a:off x="720000" y="445025"/>
            <a:ext cx="7704000" cy="576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23" name="Google Shape;23;p4"/>
          <p:cNvSpPr txBox="1"/>
          <p:nvPr>
            <p:ph idx="1" type="body"/>
          </p:nvPr>
        </p:nvSpPr>
        <p:spPr>
          <a:xfrm>
            <a:off x="720000" y="1110322"/>
            <a:ext cx="7704000" cy="3594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Char char="●"/>
              <a:defRPr>
                <a:solidFill>
                  <a:srgbClr val="434343"/>
                </a:solidFill>
              </a:defRPr>
            </a:lvl1pPr>
            <a:lvl2pPr indent="-304800" lvl="1" marL="914400" rtl="0">
              <a:lnSpc>
                <a:spcPct val="115000"/>
              </a:lnSpc>
              <a:spcBef>
                <a:spcPts val="0"/>
              </a:spcBef>
              <a:spcAft>
                <a:spcPts val="0"/>
              </a:spcAft>
              <a:buClr>
                <a:srgbClr val="434343"/>
              </a:buClr>
              <a:buSzPts val="1200"/>
              <a:buFont typeface="Roboto Condensed Light"/>
              <a:buChar char="○"/>
              <a:defRPr>
                <a:solidFill>
                  <a:srgbClr val="434343"/>
                </a:solidFill>
              </a:defRPr>
            </a:lvl2pPr>
            <a:lvl3pPr indent="-304800" lvl="2" marL="1371600" rtl="0">
              <a:lnSpc>
                <a:spcPct val="115000"/>
              </a:lnSpc>
              <a:spcBef>
                <a:spcPts val="1600"/>
              </a:spcBef>
              <a:spcAft>
                <a:spcPts val="0"/>
              </a:spcAft>
              <a:buClr>
                <a:srgbClr val="434343"/>
              </a:buClr>
              <a:buSzPts val="1200"/>
              <a:buFont typeface="Roboto Condensed Light"/>
              <a:buChar char="■"/>
              <a:defRPr>
                <a:solidFill>
                  <a:srgbClr val="434343"/>
                </a:solidFill>
              </a:defRPr>
            </a:lvl3pPr>
            <a:lvl4pPr indent="-304800" lvl="3" marL="1828800" rtl="0">
              <a:lnSpc>
                <a:spcPct val="115000"/>
              </a:lnSpc>
              <a:spcBef>
                <a:spcPts val="1600"/>
              </a:spcBef>
              <a:spcAft>
                <a:spcPts val="0"/>
              </a:spcAft>
              <a:buClr>
                <a:srgbClr val="434343"/>
              </a:buClr>
              <a:buSzPts val="1200"/>
              <a:buFont typeface="Roboto Condensed Light"/>
              <a:buChar char="●"/>
              <a:defRPr>
                <a:solidFill>
                  <a:srgbClr val="434343"/>
                </a:solidFill>
              </a:defRPr>
            </a:lvl4pPr>
            <a:lvl5pPr indent="-304800" lvl="4" marL="2286000" rtl="0">
              <a:lnSpc>
                <a:spcPct val="115000"/>
              </a:lnSpc>
              <a:spcBef>
                <a:spcPts val="1600"/>
              </a:spcBef>
              <a:spcAft>
                <a:spcPts val="0"/>
              </a:spcAft>
              <a:buClr>
                <a:srgbClr val="434343"/>
              </a:buClr>
              <a:buSzPts val="1200"/>
              <a:buFont typeface="Roboto Condensed Light"/>
              <a:buChar char="○"/>
              <a:defRPr>
                <a:solidFill>
                  <a:srgbClr val="434343"/>
                </a:solidFill>
              </a:defRPr>
            </a:lvl5pPr>
            <a:lvl6pPr indent="-304800" lvl="5" marL="2743200" rtl="0">
              <a:lnSpc>
                <a:spcPct val="115000"/>
              </a:lnSpc>
              <a:spcBef>
                <a:spcPts val="1600"/>
              </a:spcBef>
              <a:spcAft>
                <a:spcPts val="0"/>
              </a:spcAft>
              <a:buClr>
                <a:srgbClr val="434343"/>
              </a:buClr>
              <a:buSzPts val="1200"/>
              <a:buFont typeface="Roboto Condensed Light"/>
              <a:buChar char="■"/>
              <a:defRPr>
                <a:solidFill>
                  <a:srgbClr val="434343"/>
                </a:solidFill>
              </a:defRPr>
            </a:lvl6pPr>
            <a:lvl7pPr indent="-304800" lvl="6" marL="3200400" rtl="0">
              <a:lnSpc>
                <a:spcPct val="115000"/>
              </a:lnSpc>
              <a:spcBef>
                <a:spcPts val="1600"/>
              </a:spcBef>
              <a:spcAft>
                <a:spcPts val="0"/>
              </a:spcAft>
              <a:buClr>
                <a:srgbClr val="434343"/>
              </a:buClr>
              <a:buSzPts val="1200"/>
              <a:buFont typeface="Roboto Condensed Light"/>
              <a:buChar char="●"/>
              <a:defRPr>
                <a:solidFill>
                  <a:srgbClr val="434343"/>
                </a:solidFill>
              </a:defRPr>
            </a:lvl7pPr>
            <a:lvl8pPr indent="-304800" lvl="7" marL="3657600" rtl="0">
              <a:lnSpc>
                <a:spcPct val="115000"/>
              </a:lnSpc>
              <a:spcBef>
                <a:spcPts val="1600"/>
              </a:spcBef>
              <a:spcAft>
                <a:spcPts val="0"/>
              </a:spcAft>
              <a:buClr>
                <a:srgbClr val="434343"/>
              </a:buClr>
              <a:buSzPts val="1200"/>
              <a:buFont typeface="Roboto Condensed Light"/>
              <a:buChar char="○"/>
              <a:defRPr>
                <a:solidFill>
                  <a:srgbClr val="434343"/>
                </a:solidFill>
              </a:defRPr>
            </a:lvl8pPr>
            <a:lvl9pPr indent="-304800" lvl="8" marL="4114800" rtl="0">
              <a:lnSpc>
                <a:spcPct val="115000"/>
              </a:lnSpc>
              <a:spcBef>
                <a:spcPts val="1600"/>
              </a:spcBef>
              <a:spcAft>
                <a:spcPts val="1600"/>
              </a:spcAft>
              <a:buClr>
                <a:srgbClr val="434343"/>
              </a:buClr>
              <a:buSzPts val="1200"/>
              <a:buFont typeface="Roboto Condensed Light"/>
              <a:buChar char="■"/>
              <a:defRPr>
                <a:solidFill>
                  <a:srgbClr val="434343"/>
                </a:solidFill>
              </a:defRPr>
            </a:lvl9pPr>
          </a:lstStyle>
          <a:p/>
        </p:txBody>
      </p:sp>
      <p:sp>
        <p:nvSpPr>
          <p:cNvPr id="24" name="Google Shape;24;p4"/>
          <p:cNvSpPr/>
          <p:nvPr/>
        </p:nvSpPr>
        <p:spPr>
          <a:xfrm rot="-2079523">
            <a:off x="-1473686" y="2935881"/>
            <a:ext cx="2236508" cy="3047102"/>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4"/>
          <p:cNvSpPr/>
          <p:nvPr/>
        </p:nvSpPr>
        <p:spPr>
          <a:xfrm rot="-339241">
            <a:off x="7132662" y="2564783"/>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p:nvPr/>
        </p:nvSpPr>
        <p:spPr>
          <a:xfrm>
            <a:off x="7857446" y="-389645"/>
            <a:ext cx="3782215" cy="2242034"/>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 name="Google Shape;27;p4"/>
          <p:cNvPicPr preferRelativeResize="0"/>
          <p:nvPr/>
        </p:nvPicPr>
        <p:blipFill>
          <a:blip r:embed="rId2">
            <a:alphaModFix/>
          </a:blip>
          <a:stretch>
            <a:fillRect/>
          </a:stretch>
        </p:blipFill>
        <p:spPr>
          <a:xfrm rot="10800000">
            <a:off x="-98624" y="-29225"/>
            <a:ext cx="1355924" cy="949850"/>
          </a:xfrm>
          <a:prstGeom prst="rect">
            <a:avLst/>
          </a:prstGeom>
          <a:noFill/>
          <a:ln>
            <a:noFill/>
          </a:ln>
        </p:spPr>
      </p:pic>
      <p:sp>
        <p:nvSpPr>
          <p:cNvPr id="28" name="Google Shape;28;p4"/>
          <p:cNvSpPr/>
          <p:nvPr/>
        </p:nvSpPr>
        <p:spPr>
          <a:xfrm>
            <a:off x="1506878" y="135810"/>
            <a:ext cx="330834" cy="30922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 name="Google Shape;29;p4"/>
          <p:cNvPicPr preferRelativeResize="0"/>
          <p:nvPr/>
        </p:nvPicPr>
        <p:blipFill>
          <a:blip r:embed="rId3">
            <a:alphaModFix/>
          </a:blip>
          <a:stretch>
            <a:fillRect/>
          </a:stretch>
        </p:blipFill>
        <p:spPr>
          <a:xfrm>
            <a:off x="8126575" y="119675"/>
            <a:ext cx="648450" cy="6691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2" name="Google Shape;32;p5"/>
          <p:cNvSpPr txBox="1"/>
          <p:nvPr>
            <p:ph idx="1" type="subTitle"/>
          </p:nvPr>
        </p:nvSpPr>
        <p:spPr>
          <a:xfrm>
            <a:off x="5036579" y="2173650"/>
            <a:ext cx="2673600" cy="121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 name="Google Shape;33;p5"/>
          <p:cNvSpPr txBox="1"/>
          <p:nvPr>
            <p:ph idx="2" type="subTitle"/>
          </p:nvPr>
        </p:nvSpPr>
        <p:spPr>
          <a:xfrm>
            <a:off x="1433832" y="2173650"/>
            <a:ext cx="2673600" cy="121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4" name="Google Shape;34;p5"/>
          <p:cNvSpPr txBox="1"/>
          <p:nvPr>
            <p:ph idx="3" type="subTitle"/>
          </p:nvPr>
        </p:nvSpPr>
        <p:spPr>
          <a:xfrm>
            <a:off x="5038379" y="1758750"/>
            <a:ext cx="2670000" cy="414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5" name="Google Shape;35;p5"/>
          <p:cNvSpPr txBox="1"/>
          <p:nvPr>
            <p:ph idx="4" type="subTitle"/>
          </p:nvPr>
        </p:nvSpPr>
        <p:spPr>
          <a:xfrm>
            <a:off x="1433821" y="1758750"/>
            <a:ext cx="2673600" cy="414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6" name="Google Shape;36;p5"/>
          <p:cNvSpPr/>
          <p:nvPr/>
        </p:nvSpPr>
        <p:spPr>
          <a:xfrm rot="8491827">
            <a:off x="8489420" y="-954243"/>
            <a:ext cx="2448035" cy="352036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rot="10231893">
            <a:off x="5350327" y="3327383"/>
            <a:ext cx="4854267" cy="2562369"/>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p:nvPr/>
        </p:nvSpPr>
        <p:spPr>
          <a:xfrm rot="10571273">
            <a:off x="-1400103" y="4331006"/>
            <a:ext cx="3782259" cy="2242061"/>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a:off x="509000" y="1870852"/>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200015" y="2365817"/>
            <a:ext cx="418822" cy="40376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5"/>
          <p:cNvPicPr preferRelativeResize="0"/>
          <p:nvPr/>
        </p:nvPicPr>
        <p:blipFill>
          <a:blip r:embed="rId2">
            <a:alphaModFix/>
          </a:blip>
          <a:stretch>
            <a:fillRect/>
          </a:stretch>
        </p:blipFill>
        <p:spPr>
          <a:xfrm rot="5400000">
            <a:off x="-459475" y="279050"/>
            <a:ext cx="1458450" cy="1333400"/>
          </a:xfrm>
          <a:prstGeom prst="rect">
            <a:avLst/>
          </a:prstGeom>
          <a:noFill/>
          <a:ln>
            <a:noFill/>
          </a:ln>
        </p:spPr>
      </p:pic>
      <p:pic>
        <p:nvPicPr>
          <p:cNvPr id="42" name="Google Shape;42;p5"/>
          <p:cNvPicPr preferRelativeResize="0"/>
          <p:nvPr/>
        </p:nvPicPr>
        <p:blipFill>
          <a:blip r:embed="rId2">
            <a:alphaModFix/>
          </a:blip>
          <a:stretch>
            <a:fillRect/>
          </a:stretch>
        </p:blipFill>
        <p:spPr>
          <a:xfrm rot="-5400000">
            <a:off x="8221700" y="279050"/>
            <a:ext cx="1458450" cy="1333400"/>
          </a:xfrm>
          <a:prstGeom prst="rect">
            <a:avLst/>
          </a:prstGeom>
          <a:noFill/>
          <a:ln>
            <a:noFill/>
          </a:ln>
        </p:spPr>
      </p:pic>
      <p:sp>
        <p:nvSpPr>
          <p:cNvPr id="43" name="Google Shape;43;p5"/>
          <p:cNvSpPr/>
          <p:nvPr/>
        </p:nvSpPr>
        <p:spPr>
          <a:xfrm>
            <a:off x="8334350" y="1758351"/>
            <a:ext cx="418782" cy="435658"/>
          </a:xfrm>
          <a:custGeom>
            <a:rect b="b" l="l" r="r" t="t"/>
            <a:pathLst>
              <a:path extrusionOk="0" h="49875" w="47943">
                <a:moveTo>
                  <a:pt x="23460" y="1"/>
                </a:moveTo>
                <a:cubicBezTo>
                  <a:pt x="23426" y="1"/>
                  <a:pt x="23391" y="2"/>
                  <a:pt x="23355" y="4"/>
                </a:cubicBezTo>
                <a:cubicBezTo>
                  <a:pt x="22479" y="64"/>
                  <a:pt x="22161" y="760"/>
                  <a:pt x="22101" y="1615"/>
                </a:cubicBezTo>
                <a:cubicBezTo>
                  <a:pt x="22042" y="2451"/>
                  <a:pt x="21903" y="3266"/>
                  <a:pt x="21743" y="4082"/>
                </a:cubicBezTo>
                <a:cubicBezTo>
                  <a:pt x="20789" y="8578"/>
                  <a:pt x="19794" y="13093"/>
                  <a:pt x="18859" y="17589"/>
                </a:cubicBezTo>
                <a:cubicBezTo>
                  <a:pt x="18720" y="18325"/>
                  <a:pt x="18660" y="19081"/>
                  <a:pt x="18680" y="19837"/>
                </a:cubicBezTo>
                <a:cubicBezTo>
                  <a:pt x="18700" y="20096"/>
                  <a:pt x="18978" y="20354"/>
                  <a:pt x="19137" y="20633"/>
                </a:cubicBezTo>
                <a:cubicBezTo>
                  <a:pt x="19396" y="20454"/>
                  <a:pt x="19635" y="20235"/>
                  <a:pt x="19814" y="19996"/>
                </a:cubicBezTo>
                <a:cubicBezTo>
                  <a:pt x="19993" y="19658"/>
                  <a:pt x="20132" y="19300"/>
                  <a:pt x="20212" y="18942"/>
                </a:cubicBezTo>
                <a:cubicBezTo>
                  <a:pt x="21007" y="16057"/>
                  <a:pt x="21823" y="13193"/>
                  <a:pt x="22619" y="10308"/>
                </a:cubicBezTo>
                <a:cubicBezTo>
                  <a:pt x="22718" y="9970"/>
                  <a:pt x="22838" y="9632"/>
                  <a:pt x="22937" y="9294"/>
                </a:cubicBezTo>
                <a:cubicBezTo>
                  <a:pt x="23235" y="9552"/>
                  <a:pt x="23414" y="9911"/>
                  <a:pt x="23474" y="10308"/>
                </a:cubicBezTo>
                <a:cubicBezTo>
                  <a:pt x="23912" y="12576"/>
                  <a:pt x="24310" y="14864"/>
                  <a:pt x="24747" y="17092"/>
                </a:cubicBezTo>
                <a:cubicBezTo>
                  <a:pt x="25041" y="18537"/>
                  <a:pt x="25401" y="19135"/>
                  <a:pt x="26165" y="19135"/>
                </a:cubicBezTo>
                <a:cubicBezTo>
                  <a:pt x="26589" y="19135"/>
                  <a:pt x="27139" y="18950"/>
                  <a:pt x="27870" y="18624"/>
                </a:cubicBezTo>
                <a:cubicBezTo>
                  <a:pt x="30377" y="17510"/>
                  <a:pt x="32963" y="16634"/>
                  <a:pt x="35529" y="15640"/>
                </a:cubicBezTo>
                <a:lnTo>
                  <a:pt x="35808" y="16217"/>
                </a:lnTo>
                <a:cubicBezTo>
                  <a:pt x="34335" y="17171"/>
                  <a:pt x="32903" y="18186"/>
                  <a:pt x="31371" y="19061"/>
                </a:cubicBezTo>
                <a:cubicBezTo>
                  <a:pt x="30635" y="19479"/>
                  <a:pt x="29820" y="19917"/>
                  <a:pt x="29959" y="20752"/>
                </a:cubicBezTo>
                <a:cubicBezTo>
                  <a:pt x="30078" y="21369"/>
                  <a:pt x="30735" y="22025"/>
                  <a:pt x="31312" y="22383"/>
                </a:cubicBezTo>
                <a:cubicBezTo>
                  <a:pt x="32704" y="23199"/>
                  <a:pt x="34196" y="23875"/>
                  <a:pt x="35629" y="24611"/>
                </a:cubicBezTo>
                <a:cubicBezTo>
                  <a:pt x="38433" y="26004"/>
                  <a:pt x="41000" y="27715"/>
                  <a:pt x="43048" y="30122"/>
                </a:cubicBezTo>
                <a:cubicBezTo>
                  <a:pt x="43287" y="30420"/>
                  <a:pt x="43506" y="30738"/>
                  <a:pt x="43844" y="31196"/>
                </a:cubicBezTo>
                <a:cubicBezTo>
                  <a:pt x="43684" y="31225"/>
                  <a:pt x="43534" y="31243"/>
                  <a:pt x="43380" y="31243"/>
                </a:cubicBezTo>
                <a:cubicBezTo>
                  <a:pt x="43323" y="31243"/>
                  <a:pt x="43266" y="31241"/>
                  <a:pt x="43208" y="31236"/>
                </a:cubicBezTo>
                <a:cubicBezTo>
                  <a:pt x="40005" y="30519"/>
                  <a:pt x="36802" y="29744"/>
                  <a:pt x="34137" y="27635"/>
                </a:cubicBezTo>
                <a:cubicBezTo>
                  <a:pt x="33725" y="27313"/>
                  <a:pt x="33280" y="27058"/>
                  <a:pt x="32823" y="27058"/>
                </a:cubicBezTo>
                <a:cubicBezTo>
                  <a:pt x="32573" y="27058"/>
                  <a:pt x="32321" y="27134"/>
                  <a:pt x="32068" y="27317"/>
                </a:cubicBezTo>
                <a:cubicBezTo>
                  <a:pt x="31371" y="27814"/>
                  <a:pt x="31312" y="28530"/>
                  <a:pt x="31570" y="29346"/>
                </a:cubicBezTo>
                <a:cubicBezTo>
                  <a:pt x="32585" y="32708"/>
                  <a:pt x="33580" y="36070"/>
                  <a:pt x="34574" y="39451"/>
                </a:cubicBezTo>
                <a:cubicBezTo>
                  <a:pt x="34674" y="39849"/>
                  <a:pt x="34733" y="40247"/>
                  <a:pt x="34793" y="40645"/>
                </a:cubicBezTo>
                <a:lnTo>
                  <a:pt x="34475" y="40744"/>
                </a:lnTo>
                <a:cubicBezTo>
                  <a:pt x="33699" y="39531"/>
                  <a:pt x="32943" y="38278"/>
                  <a:pt x="32107" y="37064"/>
                </a:cubicBezTo>
                <a:cubicBezTo>
                  <a:pt x="30894" y="35254"/>
                  <a:pt x="29661" y="33444"/>
                  <a:pt x="28348" y="31693"/>
                </a:cubicBezTo>
                <a:cubicBezTo>
                  <a:pt x="27945" y="31165"/>
                  <a:pt x="27449" y="30910"/>
                  <a:pt x="26964" y="30910"/>
                </a:cubicBezTo>
                <a:cubicBezTo>
                  <a:pt x="26372" y="30910"/>
                  <a:pt x="25795" y="31290"/>
                  <a:pt x="25424" y="32011"/>
                </a:cubicBezTo>
                <a:cubicBezTo>
                  <a:pt x="25085" y="32648"/>
                  <a:pt x="24807" y="33304"/>
                  <a:pt x="24588" y="34001"/>
                </a:cubicBezTo>
                <a:cubicBezTo>
                  <a:pt x="23593" y="37084"/>
                  <a:pt x="22639" y="40187"/>
                  <a:pt x="21644" y="43291"/>
                </a:cubicBezTo>
                <a:cubicBezTo>
                  <a:pt x="21505" y="43688"/>
                  <a:pt x="21326" y="44086"/>
                  <a:pt x="21167" y="44484"/>
                </a:cubicBezTo>
                <a:lnTo>
                  <a:pt x="20888" y="44444"/>
                </a:lnTo>
                <a:cubicBezTo>
                  <a:pt x="20848" y="44066"/>
                  <a:pt x="20828" y="43669"/>
                  <a:pt x="20828" y="43271"/>
                </a:cubicBezTo>
                <a:cubicBezTo>
                  <a:pt x="21107" y="38795"/>
                  <a:pt x="21405" y="34299"/>
                  <a:pt x="21644" y="29823"/>
                </a:cubicBezTo>
                <a:cubicBezTo>
                  <a:pt x="21684" y="29207"/>
                  <a:pt x="21525" y="28132"/>
                  <a:pt x="21186" y="28013"/>
                </a:cubicBezTo>
                <a:cubicBezTo>
                  <a:pt x="21006" y="27945"/>
                  <a:pt x="20810" y="27919"/>
                  <a:pt x="20604" y="27919"/>
                </a:cubicBezTo>
                <a:cubicBezTo>
                  <a:pt x="20085" y="27919"/>
                  <a:pt x="19506" y="28087"/>
                  <a:pt x="18978" y="28172"/>
                </a:cubicBezTo>
                <a:cubicBezTo>
                  <a:pt x="18700" y="28232"/>
                  <a:pt x="18481" y="28510"/>
                  <a:pt x="18203" y="28650"/>
                </a:cubicBezTo>
                <a:cubicBezTo>
                  <a:pt x="15477" y="29982"/>
                  <a:pt x="12732" y="31355"/>
                  <a:pt x="9967" y="32648"/>
                </a:cubicBezTo>
                <a:cubicBezTo>
                  <a:pt x="9350" y="32926"/>
                  <a:pt x="8574" y="32926"/>
                  <a:pt x="7580" y="33125"/>
                </a:cubicBezTo>
                <a:cubicBezTo>
                  <a:pt x="7719" y="32847"/>
                  <a:pt x="7898" y="32588"/>
                  <a:pt x="8077" y="32350"/>
                </a:cubicBezTo>
                <a:cubicBezTo>
                  <a:pt x="10922" y="29505"/>
                  <a:pt x="13846" y="26780"/>
                  <a:pt x="17407" y="24830"/>
                </a:cubicBezTo>
                <a:cubicBezTo>
                  <a:pt x="17785" y="24611"/>
                  <a:pt x="18322" y="24452"/>
                  <a:pt x="18521" y="24114"/>
                </a:cubicBezTo>
                <a:cubicBezTo>
                  <a:pt x="18839" y="23617"/>
                  <a:pt x="19098" y="22960"/>
                  <a:pt x="19038" y="22423"/>
                </a:cubicBezTo>
                <a:cubicBezTo>
                  <a:pt x="18998" y="22065"/>
                  <a:pt x="18401" y="21588"/>
                  <a:pt x="17964" y="21488"/>
                </a:cubicBezTo>
                <a:cubicBezTo>
                  <a:pt x="16870" y="21249"/>
                  <a:pt x="15736" y="21070"/>
                  <a:pt x="14602" y="20991"/>
                </a:cubicBezTo>
                <a:cubicBezTo>
                  <a:pt x="11419" y="20633"/>
                  <a:pt x="8495" y="19638"/>
                  <a:pt x="5988" y="17569"/>
                </a:cubicBezTo>
                <a:cubicBezTo>
                  <a:pt x="5710" y="17331"/>
                  <a:pt x="5451" y="17052"/>
                  <a:pt x="4994" y="16614"/>
                </a:cubicBezTo>
                <a:cubicBezTo>
                  <a:pt x="5143" y="16604"/>
                  <a:pt x="5292" y="16599"/>
                  <a:pt x="5441" y="16599"/>
                </a:cubicBezTo>
                <a:cubicBezTo>
                  <a:pt x="5591" y="16599"/>
                  <a:pt x="5740" y="16604"/>
                  <a:pt x="5889" y="16614"/>
                </a:cubicBezTo>
                <a:cubicBezTo>
                  <a:pt x="9509" y="17311"/>
                  <a:pt x="13229" y="17569"/>
                  <a:pt x="16631" y="19260"/>
                </a:cubicBezTo>
                <a:cubicBezTo>
                  <a:pt x="16876" y="19379"/>
                  <a:pt x="17120" y="19450"/>
                  <a:pt x="17348" y="19450"/>
                </a:cubicBezTo>
                <a:cubicBezTo>
                  <a:pt x="17732" y="19450"/>
                  <a:pt x="18070" y="19247"/>
                  <a:pt x="18282" y="18723"/>
                </a:cubicBezTo>
                <a:cubicBezTo>
                  <a:pt x="18620" y="17868"/>
                  <a:pt x="18342" y="17271"/>
                  <a:pt x="17526" y="17032"/>
                </a:cubicBezTo>
                <a:cubicBezTo>
                  <a:pt x="15477" y="16396"/>
                  <a:pt x="13428" y="15620"/>
                  <a:pt x="11340" y="15242"/>
                </a:cubicBezTo>
                <a:cubicBezTo>
                  <a:pt x="8197" y="14665"/>
                  <a:pt x="4994" y="14347"/>
                  <a:pt x="1811" y="13969"/>
                </a:cubicBezTo>
                <a:cubicBezTo>
                  <a:pt x="1711" y="13957"/>
                  <a:pt x="1611" y="13950"/>
                  <a:pt x="1511" y="13950"/>
                </a:cubicBezTo>
                <a:cubicBezTo>
                  <a:pt x="798" y="13950"/>
                  <a:pt x="130" y="14270"/>
                  <a:pt x="60" y="15003"/>
                </a:cubicBezTo>
                <a:cubicBezTo>
                  <a:pt x="1" y="15500"/>
                  <a:pt x="558" y="16177"/>
                  <a:pt x="1015" y="16575"/>
                </a:cubicBezTo>
                <a:cubicBezTo>
                  <a:pt x="1990" y="17410"/>
                  <a:pt x="3124" y="18067"/>
                  <a:pt x="4079" y="18902"/>
                </a:cubicBezTo>
                <a:cubicBezTo>
                  <a:pt x="6903" y="21389"/>
                  <a:pt x="10186" y="22741"/>
                  <a:pt x="13886" y="23159"/>
                </a:cubicBezTo>
                <a:cubicBezTo>
                  <a:pt x="14304" y="23219"/>
                  <a:pt x="14721" y="23338"/>
                  <a:pt x="15358" y="23477"/>
                </a:cubicBezTo>
                <a:cubicBezTo>
                  <a:pt x="13707" y="24731"/>
                  <a:pt x="12175" y="25725"/>
                  <a:pt x="10842" y="26919"/>
                </a:cubicBezTo>
                <a:cubicBezTo>
                  <a:pt x="8714" y="28848"/>
                  <a:pt x="6705" y="30897"/>
                  <a:pt x="4715" y="32946"/>
                </a:cubicBezTo>
                <a:cubicBezTo>
                  <a:pt x="4437" y="33265"/>
                  <a:pt x="4258" y="34040"/>
                  <a:pt x="4437" y="34359"/>
                </a:cubicBezTo>
                <a:cubicBezTo>
                  <a:pt x="4755" y="34776"/>
                  <a:pt x="5252" y="35055"/>
                  <a:pt x="5790" y="35095"/>
                </a:cubicBezTo>
                <a:cubicBezTo>
                  <a:pt x="6185" y="35120"/>
                  <a:pt x="6580" y="35133"/>
                  <a:pt x="6973" y="35133"/>
                </a:cubicBezTo>
                <a:cubicBezTo>
                  <a:pt x="8771" y="35133"/>
                  <a:pt x="10533" y="34851"/>
                  <a:pt x="12215" y="34100"/>
                </a:cubicBezTo>
                <a:cubicBezTo>
                  <a:pt x="14204" y="33245"/>
                  <a:pt x="16154" y="32369"/>
                  <a:pt x="18123" y="31494"/>
                </a:cubicBezTo>
                <a:cubicBezTo>
                  <a:pt x="18401" y="31375"/>
                  <a:pt x="18660" y="31275"/>
                  <a:pt x="19078" y="31116"/>
                </a:cubicBezTo>
                <a:cubicBezTo>
                  <a:pt x="19078" y="31574"/>
                  <a:pt x="19098" y="31912"/>
                  <a:pt x="19078" y="32230"/>
                </a:cubicBezTo>
                <a:cubicBezTo>
                  <a:pt x="18819" y="35771"/>
                  <a:pt x="18481" y="39292"/>
                  <a:pt x="18302" y="42833"/>
                </a:cubicBezTo>
                <a:cubicBezTo>
                  <a:pt x="18203" y="44484"/>
                  <a:pt x="18362" y="46155"/>
                  <a:pt x="18461" y="47806"/>
                </a:cubicBezTo>
                <a:cubicBezTo>
                  <a:pt x="18521" y="48781"/>
                  <a:pt x="18978" y="49616"/>
                  <a:pt x="19973" y="49835"/>
                </a:cubicBezTo>
                <a:cubicBezTo>
                  <a:pt x="20106" y="49862"/>
                  <a:pt x="20234" y="49875"/>
                  <a:pt x="20355" y="49875"/>
                </a:cubicBezTo>
                <a:cubicBezTo>
                  <a:pt x="21140" y="49875"/>
                  <a:pt x="21680" y="49345"/>
                  <a:pt x="22042" y="48622"/>
                </a:cubicBezTo>
                <a:cubicBezTo>
                  <a:pt x="22400" y="47945"/>
                  <a:pt x="22678" y="47249"/>
                  <a:pt x="22937" y="46533"/>
                </a:cubicBezTo>
                <a:cubicBezTo>
                  <a:pt x="24131" y="43112"/>
                  <a:pt x="25304" y="39670"/>
                  <a:pt x="26498" y="36249"/>
                </a:cubicBezTo>
                <a:cubicBezTo>
                  <a:pt x="26677" y="35751"/>
                  <a:pt x="26935" y="35274"/>
                  <a:pt x="27274" y="34498"/>
                </a:cubicBezTo>
                <a:cubicBezTo>
                  <a:pt x="27811" y="35333"/>
                  <a:pt x="28209" y="35910"/>
                  <a:pt x="28586" y="36507"/>
                </a:cubicBezTo>
                <a:cubicBezTo>
                  <a:pt x="30377" y="39392"/>
                  <a:pt x="32167" y="42296"/>
                  <a:pt x="33977" y="45160"/>
                </a:cubicBezTo>
                <a:cubicBezTo>
                  <a:pt x="34415" y="45857"/>
                  <a:pt x="34952" y="46513"/>
                  <a:pt x="35549" y="47070"/>
                </a:cubicBezTo>
                <a:cubicBezTo>
                  <a:pt x="35872" y="47345"/>
                  <a:pt x="36219" y="47473"/>
                  <a:pt x="36545" y="47473"/>
                </a:cubicBezTo>
                <a:cubicBezTo>
                  <a:pt x="37161" y="47473"/>
                  <a:pt x="37700" y="47016"/>
                  <a:pt x="37856" y="46235"/>
                </a:cubicBezTo>
                <a:cubicBezTo>
                  <a:pt x="37976" y="45638"/>
                  <a:pt x="38016" y="45041"/>
                  <a:pt x="37976" y="44424"/>
                </a:cubicBezTo>
                <a:cubicBezTo>
                  <a:pt x="37777" y="40466"/>
                  <a:pt x="36464" y="36766"/>
                  <a:pt x="35330" y="32986"/>
                </a:cubicBezTo>
                <a:cubicBezTo>
                  <a:pt x="35211" y="32608"/>
                  <a:pt x="35151" y="32190"/>
                  <a:pt x="35032" y="31614"/>
                </a:cubicBezTo>
                <a:lnTo>
                  <a:pt x="35032" y="31614"/>
                </a:lnTo>
                <a:cubicBezTo>
                  <a:pt x="35430" y="31753"/>
                  <a:pt x="35589" y="31812"/>
                  <a:pt x="35768" y="31852"/>
                </a:cubicBezTo>
                <a:cubicBezTo>
                  <a:pt x="39169" y="32847"/>
                  <a:pt x="42571" y="33842"/>
                  <a:pt x="45993" y="34717"/>
                </a:cubicBezTo>
                <a:cubicBezTo>
                  <a:pt x="46115" y="34751"/>
                  <a:pt x="46258" y="34767"/>
                  <a:pt x="46409" y="34767"/>
                </a:cubicBezTo>
                <a:cubicBezTo>
                  <a:pt x="46873" y="34767"/>
                  <a:pt x="47404" y="34614"/>
                  <a:pt x="47584" y="34359"/>
                </a:cubicBezTo>
                <a:cubicBezTo>
                  <a:pt x="47882" y="33941"/>
                  <a:pt x="47942" y="33006"/>
                  <a:pt x="47664" y="32588"/>
                </a:cubicBezTo>
                <a:cubicBezTo>
                  <a:pt x="46211" y="30500"/>
                  <a:pt x="44759" y="28371"/>
                  <a:pt x="43009" y="26521"/>
                </a:cubicBezTo>
                <a:cubicBezTo>
                  <a:pt x="40820" y="24174"/>
                  <a:pt x="37936" y="22741"/>
                  <a:pt x="35111" y="21289"/>
                </a:cubicBezTo>
                <a:cubicBezTo>
                  <a:pt x="34753" y="21110"/>
                  <a:pt x="34435" y="20911"/>
                  <a:pt x="33977" y="20633"/>
                </a:cubicBezTo>
                <a:cubicBezTo>
                  <a:pt x="34415" y="20314"/>
                  <a:pt x="34713" y="20155"/>
                  <a:pt x="34972" y="19937"/>
                </a:cubicBezTo>
                <a:cubicBezTo>
                  <a:pt x="37677" y="17728"/>
                  <a:pt x="40403" y="15500"/>
                  <a:pt x="43128" y="13292"/>
                </a:cubicBezTo>
                <a:cubicBezTo>
                  <a:pt x="43784" y="12735"/>
                  <a:pt x="43884" y="11940"/>
                  <a:pt x="43446" y="11363"/>
                </a:cubicBezTo>
                <a:cubicBezTo>
                  <a:pt x="43274" y="11133"/>
                  <a:pt x="42770" y="11007"/>
                  <a:pt x="42323" y="11007"/>
                </a:cubicBezTo>
                <a:cubicBezTo>
                  <a:pt x="42151" y="11007"/>
                  <a:pt x="41988" y="11026"/>
                  <a:pt x="41855" y="11064"/>
                </a:cubicBezTo>
                <a:cubicBezTo>
                  <a:pt x="37160" y="12536"/>
                  <a:pt x="32505" y="14048"/>
                  <a:pt x="27831" y="15540"/>
                </a:cubicBezTo>
                <a:cubicBezTo>
                  <a:pt x="27671" y="15580"/>
                  <a:pt x="27512" y="15600"/>
                  <a:pt x="27333" y="15600"/>
                </a:cubicBezTo>
                <a:cubicBezTo>
                  <a:pt x="27254" y="15361"/>
                  <a:pt x="27174" y="15103"/>
                  <a:pt x="27114" y="14864"/>
                </a:cubicBezTo>
                <a:cubicBezTo>
                  <a:pt x="26597" y="12039"/>
                  <a:pt x="26100" y="9214"/>
                  <a:pt x="25603" y="6390"/>
                </a:cubicBezTo>
                <a:cubicBezTo>
                  <a:pt x="25324" y="4738"/>
                  <a:pt x="25085" y="3087"/>
                  <a:pt x="24807" y="1456"/>
                </a:cubicBezTo>
                <a:cubicBezTo>
                  <a:pt x="24673" y="692"/>
                  <a:pt x="24301" y="1"/>
                  <a:pt x="234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 name="Google Shape;44;p5"/>
          <p:cNvPicPr preferRelativeResize="0"/>
          <p:nvPr/>
        </p:nvPicPr>
        <p:blipFill>
          <a:blip r:embed="rId3">
            <a:alphaModFix/>
          </a:blip>
          <a:stretch>
            <a:fillRect/>
          </a:stretch>
        </p:blipFill>
        <p:spPr>
          <a:xfrm>
            <a:off x="7710175" y="216513"/>
            <a:ext cx="673725" cy="6952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6"/>
          <p:cNvSpPr txBox="1"/>
          <p:nvPr>
            <p:ph type="title"/>
          </p:nvPr>
        </p:nvSpPr>
        <p:spPr>
          <a:xfrm>
            <a:off x="720000" y="445025"/>
            <a:ext cx="7704000" cy="576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7" name="Google Shape;47;p6"/>
          <p:cNvSpPr/>
          <p:nvPr/>
        </p:nvSpPr>
        <p:spPr>
          <a:xfrm rot="7607845">
            <a:off x="-208230" y="3706433"/>
            <a:ext cx="2295393" cy="3300956"/>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6"/>
          <p:cNvSpPr/>
          <p:nvPr/>
        </p:nvSpPr>
        <p:spPr>
          <a:xfrm rot="10460759">
            <a:off x="-2891611" y="-106436"/>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 name="Google Shape;49;p6"/>
          <p:cNvPicPr preferRelativeResize="0"/>
          <p:nvPr/>
        </p:nvPicPr>
        <p:blipFill>
          <a:blip r:embed="rId2">
            <a:alphaModFix/>
          </a:blip>
          <a:stretch>
            <a:fillRect/>
          </a:stretch>
        </p:blipFill>
        <p:spPr>
          <a:xfrm>
            <a:off x="8031266" y="4311476"/>
            <a:ext cx="1292460" cy="905400"/>
          </a:xfrm>
          <a:prstGeom prst="rect">
            <a:avLst/>
          </a:prstGeom>
          <a:noFill/>
          <a:ln>
            <a:noFill/>
          </a:ln>
        </p:spPr>
      </p:pic>
      <p:sp>
        <p:nvSpPr>
          <p:cNvPr id="50" name="Google Shape;50;p6"/>
          <p:cNvSpPr/>
          <p:nvPr/>
        </p:nvSpPr>
        <p:spPr>
          <a:xfrm rot="10800000">
            <a:off x="8708371" y="3768095"/>
            <a:ext cx="330782" cy="319009"/>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p:nvPr/>
        </p:nvSpPr>
        <p:spPr>
          <a:xfrm rot="10800000">
            <a:off x="7607239" y="4742617"/>
            <a:ext cx="330834" cy="30922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6"/>
          <p:cNvSpPr/>
          <p:nvPr/>
        </p:nvSpPr>
        <p:spPr>
          <a:xfrm rot="10800000">
            <a:off x="293428" y="4311466"/>
            <a:ext cx="276223" cy="258182"/>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flipH="1">
            <a:off x="8779362" y="16331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flipH="1">
            <a:off x="8850353" y="1026192"/>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6"/>
          <p:cNvSpPr/>
          <p:nvPr/>
        </p:nvSpPr>
        <p:spPr>
          <a:xfrm flipH="1" rot="-1734753">
            <a:off x="180967" y="3532640"/>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flipH="1">
            <a:off x="1244312" y="4790556"/>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7" name="Shape 57"/>
        <p:cNvGrpSpPr/>
        <p:nvPr/>
      </p:nvGrpSpPr>
      <p:grpSpPr>
        <a:xfrm>
          <a:off x="0" y="0"/>
          <a:ext cx="0" cy="0"/>
          <a:chOff x="0" y="0"/>
          <a:chExt cx="0" cy="0"/>
        </a:xfrm>
      </p:grpSpPr>
      <p:sp>
        <p:nvSpPr>
          <p:cNvPr id="58" name="Google Shape;58;p7"/>
          <p:cNvSpPr txBox="1"/>
          <p:nvPr>
            <p:ph idx="1" type="subTitle"/>
          </p:nvPr>
        </p:nvSpPr>
        <p:spPr>
          <a:xfrm>
            <a:off x="4572000" y="1591575"/>
            <a:ext cx="3622200" cy="28788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accent2"/>
              </a:buClr>
              <a:buSzPts val="800"/>
              <a:buFont typeface="Open Sans"/>
              <a:buChar char="●"/>
              <a:defRPr sz="1400"/>
            </a:lvl1pPr>
            <a:lvl2pPr lvl="1" rtl="0" algn="ctr">
              <a:lnSpc>
                <a:spcPct val="100000"/>
              </a:lnSpc>
              <a:spcBef>
                <a:spcPts val="0"/>
              </a:spcBef>
              <a:spcAft>
                <a:spcPts val="0"/>
              </a:spcAft>
              <a:buClr>
                <a:srgbClr val="999999"/>
              </a:buClr>
              <a:buSzPts val="800"/>
              <a:buFont typeface="Open Sans"/>
              <a:buChar char="○"/>
              <a:defRPr/>
            </a:lvl2pPr>
            <a:lvl3pPr lvl="2" rtl="0" algn="ctr">
              <a:lnSpc>
                <a:spcPct val="100000"/>
              </a:lnSpc>
              <a:spcBef>
                <a:spcPts val="1600"/>
              </a:spcBef>
              <a:spcAft>
                <a:spcPts val="0"/>
              </a:spcAft>
              <a:buClr>
                <a:srgbClr val="999999"/>
              </a:buClr>
              <a:buSzPts val="800"/>
              <a:buFont typeface="Open Sans"/>
              <a:buChar char="■"/>
              <a:defRPr/>
            </a:lvl3pPr>
            <a:lvl4pPr lvl="3" rtl="0" algn="ctr">
              <a:lnSpc>
                <a:spcPct val="100000"/>
              </a:lnSpc>
              <a:spcBef>
                <a:spcPts val="1600"/>
              </a:spcBef>
              <a:spcAft>
                <a:spcPts val="0"/>
              </a:spcAft>
              <a:buClr>
                <a:srgbClr val="999999"/>
              </a:buClr>
              <a:buSzPts val="800"/>
              <a:buFont typeface="Open Sans"/>
              <a:buChar char="●"/>
              <a:defRPr/>
            </a:lvl4pPr>
            <a:lvl5pPr lvl="4" rtl="0" algn="ctr">
              <a:lnSpc>
                <a:spcPct val="100000"/>
              </a:lnSpc>
              <a:spcBef>
                <a:spcPts val="1600"/>
              </a:spcBef>
              <a:spcAft>
                <a:spcPts val="0"/>
              </a:spcAft>
              <a:buClr>
                <a:srgbClr val="999999"/>
              </a:buClr>
              <a:buSzPts val="1200"/>
              <a:buFont typeface="Open Sans"/>
              <a:buChar char="○"/>
              <a:defRPr/>
            </a:lvl5pPr>
            <a:lvl6pPr lvl="5" rtl="0" algn="ctr">
              <a:lnSpc>
                <a:spcPct val="100000"/>
              </a:lnSpc>
              <a:spcBef>
                <a:spcPts val="1600"/>
              </a:spcBef>
              <a:spcAft>
                <a:spcPts val="0"/>
              </a:spcAft>
              <a:buClr>
                <a:srgbClr val="999999"/>
              </a:buClr>
              <a:buSzPts val="1200"/>
              <a:buFont typeface="Open Sans"/>
              <a:buChar char="■"/>
              <a:defRPr/>
            </a:lvl6pPr>
            <a:lvl7pPr lvl="6" rtl="0" algn="ctr">
              <a:lnSpc>
                <a:spcPct val="100000"/>
              </a:lnSpc>
              <a:spcBef>
                <a:spcPts val="1600"/>
              </a:spcBef>
              <a:spcAft>
                <a:spcPts val="0"/>
              </a:spcAft>
              <a:buClr>
                <a:srgbClr val="999999"/>
              </a:buClr>
              <a:buSzPts val="700"/>
              <a:buFont typeface="Open Sans"/>
              <a:buChar char="●"/>
              <a:defRPr/>
            </a:lvl7pPr>
            <a:lvl8pPr lvl="7" rtl="0" algn="ctr">
              <a:lnSpc>
                <a:spcPct val="100000"/>
              </a:lnSpc>
              <a:spcBef>
                <a:spcPts val="1600"/>
              </a:spcBef>
              <a:spcAft>
                <a:spcPts val="0"/>
              </a:spcAft>
              <a:buClr>
                <a:srgbClr val="999999"/>
              </a:buClr>
              <a:buSzPts val="700"/>
              <a:buFont typeface="Open Sans"/>
              <a:buChar char="○"/>
              <a:defRPr/>
            </a:lvl8pPr>
            <a:lvl9pPr lvl="8" rtl="0" algn="ctr">
              <a:lnSpc>
                <a:spcPct val="100000"/>
              </a:lnSpc>
              <a:spcBef>
                <a:spcPts val="1600"/>
              </a:spcBef>
              <a:spcAft>
                <a:spcPts val="1600"/>
              </a:spcAft>
              <a:buClr>
                <a:srgbClr val="999999"/>
              </a:buClr>
              <a:buSzPts val="600"/>
              <a:buFont typeface="Open Sans"/>
              <a:buChar char="■"/>
              <a:defRPr/>
            </a:lvl9pPr>
          </a:lstStyle>
          <a:p/>
        </p:txBody>
      </p:sp>
      <p:sp>
        <p:nvSpPr>
          <p:cNvPr id="59" name="Google Shape;59;p7"/>
          <p:cNvSpPr txBox="1"/>
          <p:nvPr>
            <p:ph type="title"/>
          </p:nvPr>
        </p:nvSpPr>
        <p:spPr>
          <a:xfrm>
            <a:off x="4572000" y="914400"/>
            <a:ext cx="36222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60" name="Google Shape;60;p7"/>
          <p:cNvSpPr/>
          <p:nvPr/>
        </p:nvSpPr>
        <p:spPr>
          <a:xfrm rot="7608017">
            <a:off x="-304521" y="3137079"/>
            <a:ext cx="2448039" cy="352032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p:nvPr/>
        </p:nvSpPr>
        <p:spPr>
          <a:xfrm rot="10460759">
            <a:off x="-2891611" y="-106436"/>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rot="-7578679">
            <a:off x="7206779" y="3226944"/>
            <a:ext cx="2447977" cy="3520438"/>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7"/>
          <p:cNvPicPr preferRelativeResize="0"/>
          <p:nvPr/>
        </p:nvPicPr>
        <p:blipFill>
          <a:blip r:embed="rId2">
            <a:alphaModFix/>
          </a:blip>
          <a:stretch>
            <a:fillRect/>
          </a:stretch>
        </p:blipFill>
        <p:spPr>
          <a:xfrm rot="-4232753">
            <a:off x="8189750" y="3800575"/>
            <a:ext cx="1458450" cy="1333400"/>
          </a:xfrm>
          <a:prstGeom prst="rect">
            <a:avLst/>
          </a:prstGeom>
          <a:noFill/>
          <a:ln>
            <a:noFill/>
          </a:ln>
        </p:spPr>
      </p:pic>
      <p:pic>
        <p:nvPicPr>
          <p:cNvPr id="64" name="Google Shape;64;p7"/>
          <p:cNvPicPr preferRelativeResize="0"/>
          <p:nvPr/>
        </p:nvPicPr>
        <p:blipFill>
          <a:blip r:embed="rId3">
            <a:alphaModFix/>
          </a:blip>
          <a:stretch>
            <a:fillRect/>
          </a:stretch>
        </p:blipFill>
        <p:spPr>
          <a:xfrm flipH="1" rot="10800000">
            <a:off x="7907375" y="-28950"/>
            <a:ext cx="1271000" cy="1070725"/>
          </a:xfrm>
          <a:prstGeom prst="rect">
            <a:avLst/>
          </a:prstGeom>
          <a:noFill/>
          <a:ln>
            <a:noFill/>
          </a:ln>
        </p:spPr>
      </p:pic>
      <p:pic>
        <p:nvPicPr>
          <p:cNvPr id="65" name="Google Shape;65;p7"/>
          <p:cNvPicPr preferRelativeResize="0"/>
          <p:nvPr/>
        </p:nvPicPr>
        <p:blipFill>
          <a:blip r:embed="rId4">
            <a:alphaModFix/>
          </a:blip>
          <a:stretch>
            <a:fillRect/>
          </a:stretch>
        </p:blipFill>
        <p:spPr>
          <a:xfrm>
            <a:off x="240025" y="219188"/>
            <a:ext cx="673725" cy="69521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66" name="Shape 66"/>
        <p:cNvGrpSpPr/>
        <p:nvPr/>
      </p:nvGrpSpPr>
      <p:grpSpPr>
        <a:xfrm>
          <a:off x="0" y="0"/>
          <a:ext cx="0" cy="0"/>
          <a:chOff x="0" y="0"/>
          <a:chExt cx="0" cy="0"/>
        </a:xfrm>
      </p:grpSpPr>
      <p:sp>
        <p:nvSpPr>
          <p:cNvPr id="67" name="Google Shape;67;p8"/>
          <p:cNvSpPr txBox="1"/>
          <p:nvPr>
            <p:ph type="title"/>
          </p:nvPr>
        </p:nvSpPr>
        <p:spPr>
          <a:xfrm>
            <a:off x="1331575" y="1307100"/>
            <a:ext cx="6480900" cy="2529300"/>
          </a:xfrm>
          <a:prstGeom prst="rect">
            <a:avLst/>
          </a:prstGeom>
          <a:noFill/>
          <a:ln>
            <a:noFill/>
          </a:ln>
        </p:spPr>
        <p:txBody>
          <a:bodyPr anchorCtr="0" anchor="ctr" bIns="91425" lIns="91425" spcFirstLastPara="1" rIns="91425" wrap="square" tIns="91425">
            <a:noAutofit/>
          </a:bodyPr>
          <a:lstStyle>
            <a:lvl1pPr lvl="0" algn="ctr">
              <a:lnSpc>
                <a:spcPct val="80000"/>
              </a:lnSpc>
              <a:spcBef>
                <a:spcPts val="0"/>
              </a:spcBef>
              <a:spcAft>
                <a:spcPts val="0"/>
              </a:spcAft>
              <a:buClr>
                <a:schemeClr val="lt1"/>
              </a:buClr>
              <a:buSzPts val="4800"/>
              <a:buChar char="●"/>
              <a:defRPr sz="10000">
                <a:solidFill>
                  <a:schemeClr val="accent3"/>
                </a:solidFill>
              </a:defRPr>
            </a:lvl1pPr>
            <a:lvl2pPr lvl="1">
              <a:spcBef>
                <a:spcPts val="0"/>
              </a:spcBef>
              <a:spcAft>
                <a:spcPts val="0"/>
              </a:spcAft>
              <a:buClr>
                <a:schemeClr val="lt1"/>
              </a:buClr>
              <a:buSzPts val="4800"/>
              <a:buChar char="○"/>
              <a:defRPr sz="4800">
                <a:solidFill>
                  <a:schemeClr val="lt1"/>
                </a:solidFill>
              </a:defRPr>
            </a:lvl2pPr>
            <a:lvl3pPr lvl="2">
              <a:spcBef>
                <a:spcPts val="0"/>
              </a:spcBef>
              <a:spcAft>
                <a:spcPts val="0"/>
              </a:spcAft>
              <a:buClr>
                <a:schemeClr val="lt1"/>
              </a:buClr>
              <a:buSzPts val="4800"/>
              <a:buChar char="■"/>
              <a:defRPr sz="4800">
                <a:solidFill>
                  <a:schemeClr val="lt1"/>
                </a:solidFill>
              </a:defRPr>
            </a:lvl3pPr>
            <a:lvl4pPr lvl="3">
              <a:spcBef>
                <a:spcPts val="0"/>
              </a:spcBef>
              <a:spcAft>
                <a:spcPts val="0"/>
              </a:spcAft>
              <a:buClr>
                <a:schemeClr val="lt1"/>
              </a:buClr>
              <a:buSzPts val="4800"/>
              <a:buChar char="●"/>
              <a:defRPr sz="4800">
                <a:solidFill>
                  <a:schemeClr val="lt1"/>
                </a:solidFill>
              </a:defRPr>
            </a:lvl4pPr>
            <a:lvl5pPr lvl="4">
              <a:spcBef>
                <a:spcPts val="0"/>
              </a:spcBef>
              <a:spcAft>
                <a:spcPts val="0"/>
              </a:spcAft>
              <a:buClr>
                <a:schemeClr val="lt1"/>
              </a:buClr>
              <a:buSzPts val="4800"/>
              <a:buChar char="○"/>
              <a:defRPr sz="4800">
                <a:solidFill>
                  <a:schemeClr val="lt1"/>
                </a:solidFill>
              </a:defRPr>
            </a:lvl5pPr>
            <a:lvl6pPr lvl="5">
              <a:spcBef>
                <a:spcPts val="0"/>
              </a:spcBef>
              <a:spcAft>
                <a:spcPts val="0"/>
              </a:spcAft>
              <a:buClr>
                <a:schemeClr val="lt1"/>
              </a:buClr>
              <a:buSzPts val="4800"/>
              <a:buChar char="■"/>
              <a:defRPr sz="4800">
                <a:solidFill>
                  <a:schemeClr val="lt1"/>
                </a:solidFill>
              </a:defRPr>
            </a:lvl6pPr>
            <a:lvl7pPr lvl="6">
              <a:spcBef>
                <a:spcPts val="0"/>
              </a:spcBef>
              <a:spcAft>
                <a:spcPts val="0"/>
              </a:spcAft>
              <a:buClr>
                <a:schemeClr val="lt1"/>
              </a:buClr>
              <a:buSzPts val="4800"/>
              <a:buChar char="●"/>
              <a:defRPr sz="4800">
                <a:solidFill>
                  <a:schemeClr val="lt1"/>
                </a:solidFill>
              </a:defRPr>
            </a:lvl7pPr>
            <a:lvl8pPr lvl="7">
              <a:spcBef>
                <a:spcPts val="0"/>
              </a:spcBef>
              <a:spcAft>
                <a:spcPts val="0"/>
              </a:spcAft>
              <a:buClr>
                <a:schemeClr val="lt1"/>
              </a:buClr>
              <a:buSzPts val="4800"/>
              <a:buChar char="○"/>
              <a:defRPr sz="4800">
                <a:solidFill>
                  <a:schemeClr val="lt1"/>
                </a:solidFill>
              </a:defRPr>
            </a:lvl8pPr>
            <a:lvl9pPr lvl="8">
              <a:spcBef>
                <a:spcPts val="0"/>
              </a:spcBef>
              <a:spcAft>
                <a:spcPts val="0"/>
              </a:spcAft>
              <a:buClr>
                <a:schemeClr val="lt1"/>
              </a:buClr>
              <a:buSzPts val="4800"/>
              <a:buChar char="■"/>
              <a:defRPr sz="4800">
                <a:solidFill>
                  <a:schemeClr val="lt1"/>
                </a:solidFill>
              </a:defRPr>
            </a:lvl9pPr>
          </a:lstStyle>
          <a:p/>
        </p:txBody>
      </p:sp>
      <p:sp>
        <p:nvSpPr>
          <p:cNvPr id="68" name="Google Shape;68;p8"/>
          <p:cNvSpPr/>
          <p:nvPr/>
        </p:nvSpPr>
        <p:spPr>
          <a:xfrm flipH="1" rot="-8352555">
            <a:off x="7128914" y="606895"/>
            <a:ext cx="4178658" cy="2205742"/>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 name="Google Shape;69;p8"/>
          <p:cNvPicPr preferRelativeResize="0"/>
          <p:nvPr/>
        </p:nvPicPr>
        <p:blipFill>
          <a:blip r:embed="rId2">
            <a:alphaModFix/>
          </a:blip>
          <a:stretch>
            <a:fillRect/>
          </a:stretch>
        </p:blipFill>
        <p:spPr>
          <a:xfrm>
            <a:off x="7936673" y="4199566"/>
            <a:ext cx="1375399" cy="963508"/>
          </a:xfrm>
          <a:prstGeom prst="rect">
            <a:avLst/>
          </a:prstGeom>
          <a:noFill/>
          <a:ln>
            <a:noFill/>
          </a:ln>
        </p:spPr>
      </p:pic>
      <p:pic>
        <p:nvPicPr>
          <p:cNvPr id="70" name="Google Shape;70;p8"/>
          <p:cNvPicPr preferRelativeResize="0"/>
          <p:nvPr/>
        </p:nvPicPr>
        <p:blipFill>
          <a:blip r:embed="rId3">
            <a:alphaModFix/>
          </a:blip>
          <a:stretch>
            <a:fillRect/>
          </a:stretch>
        </p:blipFill>
        <p:spPr>
          <a:xfrm flipH="1">
            <a:off x="-67041" y="4146850"/>
            <a:ext cx="1268884" cy="1068950"/>
          </a:xfrm>
          <a:prstGeom prst="rect">
            <a:avLst/>
          </a:prstGeom>
          <a:noFill/>
          <a:ln>
            <a:noFill/>
          </a:ln>
        </p:spPr>
      </p:pic>
      <p:sp>
        <p:nvSpPr>
          <p:cNvPr id="71" name="Google Shape;71;p8"/>
          <p:cNvSpPr/>
          <p:nvPr/>
        </p:nvSpPr>
        <p:spPr>
          <a:xfrm flipH="1" rot="6441590">
            <a:off x="-1451304" y="-1315178"/>
            <a:ext cx="4178606" cy="220571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flipH="1">
            <a:off x="7207732" y="4567906"/>
            <a:ext cx="360464" cy="34750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flipH="1">
            <a:off x="8718335" y="3570250"/>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1284010" y="4608575"/>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5" name="Shape 75"/>
        <p:cNvGrpSpPr/>
        <p:nvPr/>
      </p:nvGrpSpPr>
      <p:grpSpPr>
        <a:xfrm>
          <a:off x="0" y="0"/>
          <a:ext cx="0" cy="0"/>
          <a:chOff x="0" y="0"/>
          <a:chExt cx="0" cy="0"/>
        </a:xfrm>
      </p:grpSpPr>
      <p:sp>
        <p:nvSpPr>
          <p:cNvPr id="76" name="Google Shape;76;p9"/>
          <p:cNvSpPr txBox="1"/>
          <p:nvPr>
            <p:ph type="title"/>
          </p:nvPr>
        </p:nvSpPr>
        <p:spPr>
          <a:xfrm>
            <a:off x="1674900" y="1488225"/>
            <a:ext cx="5794200" cy="760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400"/>
              <a:buChar char="●"/>
              <a:defRPr sz="4800"/>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77" name="Google Shape;77;p9"/>
          <p:cNvSpPr txBox="1"/>
          <p:nvPr>
            <p:ph idx="1" type="subTitle"/>
          </p:nvPr>
        </p:nvSpPr>
        <p:spPr>
          <a:xfrm>
            <a:off x="1674900" y="2346075"/>
            <a:ext cx="5794200" cy="1156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999999"/>
              </a:buClr>
              <a:buSzPts val="800"/>
              <a:buFont typeface="Open Sans"/>
              <a:buChar char="●"/>
              <a:defRPr sz="1600"/>
            </a:lvl1pPr>
            <a:lvl2pPr lvl="1" rtl="0" algn="ctr">
              <a:lnSpc>
                <a:spcPct val="100000"/>
              </a:lnSpc>
              <a:spcBef>
                <a:spcPts val="0"/>
              </a:spcBef>
              <a:spcAft>
                <a:spcPts val="0"/>
              </a:spcAft>
              <a:buClr>
                <a:srgbClr val="999999"/>
              </a:buClr>
              <a:buSzPts val="800"/>
              <a:buFont typeface="Open Sans"/>
              <a:buChar char="○"/>
              <a:defRPr/>
            </a:lvl2pPr>
            <a:lvl3pPr lvl="2" rtl="0" algn="ctr">
              <a:lnSpc>
                <a:spcPct val="100000"/>
              </a:lnSpc>
              <a:spcBef>
                <a:spcPts val="1600"/>
              </a:spcBef>
              <a:spcAft>
                <a:spcPts val="0"/>
              </a:spcAft>
              <a:buClr>
                <a:srgbClr val="999999"/>
              </a:buClr>
              <a:buSzPts val="800"/>
              <a:buFont typeface="Open Sans"/>
              <a:buChar char="■"/>
              <a:defRPr/>
            </a:lvl3pPr>
            <a:lvl4pPr lvl="3" rtl="0" algn="ctr">
              <a:lnSpc>
                <a:spcPct val="100000"/>
              </a:lnSpc>
              <a:spcBef>
                <a:spcPts val="1600"/>
              </a:spcBef>
              <a:spcAft>
                <a:spcPts val="0"/>
              </a:spcAft>
              <a:buClr>
                <a:srgbClr val="999999"/>
              </a:buClr>
              <a:buSzPts val="800"/>
              <a:buFont typeface="Open Sans"/>
              <a:buChar char="●"/>
              <a:defRPr/>
            </a:lvl4pPr>
            <a:lvl5pPr lvl="4" rtl="0" algn="ctr">
              <a:lnSpc>
                <a:spcPct val="100000"/>
              </a:lnSpc>
              <a:spcBef>
                <a:spcPts val="1600"/>
              </a:spcBef>
              <a:spcAft>
                <a:spcPts val="0"/>
              </a:spcAft>
              <a:buClr>
                <a:srgbClr val="999999"/>
              </a:buClr>
              <a:buSzPts val="1200"/>
              <a:buFont typeface="Open Sans"/>
              <a:buChar char="○"/>
              <a:defRPr/>
            </a:lvl5pPr>
            <a:lvl6pPr lvl="5" rtl="0" algn="ctr">
              <a:lnSpc>
                <a:spcPct val="100000"/>
              </a:lnSpc>
              <a:spcBef>
                <a:spcPts val="1600"/>
              </a:spcBef>
              <a:spcAft>
                <a:spcPts val="0"/>
              </a:spcAft>
              <a:buClr>
                <a:srgbClr val="999999"/>
              </a:buClr>
              <a:buSzPts val="1200"/>
              <a:buFont typeface="Open Sans"/>
              <a:buChar char="■"/>
              <a:defRPr/>
            </a:lvl6pPr>
            <a:lvl7pPr lvl="6" rtl="0" algn="ctr">
              <a:lnSpc>
                <a:spcPct val="100000"/>
              </a:lnSpc>
              <a:spcBef>
                <a:spcPts val="1600"/>
              </a:spcBef>
              <a:spcAft>
                <a:spcPts val="0"/>
              </a:spcAft>
              <a:buClr>
                <a:srgbClr val="999999"/>
              </a:buClr>
              <a:buSzPts val="700"/>
              <a:buFont typeface="Open Sans"/>
              <a:buChar char="●"/>
              <a:defRPr/>
            </a:lvl7pPr>
            <a:lvl8pPr lvl="7" rtl="0" algn="ctr">
              <a:lnSpc>
                <a:spcPct val="100000"/>
              </a:lnSpc>
              <a:spcBef>
                <a:spcPts val="1600"/>
              </a:spcBef>
              <a:spcAft>
                <a:spcPts val="0"/>
              </a:spcAft>
              <a:buClr>
                <a:srgbClr val="999999"/>
              </a:buClr>
              <a:buSzPts val="700"/>
              <a:buFont typeface="Open Sans"/>
              <a:buChar char="○"/>
              <a:defRPr/>
            </a:lvl8pPr>
            <a:lvl9pPr lvl="8" rtl="0" algn="ctr">
              <a:lnSpc>
                <a:spcPct val="100000"/>
              </a:lnSpc>
              <a:spcBef>
                <a:spcPts val="1600"/>
              </a:spcBef>
              <a:spcAft>
                <a:spcPts val="1600"/>
              </a:spcAft>
              <a:buClr>
                <a:srgbClr val="999999"/>
              </a:buClr>
              <a:buSzPts val="600"/>
              <a:buFont typeface="Open Sans"/>
              <a:buChar char="■"/>
              <a:defRPr/>
            </a:lvl9pPr>
          </a:lstStyle>
          <a:p/>
        </p:txBody>
      </p:sp>
      <p:sp>
        <p:nvSpPr>
          <p:cNvPr id="78" name="Google Shape;78;p9"/>
          <p:cNvSpPr/>
          <p:nvPr/>
        </p:nvSpPr>
        <p:spPr>
          <a:xfrm rot="1954926">
            <a:off x="-611240" y="-1747765"/>
            <a:ext cx="2447984" cy="352023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rot="-815095">
            <a:off x="6758078" y="2046932"/>
            <a:ext cx="4854193" cy="2562329"/>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p:nvPr/>
        </p:nvSpPr>
        <p:spPr>
          <a:xfrm rot="-476061">
            <a:off x="7746945" y="-472104"/>
            <a:ext cx="3782223" cy="2242039"/>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2">
            <a:alphaModFix/>
          </a:blip>
          <a:stretch>
            <a:fillRect/>
          </a:stretch>
        </p:blipFill>
        <p:spPr>
          <a:xfrm flipH="1" rot="10800000">
            <a:off x="7742312" y="0"/>
            <a:ext cx="1509975" cy="1057775"/>
          </a:xfrm>
          <a:prstGeom prst="rect">
            <a:avLst/>
          </a:prstGeom>
          <a:noFill/>
          <a:ln>
            <a:noFill/>
          </a:ln>
        </p:spPr>
      </p:pic>
      <p:sp>
        <p:nvSpPr>
          <p:cNvPr id="82" name="Google Shape;82;p9"/>
          <p:cNvSpPr/>
          <p:nvPr/>
        </p:nvSpPr>
        <p:spPr>
          <a:xfrm flipH="1">
            <a:off x="7315950" y="165035"/>
            <a:ext cx="330834" cy="30922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 name="Google Shape;83;p9"/>
          <p:cNvPicPr preferRelativeResize="0"/>
          <p:nvPr/>
        </p:nvPicPr>
        <p:blipFill>
          <a:blip r:embed="rId3">
            <a:alphaModFix/>
          </a:blip>
          <a:stretch>
            <a:fillRect/>
          </a:stretch>
        </p:blipFill>
        <p:spPr>
          <a:xfrm rot="4482728">
            <a:off x="-371325" y="4131050"/>
            <a:ext cx="1384449" cy="13142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4" name="Shape 84"/>
        <p:cNvGrpSpPr/>
        <p:nvPr/>
      </p:nvGrpSpPr>
      <p:grpSpPr>
        <a:xfrm>
          <a:off x="0" y="0"/>
          <a:ext cx="0" cy="0"/>
          <a:chOff x="0" y="0"/>
          <a:chExt cx="0" cy="0"/>
        </a:xfrm>
      </p:grpSpPr>
      <p:sp>
        <p:nvSpPr>
          <p:cNvPr id="85" name="Google Shape;85;p10"/>
          <p:cNvSpPr txBox="1"/>
          <p:nvPr>
            <p:ph type="title"/>
          </p:nvPr>
        </p:nvSpPr>
        <p:spPr>
          <a:xfrm>
            <a:off x="1693950" y="4183175"/>
            <a:ext cx="5756100" cy="425400"/>
          </a:xfrm>
          <a:prstGeom prst="rect">
            <a:avLst/>
          </a:prstGeom>
          <a:solidFill>
            <a:schemeClr val="accent2"/>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sz="2400">
                <a:latin typeface="Hind"/>
                <a:ea typeface="Hind"/>
                <a:cs typeface="Hind"/>
                <a:sym typeface="Hind"/>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86" name="Google Shape;86;p10"/>
          <p:cNvSpPr/>
          <p:nvPr/>
        </p:nvSpPr>
        <p:spPr>
          <a:xfrm rot="5242529">
            <a:off x="-1607044" y="3417682"/>
            <a:ext cx="4178735" cy="2205783"/>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0"/>
          <p:cNvSpPr/>
          <p:nvPr/>
        </p:nvSpPr>
        <p:spPr>
          <a:xfrm rot="-5961926">
            <a:off x="-1448886" y="-1220291"/>
            <a:ext cx="3255901" cy="1930044"/>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0"/>
          <p:cNvSpPr/>
          <p:nvPr/>
        </p:nvSpPr>
        <p:spPr>
          <a:xfrm rot="-563574">
            <a:off x="7227608" y="3045556"/>
            <a:ext cx="4178526" cy="2205673"/>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 name="Google Shape;89;p10"/>
          <p:cNvPicPr preferRelativeResize="0"/>
          <p:nvPr/>
        </p:nvPicPr>
        <p:blipFill>
          <a:blip r:embed="rId2">
            <a:alphaModFix/>
          </a:blip>
          <a:stretch>
            <a:fillRect/>
          </a:stretch>
        </p:blipFill>
        <p:spPr>
          <a:xfrm>
            <a:off x="-5" y="0"/>
            <a:ext cx="9144000" cy="6096014"/>
          </a:xfrm>
          <a:prstGeom prst="rect">
            <a:avLst/>
          </a:prstGeom>
          <a:noFill/>
          <a:ln>
            <a:noFill/>
          </a:ln>
        </p:spPr>
      </p:pic>
      <p:pic>
        <p:nvPicPr>
          <p:cNvPr id="90" name="Google Shape;90;p10"/>
          <p:cNvPicPr preferRelativeResize="0"/>
          <p:nvPr/>
        </p:nvPicPr>
        <p:blipFill>
          <a:blip r:embed="rId3">
            <a:alphaModFix/>
          </a:blip>
          <a:stretch>
            <a:fillRect/>
          </a:stretch>
        </p:blipFill>
        <p:spPr>
          <a:xfrm rot="5400000">
            <a:off x="-315551" y="1126325"/>
            <a:ext cx="1543701" cy="1465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91" name="Shape 91"/>
        <p:cNvGrpSpPr/>
        <p:nvPr/>
      </p:nvGrpSpPr>
      <p:grpSpPr>
        <a:xfrm>
          <a:off x="0" y="0"/>
          <a:ext cx="0" cy="0"/>
          <a:chOff x="0" y="0"/>
          <a:chExt cx="0" cy="0"/>
        </a:xfrm>
      </p:grpSpPr>
      <p:sp>
        <p:nvSpPr>
          <p:cNvPr id="92" name="Google Shape;92;p11"/>
          <p:cNvSpPr txBox="1"/>
          <p:nvPr>
            <p:ph hasCustomPrompt="1" type="title"/>
          </p:nvPr>
        </p:nvSpPr>
        <p:spPr>
          <a:xfrm>
            <a:off x="1284000" y="1311450"/>
            <a:ext cx="6576000" cy="21003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9600"/>
              <a:buChar char="●"/>
              <a:defRPr sz="13000"/>
            </a:lvl1pPr>
            <a:lvl2pPr lvl="1" algn="ctr">
              <a:spcBef>
                <a:spcPts val="0"/>
              </a:spcBef>
              <a:spcAft>
                <a:spcPts val="0"/>
              </a:spcAft>
              <a:buSzPts val="9600"/>
              <a:buChar char="○"/>
              <a:defRPr sz="9600"/>
            </a:lvl2pPr>
            <a:lvl3pPr lvl="2" algn="ctr">
              <a:spcBef>
                <a:spcPts val="0"/>
              </a:spcBef>
              <a:spcAft>
                <a:spcPts val="0"/>
              </a:spcAft>
              <a:buSzPts val="9600"/>
              <a:buChar char="■"/>
              <a:defRPr sz="9600"/>
            </a:lvl3pPr>
            <a:lvl4pPr lvl="3" algn="ctr">
              <a:spcBef>
                <a:spcPts val="0"/>
              </a:spcBef>
              <a:spcAft>
                <a:spcPts val="0"/>
              </a:spcAft>
              <a:buSzPts val="9600"/>
              <a:buChar char="●"/>
              <a:defRPr sz="9600"/>
            </a:lvl4pPr>
            <a:lvl5pPr lvl="4" algn="ctr">
              <a:spcBef>
                <a:spcPts val="0"/>
              </a:spcBef>
              <a:spcAft>
                <a:spcPts val="0"/>
              </a:spcAft>
              <a:buSzPts val="9600"/>
              <a:buChar char="○"/>
              <a:defRPr sz="9600"/>
            </a:lvl5pPr>
            <a:lvl6pPr lvl="5" algn="ctr">
              <a:spcBef>
                <a:spcPts val="0"/>
              </a:spcBef>
              <a:spcAft>
                <a:spcPts val="0"/>
              </a:spcAft>
              <a:buSzPts val="9600"/>
              <a:buChar char="■"/>
              <a:defRPr sz="9600"/>
            </a:lvl6pPr>
            <a:lvl7pPr lvl="6" algn="ctr">
              <a:spcBef>
                <a:spcPts val="0"/>
              </a:spcBef>
              <a:spcAft>
                <a:spcPts val="0"/>
              </a:spcAft>
              <a:buSzPts val="9600"/>
              <a:buChar char="●"/>
              <a:defRPr sz="9600"/>
            </a:lvl7pPr>
            <a:lvl8pPr lvl="7" algn="ctr">
              <a:spcBef>
                <a:spcPts val="0"/>
              </a:spcBef>
              <a:spcAft>
                <a:spcPts val="0"/>
              </a:spcAft>
              <a:buSzPts val="9600"/>
              <a:buChar char="○"/>
              <a:defRPr sz="9600"/>
            </a:lvl8pPr>
            <a:lvl9pPr lvl="8" algn="ctr">
              <a:spcBef>
                <a:spcPts val="0"/>
              </a:spcBef>
              <a:spcAft>
                <a:spcPts val="0"/>
              </a:spcAft>
              <a:buSzPts val="9600"/>
              <a:buChar char="■"/>
              <a:defRPr sz="9600"/>
            </a:lvl9pPr>
          </a:lstStyle>
          <a:p>
            <a:r>
              <a:t>xx%</a:t>
            </a:r>
          </a:p>
        </p:txBody>
      </p:sp>
      <p:sp>
        <p:nvSpPr>
          <p:cNvPr id="93" name="Google Shape;93;p11"/>
          <p:cNvSpPr txBox="1"/>
          <p:nvPr>
            <p:ph idx="1" type="subTitle"/>
          </p:nvPr>
        </p:nvSpPr>
        <p:spPr>
          <a:xfrm>
            <a:off x="1284150" y="3301200"/>
            <a:ext cx="6576000" cy="497100"/>
          </a:xfrm>
          <a:prstGeom prst="rect">
            <a:avLst/>
          </a:prstGeom>
          <a:solidFill>
            <a:schemeClr val="accent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accent3"/>
                </a:solidFill>
              </a:defRPr>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94" name="Google Shape;94;p11"/>
          <p:cNvSpPr/>
          <p:nvPr/>
        </p:nvSpPr>
        <p:spPr>
          <a:xfrm flipH="1" rot="-8352555">
            <a:off x="7128914" y="606895"/>
            <a:ext cx="4178658" cy="2205742"/>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1"/>
          <p:cNvSpPr/>
          <p:nvPr/>
        </p:nvSpPr>
        <p:spPr>
          <a:xfrm flipH="1" rot="6441590">
            <a:off x="-1451304" y="-1315178"/>
            <a:ext cx="4178606" cy="220571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1"/>
          <p:cNvSpPr/>
          <p:nvPr/>
        </p:nvSpPr>
        <p:spPr>
          <a:xfrm flipH="1">
            <a:off x="8250544" y="4434831"/>
            <a:ext cx="360464" cy="34750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1"/>
          <p:cNvSpPr/>
          <p:nvPr/>
        </p:nvSpPr>
        <p:spPr>
          <a:xfrm flipH="1">
            <a:off x="8591185" y="3298950"/>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1"/>
          <p:cNvSpPr/>
          <p:nvPr/>
        </p:nvSpPr>
        <p:spPr>
          <a:xfrm>
            <a:off x="5460688" y="337624"/>
            <a:ext cx="418822" cy="40376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1"/>
          <p:cNvSpPr/>
          <p:nvPr/>
        </p:nvSpPr>
        <p:spPr>
          <a:xfrm>
            <a:off x="3352514" y="450148"/>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 name="Google Shape;100;p11"/>
          <p:cNvPicPr preferRelativeResize="0"/>
          <p:nvPr/>
        </p:nvPicPr>
        <p:blipFill>
          <a:blip r:embed="rId2">
            <a:alphaModFix/>
          </a:blip>
          <a:stretch>
            <a:fillRect/>
          </a:stretch>
        </p:blipFill>
        <p:spPr>
          <a:xfrm rot="10800000">
            <a:off x="3733700" y="-387951"/>
            <a:ext cx="1562574" cy="1483301"/>
          </a:xfrm>
          <a:prstGeom prst="rect">
            <a:avLst/>
          </a:prstGeom>
          <a:noFill/>
          <a:ln>
            <a:noFill/>
          </a:ln>
        </p:spPr>
      </p:pic>
      <p:sp>
        <p:nvSpPr>
          <p:cNvPr id="101" name="Google Shape;101;p11"/>
          <p:cNvSpPr/>
          <p:nvPr/>
        </p:nvSpPr>
        <p:spPr>
          <a:xfrm flipH="1" rot="10800000">
            <a:off x="-356836" y="3613307"/>
            <a:ext cx="4178563" cy="2205692"/>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102" name="Shape 10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03" name="Shape 103"/>
        <p:cNvGrpSpPr/>
        <p:nvPr/>
      </p:nvGrpSpPr>
      <p:grpSpPr>
        <a:xfrm>
          <a:off x="0" y="0"/>
          <a:ext cx="0" cy="0"/>
          <a:chOff x="0" y="0"/>
          <a:chExt cx="0" cy="0"/>
        </a:xfrm>
      </p:grpSpPr>
      <p:sp>
        <p:nvSpPr>
          <p:cNvPr id="104" name="Google Shape;104;p13"/>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05" name="Google Shape;105;p13"/>
          <p:cNvSpPr txBox="1"/>
          <p:nvPr>
            <p:ph idx="1" type="subTitle"/>
          </p:nvPr>
        </p:nvSpPr>
        <p:spPr>
          <a:xfrm>
            <a:off x="2146675" y="1933350"/>
            <a:ext cx="21792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6" name="Google Shape;106;p13"/>
          <p:cNvSpPr txBox="1"/>
          <p:nvPr>
            <p:ph idx="2" type="subTitle"/>
          </p:nvPr>
        </p:nvSpPr>
        <p:spPr>
          <a:xfrm>
            <a:off x="5712926" y="1933350"/>
            <a:ext cx="21792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 name="Google Shape;107;p13"/>
          <p:cNvSpPr txBox="1"/>
          <p:nvPr>
            <p:ph idx="3" type="subTitle"/>
          </p:nvPr>
        </p:nvSpPr>
        <p:spPr>
          <a:xfrm>
            <a:off x="2146675" y="3653550"/>
            <a:ext cx="21792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8" name="Google Shape;108;p13"/>
          <p:cNvSpPr txBox="1"/>
          <p:nvPr>
            <p:ph idx="4" type="subTitle"/>
          </p:nvPr>
        </p:nvSpPr>
        <p:spPr>
          <a:xfrm>
            <a:off x="5712926" y="3653550"/>
            <a:ext cx="21792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9" name="Google Shape;109;p13"/>
          <p:cNvSpPr txBox="1"/>
          <p:nvPr>
            <p:ph hasCustomPrompt="1" idx="5" type="title"/>
          </p:nvPr>
        </p:nvSpPr>
        <p:spPr>
          <a:xfrm>
            <a:off x="1147430" y="1360650"/>
            <a:ext cx="903900" cy="640200"/>
          </a:xfrm>
          <a:prstGeom prst="rect">
            <a:avLst/>
          </a:prstGeom>
          <a:noFill/>
          <a:ln>
            <a:noFill/>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Char char="●"/>
              <a:defRPr sz="4200">
                <a:solidFill>
                  <a:schemeClr val="accent2"/>
                </a:solidFill>
              </a:defRPr>
            </a:lvl1pPr>
            <a:lvl2pPr lvl="1" rtl="0">
              <a:spcBef>
                <a:spcPts val="0"/>
              </a:spcBef>
              <a:spcAft>
                <a:spcPts val="0"/>
              </a:spcAft>
              <a:buSzPts val="3000"/>
              <a:buChar char="○"/>
              <a:defRPr sz="3000"/>
            </a:lvl2pPr>
            <a:lvl3pPr lvl="2" rtl="0">
              <a:spcBef>
                <a:spcPts val="0"/>
              </a:spcBef>
              <a:spcAft>
                <a:spcPts val="0"/>
              </a:spcAft>
              <a:buSzPts val="3000"/>
              <a:buChar char="■"/>
              <a:defRPr sz="3000"/>
            </a:lvl3pPr>
            <a:lvl4pPr lvl="3" rtl="0">
              <a:spcBef>
                <a:spcPts val="0"/>
              </a:spcBef>
              <a:spcAft>
                <a:spcPts val="0"/>
              </a:spcAft>
              <a:buSzPts val="3000"/>
              <a:buChar char="●"/>
              <a:defRPr sz="3000"/>
            </a:lvl4pPr>
            <a:lvl5pPr lvl="4" rtl="0">
              <a:spcBef>
                <a:spcPts val="0"/>
              </a:spcBef>
              <a:spcAft>
                <a:spcPts val="0"/>
              </a:spcAft>
              <a:buSzPts val="3000"/>
              <a:buChar char="○"/>
              <a:defRPr sz="3000"/>
            </a:lvl5pPr>
            <a:lvl6pPr lvl="5" rtl="0">
              <a:spcBef>
                <a:spcPts val="0"/>
              </a:spcBef>
              <a:spcAft>
                <a:spcPts val="0"/>
              </a:spcAft>
              <a:buSzPts val="3000"/>
              <a:buChar char="■"/>
              <a:defRPr sz="3000"/>
            </a:lvl6pPr>
            <a:lvl7pPr lvl="6" rtl="0">
              <a:spcBef>
                <a:spcPts val="0"/>
              </a:spcBef>
              <a:spcAft>
                <a:spcPts val="0"/>
              </a:spcAft>
              <a:buSzPts val="3000"/>
              <a:buChar char="●"/>
              <a:defRPr sz="3000"/>
            </a:lvl7pPr>
            <a:lvl8pPr lvl="7" rtl="0">
              <a:spcBef>
                <a:spcPts val="0"/>
              </a:spcBef>
              <a:spcAft>
                <a:spcPts val="0"/>
              </a:spcAft>
              <a:buSzPts val="3000"/>
              <a:buChar char="○"/>
              <a:defRPr sz="3000"/>
            </a:lvl8pPr>
            <a:lvl9pPr lvl="8" rtl="0">
              <a:spcBef>
                <a:spcPts val="0"/>
              </a:spcBef>
              <a:spcAft>
                <a:spcPts val="0"/>
              </a:spcAft>
              <a:buSzPts val="3000"/>
              <a:buChar char="■"/>
              <a:defRPr sz="3000"/>
            </a:lvl9pPr>
          </a:lstStyle>
          <a:p>
            <a:r>
              <a:t>xx%</a:t>
            </a:r>
          </a:p>
        </p:txBody>
      </p:sp>
      <p:sp>
        <p:nvSpPr>
          <p:cNvPr id="110" name="Google Shape;110;p13"/>
          <p:cNvSpPr txBox="1"/>
          <p:nvPr>
            <p:ph hasCustomPrompt="1" idx="6" type="title"/>
          </p:nvPr>
        </p:nvSpPr>
        <p:spPr>
          <a:xfrm>
            <a:off x="1147430" y="3083099"/>
            <a:ext cx="903900" cy="640200"/>
          </a:xfrm>
          <a:prstGeom prst="rect">
            <a:avLst/>
          </a:prstGeom>
          <a:noFill/>
          <a:ln>
            <a:noFill/>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Char char="●"/>
              <a:defRPr sz="4200">
                <a:solidFill>
                  <a:schemeClr val="accent2"/>
                </a:solidFill>
              </a:defRPr>
            </a:lvl1pPr>
            <a:lvl2pPr lvl="1" rtl="0">
              <a:spcBef>
                <a:spcPts val="0"/>
              </a:spcBef>
              <a:spcAft>
                <a:spcPts val="0"/>
              </a:spcAft>
              <a:buSzPts val="3000"/>
              <a:buChar char="○"/>
              <a:defRPr sz="3000"/>
            </a:lvl2pPr>
            <a:lvl3pPr lvl="2" rtl="0">
              <a:spcBef>
                <a:spcPts val="0"/>
              </a:spcBef>
              <a:spcAft>
                <a:spcPts val="0"/>
              </a:spcAft>
              <a:buSzPts val="3000"/>
              <a:buChar char="■"/>
              <a:defRPr sz="3000"/>
            </a:lvl3pPr>
            <a:lvl4pPr lvl="3" rtl="0">
              <a:spcBef>
                <a:spcPts val="0"/>
              </a:spcBef>
              <a:spcAft>
                <a:spcPts val="0"/>
              </a:spcAft>
              <a:buSzPts val="3000"/>
              <a:buChar char="●"/>
              <a:defRPr sz="3000"/>
            </a:lvl4pPr>
            <a:lvl5pPr lvl="4" rtl="0">
              <a:spcBef>
                <a:spcPts val="0"/>
              </a:spcBef>
              <a:spcAft>
                <a:spcPts val="0"/>
              </a:spcAft>
              <a:buSzPts val="3000"/>
              <a:buChar char="○"/>
              <a:defRPr sz="3000"/>
            </a:lvl5pPr>
            <a:lvl6pPr lvl="5" rtl="0">
              <a:spcBef>
                <a:spcPts val="0"/>
              </a:spcBef>
              <a:spcAft>
                <a:spcPts val="0"/>
              </a:spcAft>
              <a:buSzPts val="3000"/>
              <a:buChar char="■"/>
              <a:defRPr sz="3000"/>
            </a:lvl6pPr>
            <a:lvl7pPr lvl="6" rtl="0">
              <a:spcBef>
                <a:spcPts val="0"/>
              </a:spcBef>
              <a:spcAft>
                <a:spcPts val="0"/>
              </a:spcAft>
              <a:buSzPts val="3000"/>
              <a:buChar char="●"/>
              <a:defRPr sz="3000"/>
            </a:lvl7pPr>
            <a:lvl8pPr lvl="7" rtl="0">
              <a:spcBef>
                <a:spcPts val="0"/>
              </a:spcBef>
              <a:spcAft>
                <a:spcPts val="0"/>
              </a:spcAft>
              <a:buSzPts val="3000"/>
              <a:buChar char="○"/>
              <a:defRPr sz="3000"/>
            </a:lvl8pPr>
            <a:lvl9pPr lvl="8" rtl="0">
              <a:spcBef>
                <a:spcPts val="0"/>
              </a:spcBef>
              <a:spcAft>
                <a:spcPts val="0"/>
              </a:spcAft>
              <a:buSzPts val="3000"/>
              <a:buChar char="■"/>
              <a:defRPr sz="3000"/>
            </a:lvl9pPr>
          </a:lstStyle>
          <a:p>
            <a:r>
              <a:t>xx%</a:t>
            </a:r>
          </a:p>
        </p:txBody>
      </p:sp>
      <p:sp>
        <p:nvSpPr>
          <p:cNvPr id="111" name="Google Shape;111;p13"/>
          <p:cNvSpPr txBox="1"/>
          <p:nvPr>
            <p:ph hasCustomPrompt="1" idx="7" type="title"/>
          </p:nvPr>
        </p:nvSpPr>
        <p:spPr>
          <a:xfrm>
            <a:off x="4748531" y="1360650"/>
            <a:ext cx="903900" cy="640200"/>
          </a:xfrm>
          <a:prstGeom prst="rect">
            <a:avLst/>
          </a:prstGeom>
          <a:noFill/>
          <a:ln>
            <a:noFill/>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Char char="●"/>
              <a:defRPr sz="4200">
                <a:solidFill>
                  <a:schemeClr val="accent2"/>
                </a:solidFill>
              </a:defRPr>
            </a:lvl1pPr>
            <a:lvl2pPr lvl="1" rtl="0">
              <a:spcBef>
                <a:spcPts val="0"/>
              </a:spcBef>
              <a:spcAft>
                <a:spcPts val="0"/>
              </a:spcAft>
              <a:buSzPts val="3000"/>
              <a:buChar char="○"/>
              <a:defRPr sz="3000"/>
            </a:lvl2pPr>
            <a:lvl3pPr lvl="2" rtl="0">
              <a:spcBef>
                <a:spcPts val="0"/>
              </a:spcBef>
              <a:spcAft>
                <a:spcPts val="0"/>
              </a:spcAft>
              <a:buSzPts val="3000"/>
              <a:buChar char="■"/>
              <a:defRPr sz="3000"/>
            </a:lvl3pPr>
            <a:lvl4pPr lvl="3" rtl="0">
              <a:spcBef>
                <a:spcPts val="0"/>
              </a:spcBef>
              <a:spcAft>
                <a:spcPts val="0"/>
              </a:spcAft>
              <a:buSzPts val="3000"/>
              <a:buChar char="●"/>
              <a:defRPr sz="3000"/>
            </a:lvl4pPr>
            <a:lvl5pPr lvl="4" rtl="0">
              <a:spcBef>
                <a:spcPts val="0"/>
              </a:spcBef>
              <a:spcAft>
                <a:spcPts val="0"/>
              </a:spcAft>
              <a:buSzPts val="3000"/>
              <a:buChar char="○"/>
              <a:defRPr sz="3000"/>
            </a:lvl5pPr>
            <a:lvl6pPr lvl="5" rtl="0">
              <a:spcBef>
                <a:spcPts val="0"/>
              </a:spcBef>
              <a:spcAft>
                <a:spcPts val="0"/>
              </a:spcAft>
              <a:buSzPts val="3000"/>
              <a:buChar char="■"/>
              <a:defRPr sz="3000"/>
            </a:lvl6pPr>
            <a:lvl7pPr lvl="6" rtl="0">
              <a:spcBef>
                <a:spcPts val="0"/>
              </a:spcBef>
              <a:spcAft>
                <a:spcPts val="0"/>
              </a:spcAft>
              <a:buSzPts val="3000"/>
              <a:buChar char="●"/>
              <a:defRPr sz="3000"/>
            </a:lvl7pPr>
            <a:lvl8pPr lvl="7" rtl="0">
              <a:spcBef>
                <a:spcPts val="0"/>
              </a:spcBef>
              <a:spcAft>
                <a:spcPts val="0"/>
              </a:spcAft>
              <a:buSzPts val="3000"/>
              <a:buChar char="○"/>
              <a:defRPr sz="3000"/>
            </a:lvl8pPr>
            <a:lvl9pPr lvl="8" rtl="0">
              <a:spcBef>
                <a:spcPts val="0"/>
              </a:spcBef>
              <a:spcAft>
                <a:spcPts val="0"/>
              </a:spcAft>
              <a:buSzPts val="3000"/>
              <a:buChar char="■"/>
              <a:defRPr sz="3000"/>
            </a:lvl9pPr>
          </a:lstStyle>
          <a:p>
            <a:r>
              <a:t>xx%</a:t>
            </a:r>
          </a:p>
        </p:txBody>
      </p:sp>
      <p:sp>
        <p:nvSpPr>
          <p:cNvPr id="112" name="Google Shape;112;p13"/>
          <p:cNvSpPr txBox="1"/>
          <p:nvPr>
            <p:ph hasCustomPrompt="1" idx="8" type="title"/>
          </p:nvPr>
        </p:nvSpPr>
        <p:spPr>
          <a:xfrm>
            <a:off x="4748531" y="3083099"/>
            <a:ext cx="903900" cy="640200"/>
          </a:xfrm>
          <a:prstGeom prst="rect">
            <a:avLst/>
          </a:prstGeom>
          <a:noFill/>
          <a:ln>
            <a:noFill/>
          </a:ln>
        </p:spPr>
        <p:txBody>
          <a:bodyPr anchorCtr="0" anchor="ctr" bIns="91425" lIns="91425" spcFirstLastPara="1" rIns="91425" wrap="square" tIns="91425">
            <a:noAutofit/>
          </a:bodyPr>
          <a:lstStyle>
            <a:lvl1pPr lvl="0" rtl="0" algn="ctr">
              <a:lnSpc>
                <a:spcPct val="115000"/>
              </a:lnSpc>
              <a:spcBef>
                <a:spcPts val="0"/>
              </a:spcBef>
              <a:spcAft>
                <a:spcPts val="0"/>
              </a:spcAft>
              <a:buSzPts val="3000"/>
              <a:buChar char="●"/>
              <a:defRPr sz="4200">
                <a:solidFill>
                  <a:schemeClr val="accent2"/>
                </a:solidFill>
              </a:defRPr>
            </a:lvl1pPr>
            <a:lvl2pPr lvl="1" rtl="0">
              <a:spcBef>
                <a:spcPts val="0"/>
              </a:spcBef>
              <a:spcAft>
                <a:spcPts val="0"/>
              </a:spcAft>
              <a:buSzPts val="3000"/>
              <a:buChar char="○"/>
              <a:defRPr sz="3000"/>
            </a:lvl2pPr>
            <a:lvl3pPr lvl="2" rtl="0">
              <a:spcBef>
                <a:spcPts val="0"/>
              </a:spcBef>
              <a:spcAft>
                <a:spcPts val="0"/>
              </a:spcAft>
              <a:buSzPts val="3000"/>
              <a:buChar char="■"/>
              <a:defRPr sz="3000"/>
            </a:lvl3pPr>
            <a:lvl4pPr lvl="3" rtl="0">
              <a:spcBef>
                <a:spcPts val="0"/>
              </a:spcBef>
              <a:spcAft>
                <a:spcPts val="0"/>
              </a:spcAft>
              <a:buSzPts val="3000"/>
              <a:buChar char="●"/>
              <a:defRPr sz="3000"/>
            </a:lvl4pPr>
            <a:lvl5pPr lvl="4" rtl="0">
              <a:spcBef>
                <a:spcPts val="0"/>
              </a:spcBef>
              <a:spcAft>
                <a:spcPts val="0"/>
              </a:spcAft>
              <a:buSzPts val="3000"/>
              <a:buChar char="○"/>
              <a:defRPr sz="3000"/>
            </a:lvl5pPr>
            <a:lvl6pPr lvl="5" rtl="0">
              <a:spcBef>
                <a:spcPts val="0"/>
              </a:spcBef>
              <a:spcAft>
                <a:spcPts val="0"/>
              </a:spcAft>
              <a:buSzPts val="3000"/>
              <a:buChar char="■"/>
              <a:defRPr sz="3000"/>
            </a:lvl6pPr>
            <a:lvl7pPr lvl="6" rtl="0">
              <a:spcBef>
                <a:spcPts val="0"/>
              </a:spcBef>
              <a:spcAft>
                <a:spcPts val="0"/>
              </a:spcAft>
              <a:buSzPts val="3000"/>
              <a:buChar char="●"/>
              <a:defRPr sz="3000"/>
            </a:lvl7pPr>
            <a:lvl8pPr lvl="7" rtl="0">
              <a:spcBef>
                <a:spcPts val="0"/>
              </a:spcBef>
              <a:spcAft>
                <a:spcPts val="0"/>
              </a:spcAft>
              <a:buSzPts val="3000"/>
              <a:buChar char="○"/>
              <a:defRPr sz="3000"/>
            </a:lvl8pPr>
            <a:lvl9pPr lvl="8" rtl="0">
              <a:spcBef>
                <a:spcPts val="0"/>
              </a:spcBef>
              <a:spcAft>
                <a:spcPts val="0"/>
              </a:spcAft>
              <a:buSzPts val="3000"/>
              <a:buChar char="■"/>
              <a:defRPr sz="3000"/>
            </a:lvl9pPr>
          </a:lstStyle>
          <a:p>
            <a:r>
              <a:t>xx%</a:t>
            </a:r>
          </a:p>
        </p:txBody>
      </p:sp>
      <p:sp>
        <p:nvSpPr>
          <p:cNvPr id="113" name="Google Shape;113;p13"/>
          <p:cNvSpPr txBox="1"/>
          <p:nvPr>
            <p:ph idx="9" type="subTitle"/>
          </p:nvPr>
        </p:nvSpPr>
        <p:spPr>
          <a:xfrm>
            <a:off x="2146675" y="1360650"/>
            <a:ext cx="21792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114" name="Google Shape;114;p13"/>
          <p:cNvSpPr txBox="1"/>
          <p:nvPr>
            <p:ph idx="13" type="subTitle"/>
          </p:nvPr>
        </p:nvSpPr>
        <p:spPr>
          <a:xfrm>
            <a:off x="5712935" y="1360650"/>
            <a:ext cx="2179200" cy="576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115" name="Google Shape;115;p13"/>
          <p:cNvSpPr txBox="1"/>
          <p:nvPr>
            <p:ph idx="14" type="subTitle"/>
          </p:nvPr>
        </p:nvSpPr>
        <p:spPr>
          <a:xfrm>
            <a:off x="2146683" y="3083100"/>
            <a:ext cx="2179200" cy="576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116" name="Google Shape;116;p13"/>
          <p:cNvSpPr txBox="1"/>
          <p:nvPr>
            <p:ph idx="15" type="subTitle"/>
          </p:nvPr>
        </p:nvSpPr>
        <p:spPr>
          <a:xfrm>
            <a:off x="5712926" y="3083100"/>
            <a:ext cx="2179200" cy="576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117" name="Google Shape;117;p13"/>
          <p:cNvSpPr/>
          <p:nvPr/>
        </p:nvSpPr>
        <p:spPr>
          <a:xfrm rot="5242529">
            <a:off x="-1497732" y="4067257"/>
            <a:ext cx="4178735" cy="2205783"/>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rot="-5961926">
            <a:off x="-1948561" y="-101016"/>
            <a:ext cx="3255901" cy="1930044"/>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3"/>
          <p:cNvPicPr preferRelativeResize="0"/>
          <p:nvPr/>
        </p:nvPicPr>
        <p:blipFill>
          <a:blip r:embed="rId2">
            <a:alphaModFix/>
          </a:blip>
          <a:stretch>
            <a:fillRect/>
          </a:stretch>
        </p:blipFill>
        <p:spPr>
          <a:xfrm flipH="1">
            <a:off x="-98625" y="4199566"/>
            <a:ext cx="1375399" cy="963508"/>
          </a:xfrm>
          <a:prstGeom prst="rect">
            <a:avLst/>
          </a:prstGeom>
          <a:noFill/>
          <a:ln>
            <a:noFill/>
          </a:ln>
        </p:spPr>
      </p:pic>
      <p:pic>
        <p:nvPicPr>
          <p:cNvPr id="120" name="Google Shape;120;p13"/>
          <p:cNvPicPr preferRelativeResize="0"/>
          <p:nvPr/>
        </p:nvPicPr>
        <p:blipFill>
          <a:blip r:embed="rId3">
            <a:alphaModFix/>
          </a:blip>
          <a:stretch>
            <a:fillRect/>
          </a:stretch>
        </p:blipFill>
        <p:spPr>
          <a:xfrm>
            <a:off x="7951992" y="4120900"/>
            <a:ext cx="1268884" cy="1068950"/>
          </a:xfrm>
          <a:prstGeom prst="rect">
            <a:avLst/>
          </a:prstGeom>
          <a:noFill/>
          <a:ln>
            <a:noFill/>
          </a:ln>
        </p:spPr>
      </p:pic>
      <p:sp>
        <p:nvSpPr>
          <p:cNvPr id="121" name="Google Shape;121;p13"/>
          <p:cNvSpPr/>
          <p:nvPr/>
        </p:nvSpPr>
        <p:spPr>
          <a:xfrm rot="-6441590">
            <a:off x="6105845" y="-1315178"/>
            <a:ext cx="4178606" cy="220571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238102" y="3508106"/>
            <a:ext cx="360464" cy="34750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91674" y="2819725"/>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8619073" y="3326751"/>
            <a:ext cx="195607" cy="221048"/>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 name="Google Shape;125;p13"/>
          <p:cNvPicPr preferRelativeResize="0"/>
          <p:nvPr/>
        </p:nvPicPr>
        <p:blipFill>
          <a:blip r:embed="rId4">
            <a:alphaModFix/>
          </a:blip>
          <a:stretch>
            <a:fillRect/>
          </a:stretch>
        </p:blipFill>
        <p:spPr>
          <a:xfrm>
            <a:off x="8174775" y="203288"/>
            <a:ext cx="673725" cy="69521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0">
    <p:bg>
      <p:bgPr>
        <a:solidFill>
          <a:schemeClr val="lt1"/>
        </a:solidFill>
      </p:bgPr>
    </p:bg>
    <p:spTree>
      <p:nvGrpSpPr>
        <p:cNvPr id="126" name="Shape 126"/>
        <p:cNvGrpSpPr/>
        <p:nvPr/>
      </p:nvGrpSpPr>
      <p:grpSpPr>
        <a:xfrm>
          <a:off x="0" y="0"/>
          <a:ext cx="0" cy="0"/>
          <a:chOff x="0" y="0"/>
          <a:chExt cx="0" cy="0"/>
        </a:xfrm>
      </p:grpSpPr>
      <p:sp>
        <p:nvSpPr>
          <p:cNvPr id="127" name="Google Shape;127;p14"/>
          <p:cNvSpPr txBox="1"/>
          <p:nvPr>
            <p:ph idx="1" type="subTitle"/>
          </p:nvPr>
        </p:nvSpPr>
        <p:spPr>
          <a:xfrm>
            <a:off x="2344650" y="1314724"/>
            <a:ext cx="4454700" cy="320100"/>
          </a:xfrm>
          <a:prstGeom prst="rect">
            <a:avLst/>
          </a:prstGeom>
          <a:solidFill>
            <a:schemeClr val="accent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8" name="Google Shape;128;p14"/>
          <p:cNvSpPr txBox="1"/>
          <p:nvPr>
            <p:ph hasCustomPrompt="1" type="title"/>
          </p:nvPr>
        </p:nvSpPr>
        <p:spPr>
          <a:xfrm>
            <a:off x="2344650" y="549262"/>
            <a:ext cx="4454700" cy="688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9600"/>
              <a:buChar char="●"/>
              <a:defRPr b="1" sz="4700"/>
            </a:lvl1pPr>
            <a:lvl2pPr lvl="1" rtl="0" algn="ctr">
              <a:spcBef>
                <a:spcPts val="0"/>
              </a:spcBef>
              <a:spcAft>
                <a:spcPts val="0"/>
              </a:spcAft>
              <a:buSzPts val="9600"/>
              <a:buChar char="○"/>
              <a:defRPr sz="9600"/>
            </a:lvl2pPr>
            <a:lvl3pPr lvl="2" rtl="0" algn="ctr">
              <a:spcBef>
                <a:spcPts val="0"/>
              </a:spcBef>
              <a:spcAft>
                <a:spcPts val="0"/>
              </a:spcAft>
              <a:buSzPts val="9600"/>
              <a:buChar char="■"/>
              <a:defRPr sz="9600"/>
            </a:lvl3pPr>
            <a:lvl4pPr lvl="3" rtl="0" algn="ctr">
              <a:spcBef>
                <a:spcPts val="0"/>
              </a:spcBef>
              <a:spcAft>
                <a:spcPts val="0"/>
              </a:spcAft>
              <a:buSzPts val="9600"/>
              <a:buChar char="●"/>
              <a:defRPr sz="9600"/>
            </a:lvl4pPr>
            <a:lvl5pPr lvl="4" rtl="0" algn="ctr">
              <a:spcBef>
                <a:spcPts val="0"/>
              </a:spcBef>
              <a:spcAft>
                <a:spcPts val="0"/>
              </a:spcAft>
              <a:buSzPts val="9600"/>
              <a:buChar char="○"/>
              <a:defRPr sz="9600"/>
            </a:lvl5pPr>
            <a:lvl6pPr lvl="5" rtl="0" algn="ctr">
              <a:spcBef>
                <a:spcPts val="0"/>
              </a:spcBef>
              <a:spcAft>
                <a:spcPts val="0"/>
              </a:spcAft>
              <a:buSzPts val="9600"/>
              <a:buChar char="■"/>
              <a:defRPr sz="9600"/>
            </a:lvl6pPr>
            <a:lvl7pPr lvl="6" rtl="0" algn="ctr">
              <a:spcBef>
                <a:spcPts val="0"/>
              </a:spcBef>
              <a:spcAft>
                <a:spcPts val="0"/>
              </a:spcAft>
              <a:buSzPts val="9600"/>
              <a:buChar char="●"/>
              <a:defRPr sz="9600"/>
            </a:lvl7pPr>
            <a:lvl8pPr lvl="7" rtl="0" algn="ctr">
              <a:spcBef>
                <a:spcPts val="0"/>
              </a:spcBef>
              <a:spcAft>
                <a:spcPts val="0"/>
              </a:spcAft>
              <a:buSzPts val="9600"/>
              <a:buChar char="○"/>
              <a:defRPr sz="9600"/>
            </a:lvl8pPr>
            <a:lvl9pPr lvl="8" rtl="0" algn="ctr">
              <a:spcBef>
                <a:spcPts val="0"/>
              </a:spcBef>
              <a:spcAft>
                <a:spcPts val="0"/>
              </a:spcAft>
              <a:buSzPts val="9600"/>
              <a:buChar char="■"/>
              <a:defRPr sz="9600"/>
            </a:lvl9pPr>
          </a:lstStyle>
          <a:p>
            <a:r>
              <a:t>xx%</a:t>
            </a:r>
          </a:p>
        </p:txBody>
      </p:sp>
      <p:sp>
        <p:nvSpPr>
          <p:cNvPr id="129" name="Google Shape;129;p14"/>
          <p:cNvSpPr txBox="1"/>
          <p:nvPr>
            <p:ph idx="2" type="subTitle"/>
          </p:nvPr>
        </p:nvSpPr>
        <p:spPr>
          <a:xfrm>
            <a:off x="2344650" y="2753073"/>
            <a:ext cx="4454700" cy="323400"/>
          </a:xfrm>
          <a:prstGeom prst="rect">
            <a:avLst/>
          </a:prstGeom>
          <a:solidFill>
            <a:schemeClr val="accent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atin typeface="Lato"/>
                <a:ea typeface="Lato"/>
                <a:cs typeface="Lato"/>
                <a:sym typeface="Lato"/>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0" name="Google Shape;130;p14"/>
          <p:cNvSpPr txBox="1"/>
          <p:nvPr>
            <p:ph hasCustomPrompt="1" idx="3" type="title"/>
          </p:nvPr>
        </p:nvSpPr>
        <p:spPr>
          <a:xfrm>
            <a:off x="2344650" y="1917937"/>
            <a:ext cx="4454700" cy="688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9600"/>
              <a:buChar char="●"/>
              <a:defRPr b="0" sz="4700"/>
            </a:lvl1pPr>
            <a:lvl2pPr lvl="1" rtl="0" algn="ctr">
              <a:spcBef>
                <a:spcPts val="0"/>
              </a:spcBef>
              <a:spcAft>
                <a:spcPts val="0"/>
              </a:spcAft>
              <a:buSzPts val="9600"/>
              <a:buChar char="○"/>
              <a:defRPr sz="9600"/>
            </a:lvl2pPr>
            <a:lvl3pPr lvl="2" rtl="0" algn="ctr">
              <a:spcBef>
                <a:spcPts val="0"/>
              </a:spcBef>
              <a:spcAft>
                <a:spcPts val="0"/>
              </a:spcAft>
              <a:buSzPts val="9600"/>
              <a:buChar char="■"/>
              <a:defRPr sz="9600"/>
            </a:lvl3pPr>
            <a:lvl4pPr lvl="3" rtl="0" algn="ctr">
              <a:spcBef>
                <a:spcPts val="0"/>
              </a:spcBef>
              <a:spcAft>
                <a:spcPts val="0"/>
              </a:spcAft>
              <a:buSzPts val="9600"/>
              <a:buChar char="●"/>
              <a:defRPr sz="9600"/>
            </a:lvl4pPr>
            <a:lvl5pPr lvl="4" rtl="0" algn="ctr">
              <a:spcBef>
                <a:spcPts val="0"/>
              </a:spcBef>
              <a:spcAft>
                <a:spcPts val="0"/>
              </a:spcAft>
              <a:buSzPts val="9600"/>
              <a:buChar char="○"/>
              <a:defRPr sz="9600"/>
            </a:lvl5pPr>
            <a:lvl6pPr lvl="5" rtl="0" algn="ctr">
              <a:spcBef>
                <a:spcPts val="0"/>
              </a:spcBef>
              <a:spcAft>
                <a:spcPts val="0"/>
              </a:spcAft>
              <a:buSzPts val="9600"/>
              <a:buChar char="■"/>
              <a:defRPr sz="9600"/>
            </a:lvl6pPr>
            <a:lvl7pPr lvl="6" rtl="0" algn="ctr">
              <a:spcBef>
                <a:spcPts val="0"/>
              </a:spcBef>
              <a:spcAft>
                <a:spcPts val="0"/>
              </a:spcAft>
              <a:buSzPts val="9600"/>
              <a:buChar char="●"/>
              <a:defRPr sz="9600"/>
            </a:lvl7pPr>
            <a:lvl8pPr lvl="7" rtl="0" algn="ctr">
              <a:spcBef>
                <a:spcPts val="0"/>
              </a:spcBef>
              <a:spcAft>
                <a:spcPts val="0"/>
              </a:spcAft>
              <a:buSzPts val="9600"/>
              <a:buChar char="○"/>
              <a:defRPr sz="9600"/>
            </a:lvl8pPr>
            <a:lvl9pPr lvl="8" rtl="0" algn="ctr">
              <a:spcBef>
                <a:spcPts val="0"/>
              </a:spcBef>
              <a:spcAft>
                <a:spcPts val="0"/>
              </a:spcAft>
              <a:buSzPts val="9600"/>
              <a:buChar char="■"/>
              <a:defRPr sz="9600"/>
            </a:lvl9pPr>
          </a:lstStyle>
          <a:p>
            <a:r>
              <a:t>xx%</a:t>
            </a:r>
          </a:p>
        </p:txBody>
      </p:sp>
      <p:sp>
        <p:nvSpPr>
          <p:cNvPr id="131" name="Google Shape;131;p14"/>
          <p:cNvSpPr txBox="1"/>
          <p:nvPr>
            <p:ph idx="4" type="subTitle"/>
          </p:nvPr>
        </p:nvSpPr>
        <p:spPr>
          <a:xfrm>
            <a:off x="2344650" y="4114238"/>
            <a:ext cx="4454700" cy="320100"/>
          </a:xfrm>
          <a:prstGeom prst="rect">
            <a:avLst/>
          </a:prstGeom>
          <a:solidFill>
            <a:schemeClr val="accent2"/>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atin typeface="Didact Gothic"/>
                <a:ea typeface="Didact Gothic"/>
                <a:cs typeface="Didact Gothic"/>
                <a:sym typeface="Didact Gothic"/>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2" name="Google Shape;132;p14"/>
          <p:cNvSpPr txBox="1"/>
          <p:nvPr>
            <p:ph hasCustomPrompt="1" idx="5" type="title"/>
          </p:nvPr>
        </p:nvSpPr>
        <p:spPr>
          <a:xfrm>
            <a:off x="2344650" y="3354062"/>
            <a:ext cx="4454700" cy="688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9600"/>
              <a:buChar char="●"/>
              <a:defRPr sz="4700"/>
            </a:lvl1pPr>
            <a:lvl2pPr lvl="1" rtl="0" algn="ctr">
              <a:spcBef>
                <a:spcPts val="0"/>
              </a:spcBef>
              <a:spcAft>
                <a:spcPts val="0"/>
              </a:spcAft>
              <a:buSzPts val="9600"/>
              <a:buChar char="○"/>
              <a:defRPr sz="9600"/>
            </a:lvl2pPr>
            <a:lvl3pPr lvl="2" rtl="0" algn="ctr">
              <a:spcBef>
                <a:spcPts val="0"/>
              </a:spcBef>
              <a:spcAft>
                <a:spcPts val="0"/>
              </a:spcAft>
              <a:buSzPts val="9600"/>
              <a:buChar char="■"/>
              <a:defRPr sz="9600"/>
            </a:lvl3pPr>
            <a:lvl4pPr lvl="3" rtl="0" algn="ctr">
              <a:spcBef>
                <a:spcPts val="0"/>
              </a:spcBef>
              <a:spcAft>
                <a:spcPts val="0"/>
              </a:spcAft>
              <a:buSzPts val="9600"/>
              <a:buChar char="●"/>
              <a:defRPr sz="9600"/>
            </a:lvl4pPr>
            <a:lvl5pPr lvl="4" rtl="0" algn="ctr">
              <a:spcBef>
                <a:spcPts val="0"/>
              </a:spcBef>
              <a:spcAft>
                <a:spcPts val="0"/>
              </a:spcAft>
              <a:buSzPts val="9600"/>
              <a:buChar char="○"/>
              <a:defRPr sz="9600"/>
            </a:lvl5pPr>
            <a:lvl6pPr lvl="5" rtl="0" algn="ctr">
              <a:spcBef>
                <a:spcPts val="0"/>
              </a:spcBef>
              <a:spcAft>
                <a:spcPts val="0"/>
              </a:spcAft>
              <a:buSzPts val="9600"/>
              <a:buChar char="■"/>
              <a:defRPr sz="9600"/>
            </a:lvl6pPr>
            <a:lvl7pPr lvl="6" rtl="0" algn="ctr">
              <a:spcBef>
                <a:spcPts val="0"/>
              </a:spcBef>
              <a:spcAft>
                <a:spcPts val="0"/>
              </a:spcAft>
              <a:buSzPts val="9600"/>
              <a:buChar char="●"/>
              <a:defRPr sz="9600"/>
            </a:lvl7pPr>
            <a:lvl8pPr lvl="7" rtl="0" algn="ctr">
              <a:spcBef>
                <a:spcPts val="0"/>
              </a:spcBef>
              <a:spcAft>
                <a:spcPts val="0"/>
              </a:spcAft>
              <a:buSzPts val="9600"/>
              <a:buChar char="○"/>
              <a:defRPr sz="9600"/>
            </a:lvl8pPr>
            <a:lvl9pPr lvl="8" rtl="0" algn="ctr">
              <a:spcBef>
                <a:spcPts val="0"/>
              </a:spcBef>
              <a:spcAft>
                <a:spcPts val="0"/>
              </a:spcAft>
              <a:buSzPts val="9600"/>
              <a:buChar char="■"/>
              <a:defRPr sz="9600"/>
            </a:lvl9pPr>
          </a:lstStyle>
          <a:p>
            <a:r>
              <a:t>xx%</a:t>
            </a:r>
          </a:p>
        </p:txBody>
      </p:sp>
      <p:sp>
        <p:nvSpPr>
          <p:cNvPr id="133" name="Google Shape;133;p14"/>
          <p:cNvSpPr/>
          <p:nvPr/>
        </p:nvSpPr>
        <p:spPr>
          <a:xfrm rot="-2700176">
            <a:off x="-1086302" y="2419158"/>
            <a:ext cx="2448050" cy="352036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rot="-815095">
            <a:off x="7474978" y="1804457"/>
            <a:ext cx="4854193" cy="2562329"/>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4"/>
          <p:cNvSpPr/>
          <p:nvPr/>
        </p:nvSpPr>
        <p:spPr>
          <a:xfrm rot="-476061">
            <a:off x="7883845" y="-725404"/>
            <a:ext cx="3782223" cy="2242039"/>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p:nvPr/>
        </p:nvSpPr>
        <p:spPr>
          <a:xfrm flipH="1">
            <a:off x="8662832" y="1447951"/>
            <a:ext cx="330782" cy="319009"/>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flipH="1">
            <a:off x="7491975" y="433535"/>
            <a:ext cx="330834" cy="30922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4"/>
          <p:cNvSpPr/>
          <p:nvPr/>
        </p:nvSpPr>
        <p:spPr>
          <a:xfrm>
            <a:off x="312200" y="703623"/>
            <a:ext cx="146420" cy="156988"/>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 name="Google Shape;139;p14"/>
          <p:cNvPicPr preferRelativeResize="0"/>
          <p:nvPr/>
        </p:nvPicPr>
        <p:blipFill>
          <a:blip r:embed="rId2">
            <a:alphaModFix/>
          </a:blip>
          <a:stretch>
            <a:fillRect/>
          </a:stretch>
        </p:blipFill>
        <p:spPr>
          <a:xfrm>
            <a:off x="8174775" y="203288"/>
            <a:ext cx="673725" cy="69521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1">
    <p:spTree>
      <p:nvGrpSpPr>
        <p:cNvPr id="140" name="Shape 140"/>
        <p:cNvGrpSpPr/>
        <p:nvPr/>
      </p:nvGrpSpPr>
      <p:grpSpPr>
        <a:xfrm>
          <a:off x="0" y="0"/>
          <a:ext cx="0" cy="0"/>
          <a:chOff x="0" y="0"/>
          <a:chExt cx="0" cy="0"/>
        </a:xfrm>
      </p:grpSpPr>
      <p:sp>
        <p:nvSpPr>
          <p:cNvPr id="141" name="Google Shape;141;p15"/>
          <p:cNvSpPr txBox="1"/>
          <p:nvPr>
            <p:ph type="title"/>
          </p:nvPr>
        </p:nvSpPr>
        <p:spPr>
          <a:xfrm>
            <a:off x="1253641" y="1387000"/>
            <a:ext cx="2699400" cy="114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42" name="Google Shape;142;p15"/>
          <p:cNvSpPr txBox="1"/>
          <p:nvPr>
            <p:ph idx="1" type="body"/>
          </p:nvPr>
        </p:nvSpPr>
        <p:spPr>
          <a:xfrm>
            <a:off x="1253641" y="2530600"/>
            <a:ext cx="2699400" cy="1143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434343"/>
              </a:buClr>
              <a:buSzPts val="1200"/>
              <a:buAutoNum type="arabicPeriod"/>
              <a:defRPr>
                <a:solidFill>
                  <a:srgbClr val="434343"/>
                </a:solidFill>
              </a:defRPr>
            </a:lvl1pPr>
            <a:lvl2pPr indent="-304800" lvl="1" marL="914400" rtl="0">
              <a:lnSpc>
                <a:spcPct val="115000"/>
              </a:lnSpc>
              <a:spcBef>
                <a:spcPts val="0"/>
              </a:spcBef>
              <a:spcAft>
                <a:spcPts val="0"/>
              </a:spcAft>
              <a:buClr>
                <a:srgbClr val="434343"/>
              </a:buClr>
              <a:buSzPts val="1200"/>
              <a:buFont typeface="Roboto Condensed Light"/>
              <a:buAutoNum type="alphaLcPeriod"/>
              <a:defRPr>
                <a:solidFill>
                  <a:srgbClr val="434343"/>
                </a:solidFill>
              </a:defRPr>
            </a:lvl2pPr>
            <a:lvl3pPr indent="-304800" lvl="2" marL="13716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3pPr>
            <a:lvl4pPr indent="-304800" lvl="3" marL="1828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4pPr>
            <a:lvl5pPr indent="-304800" lvl="4" marL="22860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5pPr>
            <a:lvl6pPr indent="-304800" lvl="5" marL="27432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6pPr>
            <a:lvl7pPr indent="-304800" lvl="6" marL="3200400" rtl="0">
              <a:lnSpc>
                <a:spcPct val="115000"/>
              </a:lnSpc>
              <a:spcBef>
                <a:spcPts val="1600"/>
              </a:spcBef>
              <a:spcAft>
                <a:spcPts val="0"/>
              </a:spcAft>
              <a:buClr>
                <a:srgbClr val="434343"/>
              </a:buClr>
              <a:buSzPts val="1200"/>
              <a:buFont typeface="Roboto Condensed Light"/>
              <a:buAutoNum type="arabicPeriod"/>
              <a:defRPr>
                <a:solidFill>
                  <a:srgbClr val="434343"/>
                </a:solidFill>
              </a:defRPr>
            </a:lvl7pPr>
            <a:lvl8pPr indent="-304800" lvl="7" marL="36576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8pPr>
            <a:lvl9pPr indent="-304800" lvl="8" marL="4114800" rtl="0">
              <a:lnSpc>
                <a:spcPct val="115000"/>
              </a:lnSpc>
              <a:spcBef>
                <a:spcPts val="1600"/>
              </a:spcBef>
              <a:spcAft>
                <a:spcPts val="1600"/>
              </a:spcAft>
              <a:buClr>
                <a:srgbClr val="434343"/>
              </a:buClr>
              <a:buSzPts val="1200"/>
              <a:buFont typeface="Roboto Condensed Light"/>
              <a:buAutoNum type="romanLcPeriod"/>
              <a:defRPr>
                <a:solidFill>
                  <a:srgbClr val="434343"/>
                </a:solidFill>
              </a:defRPr>
            </a:lvl9pPr>
          </a:lstStyle>
          <a:p/>
        </p:txBody>
      </p:sp>
      <p:sp>
        <p:nvSpPr>
          <p:cNvPr id="143" name="Google Shape;143;p15"/>
          <p:cNvSpPr/>
          <p:nvPr/>
        </p:nvSpPr>
        <p:spPr>
          <a:xfrm rot="-2079398">
            <a:off x="-893192" y="2252764"/>
            <a:ext cx="2448022" cy="3520359"/>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rot="-339241">
            <a:off x="7132662" y="2564783"/>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7857446" y="-389645"/>
            <a:ext cx="3782215" cy="2242034"/>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flipH="1" rot="-1734753">
            <a:off x="8336367" y="1885415"/>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rot="10800000">
            <a:off x="8578663" y="2924630"/>
            <a:ext cx="245884" cy="243369"/>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15"/>
          <p:cNvPicPr preferRelativeResize="0"/>
          <p:nvPr/>
        </p:nvPicPr>
        <p:blipFill>
          <a:blip r:embed="rId2">
            <a:alphaModFix/>
          </a:blip>
          <a:stretch>
            <a:fillRect/>
          </a:stretch>
        </p:blipFill>
        <p:spPr>
          <a:xfrm>
            <a:off x="6911850" y="4321094"/>
            <a:ext cx="1512150" cy="822406"/>
          </a:xfrm>
          <a:prstGeom prst="rect">
            <a:avLst/>
          </a:prstGeom>
          <a:noFill/>
          <a:ln>
            <a:noFill/>
          </a:ln>
        </p:spPr>
      </p:pic>
      <p:sp>
        <p:nvSpPr>
          <p:cNvPr id="149" name="Google Shape;149;p15"/>
          <p:cNvSpPr/>
          <p:nvPr/>
        </p:nvSpPr>
        <p:spPr>
          <a:xfrm>
            <a:off x="8068147" y="3768091"/>
            <a:ext cx="124592" cy="133584"/>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flipH="1" rot="-1734753">
            <a:off x="618817" y="1885415"/>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rot="-7923562">
            <a:off x="249455" y="2512209"/>
            <a:ext cx="245914" cy="24333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1_1">
    <p:spTree>
      <p:nvGrpSpPr>
        <p:cNvPr id="152" name="Shape 152"/>
        <p:cNvGrpSpPr/>
        <p:nvPr/>
      </p:nvGrpSpPr>
      <p:grpSpPr>
        <a:xfrm>
          <a:off x="0" y="0"/>
          <a:ext cx="0" cy="0"/>
          <a:chOff x="0" y="0"/>
          <a:chExt cx="0" cy="0"/>
        </a:xfrm>
      </p:grpSpPr>
      <p:sp>
        <p:nvSpPr>
          <p:cNvPr id="153" name="Google Shape;153;p16"/>
          <p:cNvSpPr/>
          <p:nvPr/>
        </p:nvSpPr>
        <p:spPr>
          <a:xfrm rot="-244358">
            <a:off x="-1397980" y="-1795404"/>
            <a:ext cx="2447952" cy="352038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rot="-339241">
            <a:off x="7132662" y="2564783"/>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7857446" y="-389645"/>
            <a:ext cx="3782215" cy="2242034"/>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flipH="1" rot="-1734753">
            <a:off x="8336367" y="1885415"/>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rot="10800000">
            <a:off x="8578663" y="2924630"/>
            <a:ext cx="245884" cy="243369"/>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8" name="Google Shape;158;p16"/>
          <p:cNvPicPr preferRelativeResize="0"/>
          <p:nvPr/>
        </p:nvPicPr>
        <p:blipFill>
          <a:blip r:embed="rId2">
            <a:alphaModFix/>
          </a:blip>
          <a:stretch>
            <a:fillRect/>
          </a:stretch>
        </p:blipFill>
        <p:spPr>
          <a:xfrm rot="5400000">
            <a:off x="-344863" y="4112969"/>
            <a:ext cx="1512150" cy="822406"/>
          </a:xfrm>
          <a:prstGeom prst="rect">
            <a:avLst/>
          </a:prstGeom>
          <a:noFill/>
          <a:ln>
            <a:noFill/>
          </a:ln>
        </p:spPr>
      </p:pic>
      <p:sp>
        <p:nvSpPr>
          <p:cNvPr id="159" name="Google Shape;159;p16"/>
          <p:cNvSpPr/>
          <p:nvPr/>
        </p:nvSpPr>
        <p:spPr>
          <a:xfrm>
            <a:off x="8578676" y="4541774"/>
            <a:ext cx="165272" cy="17720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flipH="1" rot="-1734753">
            <a:off x="1093655" y="4580090"/>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rot="-7923562">
            <a:off x="160230" y="3073559"/>
            <a:ext cx="245914" cy="24333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txBox="1"/>
          <p:nvPr>
            <p:ph type="title"/>
          </p:nvPr>
        </p:nvSpPr>
        <p:spPr>
          <a:xfrm>
            <a:off x="720000" y="445025"/>
            <a:ext cx="7704000" cy="576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63" name="Google Shape;163;p16"/>
          <p:cNvSpPr txBox="1"/>
          <p:nvPr>
            <p:ph idx="1" type="body"/>
          </p:nvPr>
        </p:nvSpPr>
        <p:spPr>
          <a:xfrm>
            <a:off x="794651" y="1300850"/>
            <a:ext cx="3735600" cy="3347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2"/>
              </a:buClr>
              <a:buSzPts val="1400"/>
              <a:buChar char="●"/>
              <a:defRPr>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
        <p:nvSpPr>
          <p:cNvPr id="164" name="Google Shape;164;p16"/>
          <p:cNvSpPr txBox="1"/>
          <p:nvPr>
            <p:ph idx="2" type="body"/>
          </p:nvPr>
        </p:nvSpPr>
        <p:spPr>
          <a:xfrm>
            <a:off x="4695189" y="1300850"/>
            <a:ext cx="3735600" cy="33474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accent2"/>
              </a:buClr>
              <a:buSzPts val="1200"/>
              <a:buChar char="●"/>
              <a:defRPr>
                <a:solidFill>
                  <a:srgbClr val="434343"/>
                </a:solidFill>
              </a:defRPr>
            </a:lvl1pPr>
            <a:lvl2pPr indent="-304800" lvl="1" marL="914400" rtl="0">
              <a:lnSpc>
                <a:spcPct val="115000"/>
              </a:lnSpc>
              <a:spcBef>
                <a:spcPts val="0"/>
              </a:spcBef>
              <a:spcAft>
                <a:spcPts val="0"/>
              </a:spcAft>
              <a:buClr>
                <a:srgbClr val="434343"/>
              </a:buClr>
              <a:buSzPts val="1200"/>
              <a:buFont typeface="Roboto Condensed Light"/>
              <a:buChar char="○"/>
              <a:defRPr>
                <a:solidFill>
                  <a:srgbClr val="434343"/>
                </a:solidFill>
              </a:defRPr>
            </a:lvl2pPr>
            <a:lvl3pPr indent="-304800" lvl="2" marL="1371600" rtl="0">
              <a:lnSpc>
                <a:spcPct val="115000"/>
              </a:lnSpc>
              <a:spcBef>
                <a:spcPts val="1600"/>
              </a:spcBef>
              <a:spcAft>
                <a:spcPts val="0"/>
              </a:spcAft>
              <a:buClr>
                <a:srgbClr val="434343"/>
              </a:buClr>
              <a:buSzPts val="1200"/>
              <a:buFont typeface="Roboto Condensed Light"/>
              <a:buChar char="■"/>
              <a:defRPr>
                <a:solidFill>
                  <a:srgbClr val="434343"/>
                </a:solidFill>
              </a:defRPr>
            </a:lvl3pPr>
            <a:lvl4pPr indent="-304800" lvl="3" marL="1828800" rtl="0">
              <a:lnSpc>
                <a:spcPct val="115000"/>
              </a:lnSpc>
              <a:spcBef>
                <a:spcPts val="1600"/>
              </a:spcBef>
              <a:spcAft>
                <a:spcPts val="0"/>
              </a:spcAft>
              <a:buClr>
                <a:srgbClr val="434343"/>
              </a:buClr>
              <a:buSzPts val="1200"/>
              <a:buFont typeface="Roboto Condensed Light"/>
              <a:buChar char="●"/>
              <a:defRPr>
                <a:solidFill>
                  <a:srgbClr val="434343"/>
                </a:solidFill>
              </a:defRPr>
            </a:lvl4pPr>
            <a:lvl5pPr indent="-304800" lvl="4" marL="2286000" rtl="0">
              <a:lnSpc>
                <a:spcPct val="115000"/>
              </a:lnSpc>
              <a:spcBef>
                <a:spcPts val="1600"/>
              </a:spcBef>
              <a:spcAft>
                <a:spcPts val="0"/>
              </a:spcAft>
              <a:buClr>
                <a:srgbClr val="434343"/>
              </a:buClr>
              <a:buSzPts val="1200"/>
              <a:buFont typeface="Roboto Condensed Light"/>
              <a:buChar char="○"/>
              <a:defRPr>
                <a:solidFill>
                  <a:srgbClr val="434343"/>
                </a:solidFill>
              </a:defRPr>
            </a:lvl5pPr>
            <a:lvl6pPr indent="-304800" lvl="5" marL="2743200" rtl="0">
              <a:lnSpc>
                <a:spcPct val="115000"/>
              </a:lnSpc>
              <a:spcBef>
                <a:spcPts val="1600"/>
              </a:spcBef>
              <a:spcAft>
                <a:spcPts val="0"/>
              </a:spcAft>
              <a:buClr>
                <a:srgbClr val="434343"/>
              </a:buClr>
              <a:buSzPts val="1200"/>
              <a:buFont typeface="Roboto Condensed Light"/>
              <a:buChar char="■"/>
              <a:defRPr>
                <a:solidFill>
                  <a:srgbClr val="434343"/>
                </a:solidFill>
              </a:defRPr>
            </a:lvl6pPr>
            <a:lvl7pPr indent="-304800" lvl="6" marL="3200400" rtl="0">
              <a:lnSpc>
                <a:spcPct val="115000"/>
              </a:lnSpc>
              <a:spcBef>
                <a:spcPts val="1600"/>
              </a:spcBef>
              <a:spcAft>
                <a:spcPts val="0"/>
              </a:spcAft>
              <a:buClr>
                <a:srgbClr val="434343"/>
              </a:buClr>
              <a:buSzPts val="1200"/>
              <a:buFont typeface="Roboto Condensed Light"/>
              <a:buChar char="●"/>
              <a:defRPr>
                <a:solidFill>
                  <a:srgbClr val="434343"/>
                </a:solidFill>
              </a:defRPr>
            </a:lvl7pPr>
            <a:lvl8pPr indent="-304800" lvl="7" marL="3657600" rtl="0">
              <a:lnSpc>
                <a:spcPct val="115000"/>
              </a:lnSpc>
              <a:spcBef>
                <a:spcPts val="1600"/>
              </a:spcBef>
              <a:spcAft>
                <a:spcPts val="0"/>
              </a:spcAft>
              <a:buClr>
                <a:srgbClr val="434343"/>
              </a:buClr>
              <a:buSzPts val="1200"/>
              <a:buFont typeface="Roboto Condensed Light"/>
              <a:buChar char="○"/>
              <a:defRPr>
                <a:solidFill>
                  <a:srgbClr val="434343"/>
                </a:solidFill>
              </a:defRPr>
            </a:lvl8pPr>
            <a:lvl9pPr indent="-304800" lvl="8" marL="4114800" rtl="0">
              <a:lnSpc>
                <a:spcPct val="115000"/>
              </a:lnSpc>
              <a:spcBef>
                <a:spcPts val="1600"/>
              </a:spcBef>
              <a:spcAft>
                <a:spcPts val="1600"/>
              </a:spcAft>
              <a:buClr>
                <a:srgbClr val="434343"/>
              </a:buClr>
              <a:buSzPts val="1200"/>
              <a:buFont typeface="Roboto Condensed Light"/>
              <a:buChar char="■"/>
              <a:defRPr>
                <a:solidFill>
                  <a:srgbClr val="434343"/>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1">
    <p:spTree>
      <p:nvGrpSpPr>
        <p:cNvPr id="165" name="Shape 165"/>
        <p:cNvGrpSpPr/>
        <p:nvPr/>
      </p:nvGrpSpPr>
      <p:grpSpPr>
        <a:xfrm>
          <a:off x="0" y="0"/>
          <a:ext cx="0" cy="0"/>
          <a:chOff x="0" y="0"/>
          <a:chExt cx="0" cy="0"/>
        </a:xfrm>
      </p:grpSpPr>
      <p:sp>
        <p:nvSpPr>
          <p:cNvPr id="166" name="Google Shape;166;p17"/>
          <p:cNvSpPr txBox="1"/>
          <p:nvPr>
            <p:ph idx="1" type="subTitle"/>
          </p:nvPr>
        </p:nvSpPr>
        <p:spPr>
          <a:xfrm>
            <a:off x="4151450" y="2364750"/>
            <a:ext cx="3837000" cy="1171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2"/>
              </a:buClr>
              <a:buSzPts val="800"/>
              <a:buFont typeface="Open Sans"/>
              <a:buChar char="●"/>
              <a:defRPr sz="1400"/>
            </a:lvl1pPr>
            <a:lvl2pPr lvl="1" rtl="0" algn="ctr">
              <a:lnSpc>
                <a:spcPct val="100000"/>
              </a:lnSpc>
              <a:spcBef>
                <a:spcPts val="0"/>
              </a:spcBef>
              <a:spcAft>
                <a:spcPts val="0"/>
              </a:spcAft>
              <a:buClr>
                <a:srgbClr val="999999"/>
              </a:buClr>
              <a:buSzPts val="800"/>
              <a:buFont typeface="Open Sans"/>
              <a:buChar char="○"/>
              <a:defRPr/>
            </a:lvl2pPr>
            <a:lvl3pPr lvl="2" rtl="0" algn="ctr">
              <a:lnSpc>
                <a:spcPct val="100000"/>
              </a:lnSpc>
              <a:spcBef>
                <a:spcPts val="1600"/>
              </a:spcBef>
              <a:spcAft>
                <a:spcPts val="0"/>
              </a:spcAft>
              <a:buClr>
                <a:srgbClr val="999999"/>
              </a:buClr>
              <a:buSzPts val="800"/>
              <a:buFont typeface="Open Sans"/>
              <a:buChar char="■"/>
              <a:defRPr/>
            </a:lvl3pPr>
            <a:lvl4pPr lvl="3" rtl="0" algn="ctr">
              <a:lnSpc>
                <a:spcPct val="100000"/>
              </a:lnSpc>
              <a:spcBef>
                <a:spcPts val="1600"/>
              </a:spcBef>
              <a:spcAft>
                <a:spcPts val="0"/>
              </a:spcAft>
              <a:buClr>
                <a:srgbClr val="999999"/>
              </a:buClr>
              <a:buSzPts val="800"/>
              <a:buFont typeface="Open Sans"/>
              <a:buChar char="●"/>
              <a:defRPr/>
            </a:lvl4pPr>
            <a:lvl5pPr lvl="4" rtl="0" algn="ctr">
              <a:lnSpc>
                <a:spcPct val="100000"/>
              </a:lnSpc>
              <a:spcBef>
                <a:spcPts val="1600"/>
              </a:spcBef>
              <a:spcAft>
                <a:spcPts val="0"/>
              </a:spcAft>
              <a:buClr>
                <a:srgbClr val="999999"/>
              </a:buClr>
              <a:buSzPts val="1200"/>
              <a:buFont typeface="Open Sans"/>
              <a:buChar char="○"/>
              <a:defRPr/>
            </a:lvl5pPr>
            <a:lvl6pPr lvl="5" rtl="0" algn="ctr">
              <a:lnSpc>
                <a:spcPct val="100000"/>
              </a:lnSpc>
              <a:spcBef>
                <a:spcPts val="1600"/>
              </a:spcBef>
              <a:spcAft>
                <a:spcPts val="0"/>
              </a:spcAft>
              <a:buClr>
                <a:srgbClr val="999999"/>
              </a:buClr>
              <a:buSzPts val="1200"/>
              <a:buFont typeface="Open Sans"/>
              <a:buChar char="■"/>
              <a:defRPr/>
            </a:lvl6pPr>
            <a:lvl7pPr lvl="6" rtl="0" algn="ctr">
              <a:lnSpc>
                <a:spcPct val="100000"/>
              </a:lnSpc>
              <a:spcBef>
                <a:spcPts val="1600"/>
              </a:spcBef>
              <a:spcAft>
                <a:spcPts val="0"/>
              </a:spcAft>
              <a:buClr>
                <a:srgbClr val="999999"/>
              </a:buClr>
              <a:buSzPts val="700"/>
              <a:buFont typeface="Open Sans"/>
              <a:buChar char="●"/>
              <a:defRPr/>
            </a:lvl7pPr>
            <a:lvl8pPr lvl="7" rtl="0" algn="ctr">
              <a:lnSpc>
                <a:spcPct val="100000"/>
              </a:lnSpc>
              <a:spcBef>
                <a:spcPts val="1600"/>
              </a:spcBef>
              <a:spcAft>
                <a:spcPts val="0"/>
              </a:spcAft>
              <a:buClr>
                <a:srgbClr val="999999"/>
              </a:buClr>
              <a:buSzPts val="700"/>
              <a:buFont typeface="Open Sans"/>
              <a:buChar char="○"/>
              <a:defRPr/>
            </a:lvl8pPr>
            <a:lvl9pPr lvl="8" rtl="0" algn="ctr">
              <a:lnSpc>
                <a:spcPct val="100000"/>
              </a:lnSpc>
              <a:spcBef>
                <a:spcPts val="1600"/>
              </a:spcBef>
              <a:spcAft>
                <a:spcPts val="1600"/>
              </a:spcAft>
              <a:buClr>
                <a:srgbClr val="999999"/>
              </a:buClr>
              <a:buSzPts val="600"/>
              <a:buFont typeface="Open Sans"/>
              <a:buChar char="■"/>
              <a:defRPr/>
            </a:lvl9pPr>
          </a:lstStyle>
          <a:p/>
        </p:txBody>
      </p:sp>
      <p:sp>
        <p:nvSpPr>
          <p:cNvPr id="167" name="Google Shape;167;p17"/>
          <p:cNvSpPr txBox="1"/>
          <p:nvPr>
            <p:ph type="title"/>
          </p:nvPr>
        </p:nvSpPr>
        <p:spPr>
          <a:xfrm>
            <a:off x="4151450" y="1607275"/>
            <a:ext cx="38568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solidFill>
                  <a:schemeClr val="lt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68" name="Google Shape;168;p17"/>
          <p:cNvSpPr/>
          <p:nvPr/>
        </p:nvSpPr>
        <p:spPr>
          <a:xfrm rot="7608017">
            <a:off x="-304521" y="3137079"/>
            <a:ext cx="2448039" cy="352032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7"/>
          <p:cNvSpPr/>
          <p:nvPr/>
        </p:nvSpPr>
        <p:spPr>
          <a:xfrm rot="10460759">
            <a:off x="-2891611" y="-106436"/>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7"/>
          <p:cNvSpPr/>
          <p:nvPr/>
        </p:nvSpPr>
        <p:spPr>
          <a:xfrm rot="-7578679">
            <a:off x="7206779" y="3226944"/>
            <a:ext cx="2447977" cy="3520438"/>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 name="Google Shape;171;p17"/>
          <p:cNvPicPr preferRelativeResize="0"/>
          <p:nvPr/>
        </p:nvPicPr>
        <p:blipFill>
          <a:blip r:embed="rId2">
            <a:alphaModFix/>
          </a:blip>
          <a:stretch>
            <a:fillRect/>
          </a:stretch>
        </p:blipFill>
        <p:spPr>
          <a:xfrm rot="-5400000">
            <a:off x="8408225" y="2631288"/>
            <a:ext cx="1458450" cy="1333400"/>
          </a:xfrm>
          <a:prstGeom prst="rect">
            <a:avLst/>
          </a:prstGeom>
          <a:noFill/>
          <a:ln>
            <a:noFill/>
          </a:ln>
        </p:spPr>
      </p:pic>
      <p:pic>
        <p:nvPicPr>
          <p:cNvPr id="172" name="Google Shape;172;p17"/>
          <p:cNvPicPr preferRelativeResize="0"/>
          <p:nvPr/>
        </p:nvPicPr>
        <p:blipFill>
          <a:blip r:embed="rId3">
            <a:alphaModFix/>
          </a:blip>
          <a:stretch>
            <a:fillRect/>
          </a:stretch>
        </p:blipFill>
        <p:spPr>
          <a:xfrm flipH="1">
            <a:off x="-57558" y="4160000"/>
            <a:ext cx="1268884" cy="1068950"/>
          </a:xfrm>
          <a:prstGeom prst="rect">
            <a:avLst/>
          </a:prstGeom>
          <a:noFill/>
          <a:ln>
            <a:noFill/>
          </a:ln>
        </p:spPr>
      </p:pic>
      <p:sp>
        <p:nvSpPr>
          <p:cNvPr id="173" name="Google Shape;173;p17"/>
          <p:cNvSpPr/>
          <p:nvPr/>
        </p:nvSpPr>
        <p:spPr>
          <a:xfrm>
            <a:off x="-100122" y="2148449"/>
            <a:ext cx="181572" cy="19467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17"/>
          <p:cNvPicPr preferRelativeResize="0"/>
          <p:nvPr/>
        </p:nvPicPr>
        <p:blipFill>
          <a:blip r:embed="rId4">
            <a:alphaModFix/>
          </a:blip>
          <a:stretch>
            <a:fillRect/>
          </a:stretch>
        </p:blipFill>
        <p:spPr>
          <a:xfrm>
            <a:off x="8093900" y="203288"/>
            <a:ext cx="673725" cy="695214"/>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
    <p:spTree>
      <p:nvGrpSpPr>
        <p:cNvPr id="175" name="Shape 175"/>
        <p:cNvGrpSpPr/>
        <p:nvPr/>
      </p:nvGrpSpPr>
      <p:grpSpPr>
        <a:xfrm>
          <a:off x="0" y="0"/>
          <a:ext cx="0" cy="0"/>
          <a:chOff x="0" y="0"/>
          <a:chExt cx="0" cy="0"/>
        </a:xfrm>
      </p:grpSpPr>
      <p:sp>
        <p:nvSpPr>
          <p:cNvPr id="176" name="Google Shape;176;p18"/>
          <p:cNvSpPr txBox="1"/>
          <p:nvPr>
            <p:ph type="title"/>
          </p:nvPr>
        </p:nvSpPr>
        <p:spPr>
          <a:xfrm>
            <a:off x="720000" y="445025"/>
            <a:ext cx="7704000" cy="576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77" name="Google Shape;177;p18"/>
          <p:cNvSpPr/>
          <p:nvPr/>
        </p:nvSpPr>
        <p:spPr>
          <a:xfrm rot="7607845">
            <a:off x="-208230" y="3706433"/>
            <a:ext cx="2295393" cy="3300956"/>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8"/>
          <p:cNvSpPr/>
          <p:nvPr/>
        </p:nvSpPr>
        <p:spPr>
          <a:xfrm rot="10460759">
            <a:off x="-3081486" y="-266336"/>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8"/>
          <p:cNvSpPr/>
          <p:nvPr/>
        </p:nvSpPr>
        <p:spPr>
          <a:xfrm rot="10800000">
            <a:off x="8637371" y="4517707"/>
            <a:ext cx="330782" cy="319009"/>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8"/>
          <p:cNvSpPr/>
          <p:nvPr/>
        </p:nvSpPr>
        <p:spPr>
          <a:xfrm rot="10800000">
            <a:off x="303053" y="4548129"/>
            <a:ext cx="276223" cy="258182"/>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8"/>
          <p:cNvSpPr/>
          <p:nvPr/>
        </p:nvSpPr>
        <p:spPr>
          <a:xfrm flipH="1">
            <a:off x="8968162" y="395759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8"/>
          <p:cNvSpPr/>
          <p:nvPr/>
        </p:nvSpPr>
        <p:spPr>
          <a:xfrm flipH="1">
            <a:off x="7811053" y="4748067"/>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8"/>
          <p:cNvSpPr/>
          <p:nvPr/>
        </p:nvSpPr>
        <p:spPr>
          <a:xfrm flipH="1" rot="-1734753">
            <a:off x="219467" y="3763640"/>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
          <p:cNvSpPr/>
          <p:nvPr/>
        </p:nvSpPr>
        <p:spPr>
          <a:xfrm flipH="1">
            <a:off x="1167312" y="4877181"/>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p:nvPr/>
        </p:nvSpPr>
        <p:spPr>
          <a:xfrm rot="-8518460">
            <a:off x="5792701" y="-1595474"/>
            <a:ext cx="4854132" cy="2562298"/>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
    <p:spTree>
      <p:nvGrpSpPr>
        <p:cNvPr id="186" name="Shape 186"/>
        <p:cNvGrpSpPr/>
        <p:nvPr/>
      </p:nvGrpSpPr>
      <p:grpSpPr>
        <a:xfrm>
          <a:off x="0" y="0"/>
          <a:ext cx="0" cy="0"/>
          <a:chOff x="0" y="0"/>
          <a:chExt cx="0" cy="0"/>
        </a:xfrm>
      </p:grpSpPr>
      <p:sp>
        <p:nvSpPr>
          <p:cNvPr id="187" name="Google Shape;187;p19"/>
          <p:cNvSpPr/>
          <p:nvPr/>
        </p:nvSpPr>
        <p:spPr>
          <a:xfrm rot="10460759">
            <a:off x="5053164" y="3732514"/>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9"/>
          <p:cNvSpPr txBox="1"/>
          <p:nvPr>
            <p:ph type="title"/>
          </p:nvPr>
        </p:nvSpPr>
        <p:spPr>
          <a:xfrm>
            <a:off x="720000" y="445025"/>
            <a:ext cx="7704000" cy="576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89" name="Google Shape;189;p19"/>
          <p:cNvSpPr/>
          <p:nvPr/>
        </p:nvSpPr>
        <p:spPr>
          <a:xfrm rot="10460759">
            <a:off x="-2891611" y="-106436"/>
            <a:ext cx="4854125" cy="256229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9"/>
          <p:cNvSpPr/>
          <p:nvPr/>
        </p:nvSpPr>
        <p:spPr>
          <a:xfrm rot="10800000">
            <a:off x="8708371" y="3768095"/>
            <a:ext cx="330782" cy="319009"/>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9"/>
          <p:cNvSpPr/>
          <p:nvPr/>
        </p:nvSpPr>
        <p:spPr>
          <a:xfrm rot="10800000">
            <a:off x="7607239" y="4742617"/>
            <a:ext cx="330834" cy="30922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flipH="1">
            <a:off x="8779362" y="16331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
          <p:cNvSpPr/>
          <p:nvPr/>
        </p:nvSpPr>
        <p:spPr>
          <a:xfrm flipH="1">
            <a:off x="8850353" y="1026192"/>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9"/>
          <p:cNvSpPr/>
          <p:nvPr/>
        </p:nvSpPr>
        <p:spPr>
          <a:xfrm flipH="1" rot="-1734753">
            <a:off x="180967" y="3532640"/>
            <a:ext cx="188805" cy="20243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9"/>
          <p:cNvSpPr/>
          <p:nvPr/>
        </p:nvSpPr>
        <p:spPr>
          <a:xfrm rot="10800000">
            <a:off x="1831038" y="4742630"/>
            <a:ext cx="245884" cy="243369"/>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 name="Google Shape;196;p19"/>
          <p:cNvPicPr preferRelativeResize="0"/>
          <p:nvPr/>
        </p:nvPicPr>
        <p:blipFill>
          <a:blip r:embed="rId2">
            <a:alphaModFix/>
          </a:blip>
          <a:stretch>
            <a:fillRect/>
          </a:stretch>
        </p:blipFill>
        <p:spPr>
          <a:xfrm>
            <a:off x="-50850" y="4327700"/>
            <a:ext cx="1589950" cy="864700"/>
          </a:xfrm>
          <a:prstGeom prst="rect">
            <a:avLst/>
          </a:prstGeom>
          <a:noFill/>
          <a:ln>
            <a:noFill/>
          </a:ln>
        </p:spPr>
      </p:pic>
      <p:sp>
        <p:nvSpPr>
          <p:cNvPr id="197" name="Google Shape;197;p19"/>
          <p:cNvSpPr/>
          <p:nvPr/>
        </p:nvSpPr>
        <p:spPr>
          <a:xfrm>
            <a:off x="1539097" y="4327691"/>
            <a:ext cx="124592" cy="133584"/>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2">
    <p:spTree>
      <p:nvGrpSpPr>
        <p:cNvPr id="198" name="Shape 198"/>
        <p:cNvGrpSpPr/>
        <p:nvPr/>
      </p:nvGrpSpPr>
      <p:grpSpPr>
        <a:xfrm>
          <a:off x="0" y="0"/>
          <a:ext cx="0" cy="0"/>
          <a:chOff x="0" y="0"/>
          <a:chExt cx="0" cy="0"/>
        </a:xfrm>
      </p:grpSpPr>
      <p:sp>
        <p:nvSpPr>
          <p:cNvPr id="199" name="Google Shape;199;p20"/>
          <p:cNvSpPr txBox="1"/>
          <p:nvPr>
            <p:ph type="title"/>
          </p:nvPr>
        </p:nvSpPr>
        <p:spPr>
          <a:xfrm>
            <a:off x="720000" y="445025"/>
            <a:ext cx="7704000" cy="576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200" name="Google Shape;200;p20"/>
          <p:cNvSpPr/>
          <p:nvPr/>
        </p:nvSpPr>
        <p:spPr>
          <a:xfrm flipH="1" rot="-7607802">
            <a:off x="7310047" y="3382526"/>
            <a:ext cx="2106560" cy="302939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0"/>
          <p:cNvSpPr/>
          <p:nvPr/>
        </p:nvSpPr>
        <p:spPr>
          <a:xfrm rot="3220651">
            <a:off x="-1963702" y="3809667"/>
            <a:ext cx="4854051" cy="256225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20"/>
          <p:cNvPicPr preferRelativeResize="0"/>
          <p:nvPr/>
        </p:nvPicPr>
        <p:blipFill>
          <a:blip r:embed="rId2">
            <a:alphaModFix/>
          </a:blip>
          <a:stretch>
            <a:fillRect/>
          </a:stretch>
        </p:blipFill>
        <p:spPr>
          <a:xfrm rot="10800000">
            <a:off x="-48159" y="-60324"/>
            <a:ext cx="1292460" cy="905400"/>
          </a:xfrm>
          <a:prstGeom prst="rect">
            <a:avLst/>
          </a:prstGeom>
          <a:noFill/>
          <a:ln>
            <a:noFill/>
          </a:ln>
        </p:spPr>
      </p:pic>
      <p:sp>
        <p:nvSpPr>
          <p:cNvPr id="203" name="Google Shape;203;p20"/>
          <p:cNvSpPr/>
          <p:nvPr/>
        </p:nvSpPr>
        <p:spPr>
          <a:xfrm rot="10800000">
            <a:off x="8708371" y="3768095"/>
            <a:ext cx="330782" cy="319009"/>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0"/>
          <p:cNvSpPr/>
          <p:nvPr/>
        </p:nvSpPr>
        <p:spPr>
          <a:xfrm rot="10800000">
            <a:off x="7607239" y="4742617"/>
            <a:ext cx="330834" cy="30922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
          <p:cNvSpPr/>
          <p:nvPr/>
        </p:nvSpPr>
        <p:spPr>
          <a:xfrm rot="10800000">
            <a:off x="325203" y="4289466"/>
            <a:ext cx="276223" cy="258182"/>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
          <p:cNvSpPr/>
          <p:nvPr/>
        </p:nvSpPr>
        <p:spPr>
          <a:xfrm flipH="1">
            <a:off x="8912712" y="27761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p:nvPr/>
        </p:nvSpPr>
        <p:spPr>
          <a:xfrm flipH="1" rot="653457">
            <a:off x="157797" y="3679290"/>
            <a:ext cx="188800" cy="202426"/>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p:nvPr/>
        </p:nvSpPr>
        <p:spPr>
          <a:xfrm flipH="1">
            <a:off x="1055512" y="4742631"/>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09" name="Shape 209"/>
        <p:cNvGrpSpPr/>
        <p:nvPr/>
      </p:nvGrpSpPr>
      <p:grpSpPr>
        <a:xfrm>
          <a:off x="0" y="0"/>
          <a:ext cx="0" cy="0"/>
          <a:chOff x="0" y="0"/>
          <a:chExt cx="0" cy="0"/>
        </a:xfrm>
      </p:grpSpPr>
      <p:sp>
        <p:nvSpPr>
          <p:cNvPr id="210" name="Google Shape;210;p21"/>
          <p:cNvSpPr txBox="1"/>
          <p:nvPr>
            <p:ph type="title"/>
          </p:nvPr>
        </p:nvSpPr>
        <p:spPr>
          <a:xfrm>
            <a:off x="1674900" y="2741378"/>
            <a:ext cx="5794200" cy="531900"/>
          </a:xfrm>
          <a:prstGeom prst="rect">
            <a:avLst/>
          </a:prstGeom>
          <a:noFill/>
          <a:ln>
            <a:noFill/>
          </a:ln>
        </p:spPr>
        <p:txBody>
          <a:bodyPr anchorCtr="0" anchor="b" bIns="91425" lIns="91425" spcFirstLastPara="1" rIns="91425" wrap="square" tIns="91425">
            <a:noAutofit/>
          </a:bodyPr>
          <a:lstStyle>
            <a:lvl1pPr lvl="0" rtl="0">
              <a:lnSpc>
                <a:spcPct val="115000"/>
              </a:lnSpc>
              <a:spcBef>
                <a:spcPts val="0"/>
              </a:spcBef>
              <a:spcAft>
                <a:spcPts val="0"/>
              </a:spcAft>
              <a:buSzPts val="3000"/>
              <a:buChar char="●"/>
              <a:defRPr sz="2500">
                <a:solidFill>
                  <a:schemeClr val="lt1"/>
                </a:solidFill>
              </a:defRPr>
            </a:lvl1pPr>
            <a:lvl2pPr lvl="1" rtl="0" algn="ctr">
              <a:spcBef>
                <a:spcPts val="0"/>
              </a:spcBef>
              <a:spcAft>
                <a:spcPts val="0"/>
              </a:spcAft>
              <a:buSzPts val="3000"/>
              <a:buChar char="○"/>
              <a:defRPr sz="3000"/>
            </a:lvl2pPr>
            <a:lvl3pPr lvl="2" rtl="0" algn="ctr">
              <a:spcBef>
                <a:spcPts val="0"/>
              </a:spcBef>
              <a:spcAft>
                <a:spcPts val="0"/>
              </a:spcAft>
              <a:buSzPts val="3000"/>
              <a:buChar char="■"/>
              <a:defRPr sz="3000"/>
            </a:lvl3pPr>
            <a:lvl4pPr lvl="3" rtl="0" algn="ctr">
              <a:spcBef>
                <a:spcPts val="0"/>
              </a:spcBef>
              <a:spcAft>
                <a:spcPts val="0"/>
              </a:spcAft>
              <a:buSzPts val="3000"/>
              <a:buChar char="●"/>
              <a:defRPr sz="3000"/>
            </a:lvl4pPr>
            <a:lvl5pPr lvl="4" rtl="0" algn="ctr">
              <a:spcBef>
                <a:spcPts val="0"/>
              </a:spcBef>
              <a:spcAft>
                <a:spcPts val="0"/>
              </a:spcAft>
              <a:buSzPts val="3000"/>
              <a:buChar char="○"/>
              <a:defRPr sz="3000"/>
            </a:lvl5pPr>
            <a:lvl6pPr lvl="5" rtl="0" algn="ctr">
              <a:spcBef>
                <a:spcPts val="0"/>
              </a:spcBef>
              <a:spcAft>
                <a:spcPts val="0"/>
              </a:spcAft>
              <a:buSzPts val="3000"/>
              <a:buChar char="■"/>
              <a:defRPr sz="3000"/>
            </a:lvl6pPr>
            <a:lvl7pPr lvl="6" rtl="0" algn="ctr">
              <a:spcBef>
                <a:spcPts val="0"/>
              </a:spcBef>
              <a:spcAft>
                <a:spcPts val="0"/>
              </a:spcAft>
              <a:buSzPts val="3000"/>
              <a:buChar char="●"/>
              <a:defRPr sz="3000"/>
            </a:lvl7pPr>
            <a:lvl8pPr lvl="7" rtl="0" algn="ctr">
              <a:spcBef>
                <a:spcPts val="0"/>
              </a:spcBef>
              <a:spcAft>
                <a:spcPts val="0"/>
              </a:spcAft>
              <a:buSzPts val="3000"/>
              <a:buChar char="○"/>
              <a:defRPr sz="3000"/>
            </a:lvl8pPr>
            <a:lvl9pPr lvl="8" rtl="0" algn="ctr">
              <a:spcBef>
                <a:spcPts val="0"/>
              </a:spcBef>
              <a:spcAft>
                <a:spcPts val="0"/>
              </a:spcAft>
              <a:buSzPts val="3000"/>
              <a:buChar char="■"/>
              <a:defRPr sz="3000"/>
            </a:lvl9pPr>
          </a:lstStyle>
          <a:p/>
        </p:txBody>
      </p:sp>
      <p:sp>
        <p:nvSpPr>
          <p:cNvPr id="211" name="Google Shape;211;p21"/>
          <p:cNvSpPr/>
          <p:nvPr/>
        </p:nvSpPr>
        <p:spPr>
          <a:xfrm rot="1954926">
            <a:off x="-611240" y="-1747765"/>
            <a:ext cx="2447984" cy="352023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rot="1689448">
            <a:off x="5655855" y="4334247"/>
            <a:ext cx="4854095" cy="2562278"/>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p:nvPr/>
        </p:nvSpPr>
        <p:spPr>
          <a:xfrm rot="2028626">
            <a:off x="8446917" y="2916110"/>
            <a:ext cx="3782263" cy="2242063"/>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4" name="Google Shape;214;p21"/>
          <p:cNvPicPr preferRelativeResize="0"/>
          <p:nvPr/>
        </p:nvPicPr>
        <p:blipFill rotWithShape="1">
          <a:blip r:embed="rId2">
            <a:alphaModFix/>
          </a:blip>
          <a:srcRect b="0" l="33457" r="0" t="0"/>
          <a:stretch/>
        </p:blipFill>
        <p:spPr>
          <a:xfrm>
            <a:off x="1571525" y="326650"/>
            <a:ext cx="2064150" cy="847325"/>
          </a:xfrm>
          <a:prstGeom prst="rect">
            <a:avLst/>
          </a:prstGeom>
          <a:noFill/>
          <a:ln>
            <a:noFill/>
          </a:ln>
        </p:spPr>
      </p:pic>
      <p:pic>
        <p:nvPicPr>
          <p:cNvPr id="215" name="Google Shape;215;p21"/>
          <p:cNvPicPr preferRelativeResize="0"/>
          <p:nvPr/>
        </p:nvPicPr>
        <p:blipFill>
          <a:blip r:embed="rId3">
            <a:alphaModFix/>
          </a:blip>
          <a:stretch>
            <a:fillRect/>
          </a:stretch>
        </p:blipFill>
        <p:spPr>
          <a:xfrm>
            <a:off x="408100" y="235727"/>
            <a:ext cx="997339" cy="10291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16" name="Shape 216"/>
        <p:cNvGrpSpPr/>
        <p:nvPr/>
      </p:nvGrpSpPr>
      <p:grpSpPr>
        <a:xfrm>
          <a:off x="0" y="0"/>
          <a:ext cx="0" cy="0"/>
          <a:chOff x="0" y="0"/>
          <a:chExt cx="0" cy="0"/>
        </a:xfrm>
      </p:grpSpPr>
      <p:sp>
        <p:nvSpPr>
          <p:cNvPr id="217" name="Google Shape;217;p22"/>
          <p:cNvSpPr txBox="1"/>
          <p:nvPr>
            <p:ph type="title"/>
          </p:nvPr>
        </p:nvSpPr>
        <p:spPr>
          <a:xfrm>
            <a:off x="720000" y="445025"/>
            <a:ext cx="7704000" cy="572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18" name="Google Shape;218;p22"/>
          <p:cNvSpPr txBox="1"/>
          <p:nvPr>
            <p:ph idx="1" type="subTitle"/>
          </p:nvPr>
        </p:nvSpPr>
        <p:spPr>
          <a:xfrm>
            <a:off x="1947450" y="1916000"/>
            <a:ext cx="5249100" cy="60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19" name="Google Shape;219;p22"/>
          <p:cNvSpPr txBox="1"/>
          <p:nvPr>
            <p:ph idx="2" type="subTitle"/>
          </p:nvPr>
        </p:nvSpPr>
        <p:spPr>
          <a:xfrm>
            <a:off x="1947450" y="3631950"/>
            <a:ext cx="5249100" cy="642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0" name="Google Shape;220;p22"/>
          <p:cNvSpPr txBox="1"/>
          <p:nvPr>
            <p:ph idx="3" type="subTitle"/>
          </p:nvPr>
        </p:nvSpPr>
        <p:spPr>
          <a:xfrm>
            <a:off x="1947450" y="1512800"/>
            <a:ext cx="5249100" cy="403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1" name="Google Shape;221;p22"/>
          <p:cNvSpPr txBox="1"/>
          <p:nvPr>
            <p:ph idx="4" type="subTitle"/>
          </p:nvPr>
        </p:nvSpPr>
        <p:spPr>
          <a:xfrm>
            <a:off x="1947450" y="3228755"/>
            <a:ext cx="5249100" cy="403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2" name="Google Shape;222;p22"/>
          <p:cNvSpPr/>
          <p:nvPr/>
        </p:nvSpPr>
        <p:spPr>
          <a:xfrm flipH="1" rot="-5242529">
            <a:off x="6581257" y="3417682"/>
            <a:ext cx="4178735" cy="2205783"/>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2"/>
          <p:cNvSpPr/>
          <p:nvPr/>
        </p:nvSpPr>
        <p:spPr>
          <a:xfrm flipH="1" rot="5961926">
            <a:off x="7345932" y="-1220291"/>
            <a:ext cx="3255901" cy="1930044"/>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4" name="Google Shape;224;p22"/>
          <p:cNvPicPr preferRelativeResize="0"/>
          <p:nvPr/>
        </p:nvPicPr>
        <p:blipFill>
          <a:blip r:embed="rId2">
            <a:alphaModFix/>
          </a:blip>
          <a:stretch>
            <a:fillRect/>
          </a:stretch>
        </p:blipFill>
        <p:spPr>
          <a:xfrm flipH="1">
            <a:off x="-96366" y="4146850"/>
            <a:ext cx="1268884" cy="1068950"/>
          </a:xfrm>
          <a:prstGeom prst="rect">
            <a:avLst/>
          </a:prstGeom>
          <a:noFill/>
          <a:ln>
            <a:noFill/>
          </a:ln>
        </p:spPr>
      </p:pic>
      <p:sp>
        <p:nvSpPr>
          <p:cNvPr id="225" name="Google Shape;225;p22"/>
          <p:cNvSpPr/>
          <p:nvPr/>
        </p:nvSpPr>
        <p:spPr>
          <a:xfrm flipH="1" rot="6441590">
            <a:off x="-1451304" y="-1315178"/>
            <a:ext cx="4178606" cy="220571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2"/>
          <p:cNvSpPr/>
          <p:nvPr/>
        </p:nvSpPr>
        <p:spPr>
          <a:xfrm flipH="1">
            <a:off x="8234582" y="3508106"/>
            <a:ext cx="360464" cy="34750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2"/>
          <p:cNvSpPr/>
          <p:nvPr/>
        </p:nvSpPr>
        <p:spPr>
          <a:xfrm flipH="1">
            <a:off x="8640085" y="2819725"/>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2"/>
          <p:cNvSpPr/>
          <p:nvPr/>
        </p:nvSpPr>
        <p:spPr>
          <a:xfrm flipH="1">
            <a:off x="1284010" y="4608575"/>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9" name="Google Shape;229;p22"/>
          <p:cNvPicPr preferRelativeResize="0"/>
          <p:nvPr/>
        </p:nvPicPr>
        <p:blipFill>
          <a:blip r:embed="rId2">
            <a:alphaModFix/>
          </a:blip>
          <a:stretch>
            <a:fillRect/>
          </a:stretch>
        </p:blipFill>
        <p:spPr>
          <a:xfrm flipH="1" rot="10800000">
            <a:off x="8036184" y="-51225"/>
            <a:ext cx="1268884" cy="1068950"/>
          </a:xfrm>
          <a:prstGeom prst="rect">
            <a:avLst/>
          </a:prstGeom>
          <a:noFill/>
          <a:ln>
            <a:noFill/>
          </a:ln>
        </p:spPr>
      </p:pic>
      <p:sp>
        <p:nvSpPr>
          <p:cNvPr id="230" name="Google Shape;230;p22"/>
          <p:cNvSpPr/>
          <p:nvPr/>
        </p:nvSpPr>
        <p:spPr>
          <a:xfrm>
            <a:off x="1758653" y="50024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2"/>
          <p:cNvSpPr/>
          <p:nvPr/>
        </p:nvSpPr>
        <p:spPr>
          <a:xfrm>
            <a:off x="618825" y="4072904"/>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32" name="Shape 232"/>
        <p:cNvGrpSpPr/>
        <p:nvPr/>
      </p:nvGrpSpPr>
      <p:grpSpPr>
        <a:xfrm>
          <a:off x="0" y="0"/>
          <a:ext cx="0" cy="0"/>
          <a:chOff x="0" y="0"/>
          <a:chExt cx="0" cy="0"/>
        </a:xfrm>
      </p:grpSpPr>
      <p:sp>
        <p:nvSpPr>
          <p:cNvPr id="233" name="Google Shape;233;p23"/>
          <p:cNvSpPr txBox="1"/>
          <p:nvPr>
            <p:ph idx="1" type="subTitle"/>
          </p:nvPr>
        </p:nvSpPr>
        <p:spPr>
          <a:xfrm>
            <a:off x="937625" y="2853198"/>
            <a:ext cx="2175300" cy="86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4" name="Google Shape;234;p23"/>
          <p:cNvSpPr txBox="1"/>
          <p:nvPr>
            <p:ph idx="2" type="subTitle"/>
          </p:nvPr>
        </p:nvSpPr>
        <p:spPr>
          <a:xfrm>
            <a:off x="3484348" y="2853198"/>
            <a:ext cx="2175300" cy="86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5" name="Google Shape;235;p23"/>
          <p:cNvSpPr txBox="1"/>
          <p:nvPr>
            <p:ph idx="3" type="subTitle"/>
          </p:nvPr>
        </p:nvSpPr>
        <p:spPr>
          <a:xfrm>
            <a:off x="6031075" y="2853198"/>
            <a:ext cx="2175300" cy="86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6" name="Google Shape;236;p23"/>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37" name="Google Shape;237;p23"/>
          <p:cNvSpPr txBox="1"/>
          <p:nvPr>
            <p:ph idx="4" type="subTitle"/>
          </p:nvPr>
        </p:nvSpPr>
        <p:spPr>
          <a:xfrm>
            <a:off x="937625" y="2390250"/>
            <a:ext cx="21753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38" name="Google Shape;238;p23"/>
          <p:cNvSpPr txBox="1"/>
          <p:nvPr>
            <p:ph idx="5" type="subTitle"/>
          </p:nvPr>
        </p:nvSpPr>
        <p:spPr>
          <a:xfrm>
            <a:off x="3484348" y="2390250"/>
            <a:ext cx="21753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39" name="Google Shape;239;p23"/>
          <p:cNvSpPr txBox="1"/>
          <p:nvPr>
            <p:ph idx="6" type="subTitle"/>
          </p:nvPr>
        </p:nvSpPr>
        <p:spPr>
          <a:xfrm>
            <a:off x="6031075" y="2390250"/>
            <a:ext cx="21753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40" name="Google Shape;240;p23"/>
          <p:cNvSpPr/>
          <p:nvPr/>
        </p:nvSpPr>
        <p:spPr>
          <a:xfrm flipH="1" rot="-1954926">
            <a:off x="7752623" y="-1587865"/>
            <a:ext cx="2447984" cy="352023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3"/>
          <p:cNvSpPr/>
          <p:nvPr/>
        </p:nvSpPr>
        <p:spPr>
          <a:xfrm flipH="1" rot="815155">
            <a:off x="-2169298" y="2485288"/>
            <a:ext cx="4442633" cy="234508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3"/>
          <p:cNvSpPr/>
          <p:nvPr/>
        </p:nvSpPr>
        <p:spPr>
          <a:xfrm flipH="1" rot="476061">
            <a:off x="-2724426" y="-881954"/>
            <a:ext cx="3782223" cy="2242039"/>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3"/>
          <p:cNvSpPr/>
          <p:nvPr/>
        </p:nvSpPr>
        <p:spPr>
          <a:xfrm flipH="1">
            <a:off x="8414487" y="4811069"/>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3"/>
          <p:cNvSpPr/>
          <p:nvPr/>
        </p:nvSpPr>
        <p:spPr>
          <a:xfrm flipH="1">
            <a:off x="8931596" y="4470387"/>
            <a:ext cx="404233" cy="389697"/>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3"/>
          <p:cNvSpPr/>
          <p:nvPr/>
        </p:nvSpPr>
        <p:spPr>
          <a:xfrm flipH="1">
            <a:off x="9039315" y="3914317"/>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 name="Google Shape;246;p23"/>
          <p:cNvPicPr preferRelativeResize="0"/>
          <p:nvPr/>
        </p:nvPicPr>
        <p:blipFill>
          <a:blip r:embed="rId2">
            <a:alphaModFix/>
          </a:blip>
          <a:stretch>
            <a:fillRect/>
          </a:stretch>
        </p:blipFill>
        <p:spPr>
          <a:xfrm>
            <a:off x="3752062" y="4259267"/>
            <a:ext cx="1686726" cy="917340"/>
          </a:xfrm>
          <a:prstGeom prst="rect">
            <a:avLst/>
          </a:prstGeom>
          <a:noFill/>
          <a:ln>
            <a:noFill/>
          </a:ln>
        </p:spPr>
      </p:pic>
      <p:sp>
        <p:nvSpPr>
          <p:cNvPr id="247" name="Google Shape;247;p23"/>
          <p:cNvSpPr/>
          <p:nvPr/>
        </p:nvSpPr>
        <p:spPr>
          <a:xfrm>
            <a:off x="3316471" y="4572375"/>
            <a:ext cx="120245" cy="128923"/>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3"/>
          <p:cNvSpPr/>
          <p:nvPr/>
        </p:nvSpPr>
        <p:spPr>
          <a:xfrm>
            <a:off x="5926706" y="4772185"/>
            <a:ext cx="301980" cy="291121"/>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
          <p:cNvSpPr/>
          <p:nvPr/>
        </p:nvSpPr>
        <p:spPr>
          <a:xfrm>
            <a:off x="5518576" y="4470370"/>
            <a:ext cx="141081" cy="151263"/>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3"/>
          <p:cNvSpPr/>
          <p:nvPr/>
        </p:nvSpPr>
        <p:spPr>
          <a:xfrm>
            <a:off x="2921825" y="4821016"/>
            <a:ext cx="301980" cy="291121"/>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51" name="Shape 251"/>
        <p:cNvGrpSpPr/>
        <p:nvPr/>
      </p:nvGrpSpPr>
      <p:grpSpPr>
        <a:xfrm>
          <a:off x="0" y="0"/>
          <a:ext cx="0" cy="0"/>
          <a:chOff x="0" y="0"/>
          <a:chExt cx="0" cy="0"/>
        </a:xfrm>
      </p:grpSpPr>
      <p:sp>
        <p:nvSpPr>
          <p:cNvPr id="252" name="Google Shape;252;p24"/>
          <p:cNvSpPr txBox="1"/>
          <p:nvPr>
            <p:ph type="title"/>
          </p:nvPr>
        </p:nvSpPr>
        <p:spPr>
          <a:xfrm>
            <a:off x="720000" y="445025"/>
            <a:ext cx="7704000" cy="572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53" name="Google Shape;253;p24"/>
          <p:cNvSpPr txBox="1"/>
          <p:nvPr>
            <p:ph idx="1" type="subTitle"/>
          </p:nvPr>
        </p:nvSpPr>
        <p:spPr>
          <a:xfrm>
            <a:off x="1967648" y="2008467"/>
            <a:ext cx="1978200" cy="66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4" name="Google Shape;254;p24"/>
          <p:cNvSpPr txBox="1"/>
          <p:nvPr>
            <p:ph idx="2" type="subTitle"/>
          </p:nvPr>
        </p:nvSpPr>
        <p:spPr>
          <a:xfrm>
            <a:off x="5198152" y="2008467"/>
            <a:ext cx="1978200" cy="66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5" name="Google Shape;255;p24"/>
          <p:cNvSpPr txBox="1"/>
          <p:nvPr>
            <p:ph idx="3" type="subTitle"/>
          </p:nvPr>
        </p:nvSpPr>
        <p:spPr>
          <a:xfrm>
            <a:off x="1967648" y="3441867"/>
            <a:ext cx="1978200" cy="66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6" name="Google Shape;256;p24"/>
          <p:cNvSpPr txBox="1"/>
          <p:nvPr>
            <p:ph idx="4" type="subTitle"/>
          </p:nvPr>
        </p:nvSpPr>
        <p:spPr>
          <a:xfrm>
            <a:off x="5198152" y="3441867"/>
            <a:ext cx="1978200" cy="66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7" name="Google Shape;257;p24"/>
          <p:cNvSpPr txBox="1"/>
          <p:nvPr>
            <p:ph idx="5" type="subTitle"/>
          </p:nvPr>
        </p:nvSpPr>
        <p:spPr>
          <a:xfrm>
            <a:off x="1967650" y="1535425"/>
            <a:ext cx="19782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58" name="Google Shape;258;p24"/>
          <p:cNvSpPr txBox="1"/>
          <p:nvPr>
            <p:ph idx="6" type="subTitle"/>
          </p:nvPr>
        </p:nvSpPr>
        <p:spPr>
          <a:xfrm>
            <a:off x="5198151" y="1535425"/>
            <a:ext cx="19782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59" name="Google Shape;259;p24"/>
          <p:cNvSpPr txBox="1"/>
          <p:nvPr>
            <p:ph idx="7" type="subTitle"/>
          </p:nvPr>
        </p:nvSpPr>
        <p:spPr>
          <a:xfrm>
            <a:off x="1967650" y="2968875"/>
            <a:ext cx="19782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60" name="Google Shape;260;p24"/>
          <p:cNvSpPr txBox="1"/>
          <p:nvPr>
            <p:ph idx="8" type="subTitle"/>
          </p:nvPr>
        </p:nvSpPr>
        <p:spPr>
          <a:xfrm>
            <a:off x="5198151" y="2968875"/>
            <a:ext cx="19782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61" name="Google Shape;261;p24"/>
          <p:cNvSpPr/>
          <p:nvPr/>
        </p:nvSpPr>
        <p:spPr>
          <a:xfrm>
            <a:off x="509000" y="4008227"/>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4"/>
          <p:cNvSpPr/>
          <p:nvPr/>
        </p:nvSpPr>
        <p:spPr>
          <a:xfrm>
            <a:off x="200015" y="4503192"/>
            <a:ext cx="418822" cy="40376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3" name="Google Shape;263;p24"/>
          <p:cNvPicPr preferRelativeResize="0"/>
          <p:nvPr/>
        </p:nvPicPr>
        <p:blipFill>
          <a:blip r:embed="rId2">
            <a:alphaModFix/>
          </a:blip>
          <a:stretch>
            <a:fillRect/>
          </a:stretch>
        </p:blipFill>
        <p:spPr>
          <a:xfrm rot="5400000">
            <a:off x="-459475" y="2416425"/>
            <a:ext cx="1458450" cy="1333400"/>
          </a:xfrm>
          <a:prstGeom prst="rect">
            <a:avLst/>
          </a:prstGeom>
          <a:noFill/>
          <a:ln>
            <a:noFill/>
          </a:ln>
        </p:spPr>
      </p:pic>
      <p:pic>
        <p:nvPicPr>
          <p:cNvPr id="264" name="Google Shape;264;p24"/>
          <p:cNvPicPr preferRelativeResize="0"/>
          <p:nvPr/>
        </p:nvPicPr>
        <p:blipFill>
          <a:blip r:embed="rId2">
            <a:alphaModFix/>
          </a:blip>
          <a:stretch>
            <a:fillRect/>
          </a:stretch>
        </p:blipFill>
        <p:spPr>
          <a:xfrm rot="-5400000">
            <a:off x="8221700" y="758913"/>
            <a:ext cx="1458450" cy="1333400"/>
          </a:xfrm>
          <a:prstGeom prst="rect">
            <a:avLst/>
          </a:prstGeom>
          <a:noFill/>
          <a:ln>
            <a:noFill/>
          </a:ln>
        </p:spPr>
      </p:pic>
      <p:sp>
        <p:nvSpPr>
          <p:cNvPr id="265" name="Google Shape;265;p24"/>
          <p:cNvSpPr/>
          <p:nvPr/>
        </p:nvSpPr>
        <p:spPr>
          <a:xfrm>
            <a:off x="8334350" y="2238213"/>
            <a:ext cx="418782" cy="435658"/>
          </a:xfrm>
          <a:custGeom>
            <a:rect b="b" l="l" r="r" t="t"/>
            <a:pathLst>
              <a:path extrusionOk="0" h="49875" w="47943">
                <a:moveTo>
                  <a:pt x="23460" y="1"/>
                </a:moveTo>
                <a:cubicBezTo>
                  <a:pt x="23426" y="1"/>
                  <a:pt x="23391" y="2"/>
                  <a:pt x="23355" y="4"/>
                </a:cubicBezTo>
                <a:cubicBezTo>
                  <a:pt x="22479" y="64"/>
                  <a:pt x="22161" y="760"/>
                  <a:pt x="22101" y="1615"/>
                </a:cubicBezTo>
                <a:cubicBezTo>
                  <a:pt x="22042" y="2451"/>
                  <a:pt x="21903" y="3266"/>
                  <a:pt x="21743" y="4082"/>
                </a:cubicBezTo>
                <a:cubicBezTo>
                  <a:pt x="20789" y="8578"/>
                  <a:pt x="19794" y="13093"/>
                  <a:pt x="18859" y="17589"/>
                </a:cubicBezTo>
                <a:cubicBezTo>
                  <a:pt x="18720" y="18325"/>
                  <a:pt x="18660" y="19081"/>
                  <a:pt x="18680" y="19837"/>
                </a:cubicBezTo>
                <a:cubicBezTo>
                  <a:pt x="18700" y="20096"/>
                  <a:pt x="18978" y="20354"/>
                  <a:pt x="19137" y="20633"/>
                </a:cubicBezTo>
                <a:cubicBezTo>
                  <a:pt x="19396" y="20454"/>
                  <a:pt x="19635" y="20235"/>
                  <a:pt x="19814" y="19996"/>
                </a:cubicBezTo>
                <a:cubicBezTo>
                  <a:pt x="19993" y="19658"/>
                  <a:pt x="20132" y="19300"/>
                  <a:pt x="20212" y="18942"/>
                </a:cubicBezTo>
                <a:cubicBezTo>
                  <a:pt x="21007" y="16057"/>
                  <a:pt x="21823" y="13193"/>
                  <a:pt x="22619" y="10308"/>
                </a:cubicBezTo>
                <a:cubicBezTo>
                  <a:pt x="22718" y="9970"/>
                  <a:pt x="22838" y="9632"/>
                  <a:pt x="22937" y="9294"/>
                </a:cubicBezTo>
                <a:cubicBezTo>
                  <a:pt x="23235" y="9552"/>
                  <a:pt x="23414" y="9911"/>
                  <a:pt x="23474" y="10308"/>
                </a:cubicBezTo>
                <a:cubicBezTo>
                  <a:pt x="23912" y="12576"/>
                  <a:pt x="24310" y="14864"/>
                  <a:pt x="24747" y="17092"/>
                </a:cubicBezTo>
                <a:cubicBezTo>
                  <a:pt x="25041" y="18537"/>
                  <a:pt x="25401" y="19135"/>
                  <a:pt x="26165" y="19135"/>
                </a:cubicBezTo>
                <a:cubicBezTo>
                  <a:pt x="26589" y="19135"/>
                  <a:pt x="27139" y="18950"/>
                  <a:pt x="27870" y="18624"/>
                </a:cubicBezTo>
                <a:cubicBezTo>
                  <a:pt x="30377" y="17510"/>
                  <a:pt x="32963" y="16634"/>
                  <a:pt x="35529" y="15640"/>
                </a:cubicBezTo>
                <a:lnTo>
                  <a:pt x="35808" y="16217"/>
                </a:lnTo>
                <a:cubicBezTo>
                  <a:pt x="34335" y="17171"/>
                  <a:pt x="32903" y="18186"/>
                  <a:pt x="31371" y="19061"/>
                </a:cubicBezTo>
                <a:cubicBezTo>
                  <a:pt x="30635" y="19479"/>
                  <a:pt x="29820" y="19917"/>
                  <a:pt x="29959" y="20752"/>
                </a:cubicBezTo>
                <a:cubicBezTo>
                  <a:pt x="30078" y="21369"/>
                  <a:pt x="30735" y="22025"/>
                  <a:pt x="31312" y="22383"/>
                </a:cubicBezTo>
                <a:cubicBezTo>
                  <a:pt x="32704" y="23199"/>
                  <a:pt x="34196" y="23875"/>
                  <a:pt x="35629" y="24611"/>
                </a:cubicBezTo>
                <a:cubicBezTo>
                  <a:pt x="38433" y="26004"/>
                  <a:pt x="41000" y="27715"/>
                  <a:pt x="43048" y="30122"/>
                </a:cubicBezTo>
                <a:cubicBezTo>
                  <a:pt x="43287" y="30420"/>
                  <a:pt x="43506" y="30738"/>
                  <a:pt x="43844" y="31196"/>
                </a:cubicBezTo>
                <a:cubicBezTo>
                  <a:pt x="43684" y="31225"/>
                  <a:pt x="43534" y="31243"/>
                  <a:pt x="43380" y="31243"/>
                </a:cubicBezTo>
                <a:cubicBezTo>
                  <a:pt x="43323" y="31243"/>
                  <a:pt x="43266" y="31241"/>
                  <a:pt x="43208" y="31236"/>
                </a:cubicBezTo>
                <a:cubicBezTo>
                  <a:pt x="40005" y="30519"/>
                  <a:pt x="36802" y="29744"/>
                  <a:pt x="34137" y="27635"/>
                </a:cubicBezTo>
                <a:cubicBezTo>
                  <a:pt x="33725" y="27313"/>
                  <a:pt x="33280" y="27058"/>
                  <a:pt x="32823" y="27058"/>
                </a:cubicBezTo>
                <a:cubicBezTo>
                  <a:pt x="32573" y="27058"/>
                  <a:pt x="32321" y="27134"/>
                  <a:pt x="32068" y="27317"/>
                </a:cubicBezTo>
                <a:cubicBezTo>
                  <a:pt x="31371" y="27814"/>
                  <a:pt x="31312" y="28530"/>
                  <a:pt x="31570" y="29346"/>
                </a:cubicBezTo>
                <a:cubicBezTo>
                  <a:pt x="32585" y="32708"/>
                  <a:pt x="33580" y="36070"/>
                  <a:pt x="34574" y="39451"/>
                </a:cubicBezTo>
                <a:cubicBezTo>
                  <a:pt x="34674" y="39849"/>
                  <a:pt x="34733" y="40247"/>
                  <a:pt x="34793" y="40645"/>
                </a:cubicBezTo>
                <a:lnTo>
                  <a:pt x="34475" y="40744"/>
                </a:lnTo>
                <a:cubicBezTo>
                  <a:pt x="33699" y="39531"/>
                  <a:pt x="32943" y="38278"/>
                  <a:pt x="32107" y="37064"/>
                </a:cubicBezTo>
                <a:cubicBezTo>
                  <a:pt x="30894" y="35254"/>
                  <a:pt x="29661" y="33444"/>
                  <a:pt x="28348" y="31693"/>
                </a:cubicBezTo>
                <a:cubicBezTo>
                  <a:pt x="27945" y="31165"/>
                  <a:pt x="27449" y="30910"/>
                  <a:pt x="26964" y="30910"/>
                </a:cubicBezTo>
                <a:cubicBezTo>
                  <a:pt x="26372" y="30910"/>
                  <a:pt x="25795" y="31290"/>
                  <a:pt x="25424" y="32011"/>
                </a:cubicBezTo>
                <a:cubicBezTo>
                  <a:pt x="25085" y="32648"/>
                  <a:pt x="24807" y="33304"/>
                  <a:pt x="24588" y="34001"/>
                </a:cubicBezTo>
                <a:cubicBezTo>
                  <a:pt x="23593" y="37084"/>
                  <a:pt x="22639" y="40187"/>
                  <a:pt x="21644" y="43291"/>
                </a:cubicBezTo>
                <a:cubicBezTo>
                  <a:pt x="21505" y="43688"/>
                  <a:pt x="21326" y="44086"/>
                  <a:pt x="21167" y="44484"/>
                </a:cubicBezTo>
                <a:lnTo>
                  <a:pt x="20888" y="44444"/>
                </a:lnTo>
                <a:cubicBezTo>
                  <a:pt x="20848" y="44066"/>
                  <a:pt x="20828" y="43669"/>
                  <a:pt x="20828" y="43271"/>
                </a:cubicBezTo>
                <a:cubicBezTo>
                  <a:pt x="21107" y="38795"/>
                  <a:pt x="21405" y="34299"/>
                  <a:pt x="21644" y="29823"/>
                </a:cubicBezTo>
                <a:cubicBezTo>
                  <a:pt x="21684" y="29207"/>
                  <a:pt x="21525" y="28132"/>
                  <a:pt x="21186" y="28013"/>
                </a:cubicBezTo>
                <a:cubicBezTo>
                  <a:pt x="21006" y="27945"/>
                  <a:pt x="20810" y="27919"/>
                  <a:pt x="20604" y="27919"/>
                </a:cubicBezTo>
                <a:cubicBezTo>
                  <a:pt x="20085" y="27919"/>
                  <a:pt x="19506" y="28087"/>
                  <a:pt x="18978" y="28172"/>
                </a:cubicBezTo>
                <a:cubicBezTo>
                  <a:pt x="18700" y="28232"/>
                  <a:pt x="18481" y="28510"/>
                  <a:pt x="18203" y="28650"/>
                </a:cubicBezTo>
                <a:cubicBezTo>
                  <a:pt x="15477" y="29982"/>
                  <a:pt x="12732" y="31355"/>
                  <a:pt x="9967" y="32648"/>
                </a:cubicBezTo>
                <a:cubicBezTo>
                  <a:pt x="9350" y="32926"/>
                  <a:pt x="8574" y="32926"/>
                  <a:pt x="7580" y="33125"/>
                </a:cubicBezTo>
                <a:cubicBezTo>
                  <a:pt x="7719" y="32847"/>
                  <a:pt x="7898" y="32588"/>
                  <a:pt x="8077" y="32350"/>
                </a:cubicBezTo>
                <a:cubicBezTo>
                  <a:pt x="10922" y="29505"/>
                  <a:pt x="13846" y="26780"/>
                  <a:pt x="17407" y="24830"/>
                </a:cubicBezTo>
                <a:cubicBezTo>
                  <a:pt x="17785" y="24611"/>
                  <a:pt x="18322" y="24452"/>
                  <a:pt x="18521" y="24114"/>
                </a:cubicBezTo>
                <a:cubicBezTo>
                  <a:pt x="18839" y="23617"/>
                  <a:pt x="19098" y="22960"/>
                  <a:pt x="19038" y="22423"/>
                </a:cubicBezTo>
                <a:cubicBezTo>
                  <a:pt x="18998" y="22065"/>
                  <a:pt x="18401" y="21588"/>
                  <a:pt x="17964" y="21488"/>
                </a:cubicBezTo>
                <a:cubicBezTo>
                  <a:pt x="16870" y="21249"/>
                  <a:pt x="15736" y="21070"/>
                  <a:pt x="14602" y="20991"/>
                </a:cubicBezTo>
                <a:cubicBezTo>
                  <a:pt x="11419" y="20633"/>
                  <a:pt x="8495" y="19638"/>
                  <a:pt x="5988" y="17569"/>
                </a:cubicBezTo>
                <a:cubicBezTo>
                  <a:pt x="5710" y="17331"/>
                  <a:pt x="5451" y="17052"/>
                  <a:pt x="4994" y="16614"/>
                </a:cubicBezTo>
                <a:cubicBezTo>
                  <a:pt x="5143" y="16604"/>
                  <a:pt x="5292" y="16599"/>
                  <a:pt x="5441" y="16599"/>
                </a:cubicBezTo>
                <a:cubicBezTo>
                  <a:pt x="5591" y="16599"/>
                  <a:pt x="5740" y="16604"/>
                  <a:pt x="5889" y="16614"/>
                </a:cubicBezTo>
                <a:cubicBezTo>
                  <a:pt x="9509" y="17311"/>
                  <a:pt x="13229" y="17569"/>
                  <a:pt x="16631" y="19260"/>
                </a:cubicBezTo>
                <a:cubicBezTo>
                  <a:pt x="16876" y="19379"/>
                  <a:pt x="17120" y="19450"/>
                  <a:pt x="17348" y="19450"/>
                </a:cubicBezTo>
                <a:cubicBezTo>
                  <a:pt x="17732" y="19450"/>
                  <a:pt x="18070" y="19247"/>
                  <a:pt x="18282" y="18723"/>
                </a:cubicBezTo>
                <a:cubicBezTo>
                  <a:pt x="18620" y="17868"/>
                  <a:pt x="18342" y="17271"/>
                  <a:pt x="17526" y="17032"/>
                </a:cubicBezTo>
                <a:cubicBezTo>
                  <a:pt x="15477" y="16396"/>
                  <a:pt x="13428" y="15620"/>
                  <a:pt x="11340" y="15242"/>
                </a:cubicBezTo>
                <a:cubicBezTo>
                  <a:pt x="8197" y="14665"/>
                  <a:pt x="4994" y="14347"/>
                  <a:pt x="1811" y="13969"/>
                </a:cubicBezTo>
                <a:cubicBezTo>
                  <a:pt x="1711" y="13957"/>
                  <a:pt x="1611" y="13950"/>
                  <a:pt x="1511" y="13950"/>
                </a:cubicBezTo>
                <a:cubicBezTo>
                  <a:pt x="798" y="13950"/>
                  <a:pt x="130" y="14270"/>
                  <a:pt x="60" y="15003"/>
                </a:cubicBezTo>
                <a:cubicBezTo>
                  <a:pt x="1" y="15500"/>
                  <a:pt x="558" y="16177"/>
                  <a:pt x="1015" y="16575"/>
                </a:cubicBezTo>
                <a:cubicBezTo>
                  <a:pt x="1990" y="17410"/>
                  <a:pt x="3124" y="18067"/>
                  <a:pt x="4079" y="18902"/>
                </a:cubicBezTo>
                <a:cubicBezTo>
                  <a:pt x="6903" y="21389"/>
                  <a:pt x="10186" y="22741"/>
                  <a:pt x="13886" y="23159"/>
                </a:cubicBezTo>
                <a:cubicBezTo>
                  <a:pt x="14304" y="23219"/>
                  <a:pt x="14721" y="23338"/>
                  <a:pt x="15358" y="23477"/>
                </a:cubicBezTo>
                <a:cubicBezTo>
                  <a:pt x="13707" y="24731"/>
                  <a:pt x="12175" y="25725"/>
                  <a:pt x="10842" y="26919"/>
                </a:cubicBezTo>
                <a:cubicBezTo>
                  <a:pt x="8714" y="28848"/>
                  <a:pt x="6705" y="30897"/>
                  <a:pt x="4715" y="32946"/>
                </a:cubicBezTo>
                <a:cubicBezTo>
                  <a:pt x="4437" y="33265"/>
                  <a:pt x="4258" y="34040"/>
                  <a:pt x="4437" y="34359"/>
                </a:cubicBezTo>
                <a:cubicBezTo>
                  <a:pt x="4755" y="34776"/>
                  <a:pt x="5252" y="35055"/>
                  <a:pt x="5790" y="35095"/>
                </a:cubicBezTo>
                <a:cubicBezTo>
                  <a:pt x="6185" y="35120"/>
                  <a:pt x="6580" y="35133"/>
                  <a:pt x="6973" y="35133"/>
                </a:cubicBezTo>
                <a:cubicBezTo>
                  <a:pt x="8771" y="35133"/>
                  <a:pt x="10533" y="34851"/>
                  <a:pt x="12215" y="34100"/>
                </a:cubicBezTo>
                <a:cubicBezTo>
                  <a:pt x="14204" y="33245"/>
                  <a:pt x="16154" y="32369"/>
                  <a:pt x="18123" y="31494"/>
                </a:cubicBezTo>
                <a:cubicBezTo>
                  <a:pt x="18401" y="31375"/>
                  <a:pt x="18660" y="31275"/>
                  <a:pt x="19078" y="31116"/>
                </a:cubicBezTo>
                <a:cubicBezTo>
                  <a:pt x="19078" y="31574"/>
                  <a:pt x="19098" y="31912"/>
                  <a:pt x="19078" y="32230"/>
                </a:cubicBezTo>
                <a:cubicBezTo>
                  <a:pt x="18819" y="35771"/>
                  <a:pt x="18481" y="39292"/>
                  <a:pt x="18302" y="42833"/>
                </a:cubicBezTo>
                <a:cubicBezTo>
                  <a:pt x="18203" y="44484"/>
                  <a:pt x="18362" y="46155"/>
                  <a:pt x="18461" y="47806"/>
                </a:cubicBezTo>
                <a:cubicBezTo>
                  <a:pt x="18521" y="48781"/>
                  <a:pt x="18978" y="49616"/>
                  <a:pt x="19973" y="49835"/>
                </a:cubicBezTo>
                <a:cubicBezTo>
                  <a:pt x="20106" y="49862"/>
                  <a:pt x="20234" y="49875"/>
                  <a:pt x="20355" y="49875"/>
                </a:cubicBezTo>
                <a:cubicBezTo>
                  <a:pt x="21140" y="49875"/>
                  <a:pt x="21680" y="49345"/>
                  <a:pt x="22042" y="48622"/>
                </a:cubicBezTo>
                <a:cubicBezTo>
                  <a:pt x="22400" y="47945"/>
                  <a:pt x="22678" y="47249"/>
                  <a:pt x="22937" y="46533"/>
                </a:cubicBezTo>
                <a:cubicBezTo>
                  <a:pt x="24131" y="43112"/>
                  <a:pt x="25304" y="39670"/>
                  <a:pt x="26498" y="36249"/>
                </a:cubicBezTo>
                <a:cubicBezTo>
                  <a:pt x="26677" y="35751"/>
                  <a:pt x="26935" y="35274"/>
                  <a:pt x="27274" y="34498"/>
                </a:cubicBezTo>
                <a:cubicBezTo>
                  <a:pt x="27811" y="35333"/>
                  <a:pt x="28209" y="35910"/>
                  <a:pt x="28586" y="36507"/>
                </a:cubicBezTo>
                <a:cubicBezTo>
                  <a:pt x="30377" y="39392"/>
                  <a:pt x="32167" y="42296"/>
                  <a:pt x="33977" y="45160"/>
                </a:cubicBezTo>
                <a:cubicBezTo>
                  <a:pt x="34415" y="45857"/>
                  <a:pt x="34952" y="46513"/>
                  <a:pt x="35549" y="47070"/>
                </a:cubicBezTo>
                <a:cubicBezTo>
                  <a:pt x="35872" y="47345"/>
                  <a:pt x="36219" y="47473"/>
                  <a:pt x="36545" y="47473"/>
                </a:cubicBezTo>
                <a:cubicBezTo>
                  <a:pt x="37161" y="47473"/>
                  <a:pt x="37700" y="47016"/>
                  <a:pt x="37856" y="46235"/>
                </a:cubicBezTo>
                <a:cubicBezTo>
                  <a:pt x="37976" y="45638"/>
                  <a:pt x="38016" y="45041"/>
                  <a:pt x="37976" y="44424"/>
                </a:cubicBezTo>
                <a:cubicBezTo>
                  <a:pt x="37777" y="40466"/>
                  <a:pt x="36464" y="36766"/>
                  <a:pt x="35330" y="32986"/>
                </a:cubicBezTo>
                <a:cubicBezTo>
                  <a:pt x="35211" y="32608"/>
                  <a:pt x="35151" y="32190"/>
                  <a:pt x="35032" y="31614"/>
                </a:cubicBezTo>
                <a:lnTo>
                  <a:pt x="35032" y="31614"/>
                </a:lnTo>
                <a:cubicBezTo>
                  <a:pt x="35430" y="31753"/>
                  <a:pt x="35589" y="31812"/>
                  <a:pt x="35768" y="31852"/>
                </a:cubicBezTo>
                <a:cubicBezTo>
                  <a:pt x="39169" y="32847"/>
                  <a:pt x="42571" y="33842"/>
                  <a:pt x="45993" y="34717"/>
                </a:cubicBezTo>
                <a:cubicBezTo>
                  <a:pt x="46115" y="34751"/>
                  <a:pt x="46258" y="34767"/>
                  <a:pt x="46409" y="34767"/>
                </a:cubicBezTo>
                <a:cubicBezTo>
                  <a:pt x="46873" y="34767"/>
                  <a:pt x="47404" y="34614"/>
                  <a:pt x="47584" y="34359"/>
                </a:cubicBezTo>
                <a:cubicBezTo>
                  <a:pt x="47882" y="33941"/>
                  <a:pt x="47942" y="33006"/>
                  <a:pt x="47664" y="32588"/>
                </a:cubicBezTo>
                <a:cubicBezTo>
                  <a:pt x="46211" y="30500"/>
                  <a:pt x="44759" y="28371"/>
                  <a:pt x="43009" y="26521"/>
                </a:cubicBezTo>
                <a:cubicBezTo>
                  <a:pt x="40820" y="24174"/>
                  <a:pt x="37936" y="22741"/>
                  <a:pt x="35111" y="21289"/>
                </a:cubicBezTo>
                <a:cubicBezTo>
                  <a:pt x="34753" y="21110"/>
                  <a:pt x="34435" y="20911"/>
                  <a:pt x="33977" y="20633"/>
                </a:cubicBezTo>
                <a:cubicBezTo>
                  <a:pt x="34415" y="20314"/>
                  <a:pt x="34713" y="20155"/>
                  <a:pt x="34972" y="19937"/>
                </a:cubicBezTo>
                <a:cubicBezTo>
                  <a:pt x="37677" y="17728"/>
                  <a:pt x="40403" y="15500"/>
                  <a:pt x="43128" y="13292"/>
                </a:cubicBezTo>
                <a:cubicBezTo>
                  <a:pt x="43784" y="12735"/>
                  <a:pt x="43884" y="11940"/>
                  <a:pt x="43446" y="11363"/>
                </a:cubicBezTo>
                <a:cubicBezTo>
                  <a:pt x="43274" y="11133"/>
                  <a:pt x="42770" y="11007"/>
                  <a:pt x="42323" y="11007"/>
                </a:cubicBezTo>
                <a:cubicBezTo>
                  <a:pt x="42151" y="11007"/>
                  <a:pt x="41988" y="11026"/>
                  <a:pt x="41855" y="11064"/>
                </a:cubicBezTo>
                <a:cubicBezTo>
                  <a:pt x="37160" y="12536"/>
                  <a:pt x="32505" y="14048"/>
                  <a:pt x="27831" y="15540"/>
                </a:cubicBezTo>
                <a:cubicBezTo>
                  <a:pt x="27671" y="15580"/>
                  <a:pt x="27512" y="15600"/>
                  <a:pt x="27333" y="15600"/>
                </a:cubicBezTo>
                <a:cubicBezTo>
                  <a:pt x="27254" y="15361"/>
                  <a:pt x="27174" y="15103"/>
                  <a:pt x="27114" y="14864"/>
                </a:cubicBezTo>
                <a:cubicBezTo>
                  <a:pt x="26597" y="12039"/>
                  <a:pt x="26100" y="9214"/>
                  <a:pt x="25603" y="6390"/>
                </a:cubicBezTo>
                <a:cubicBezTo>
                  <a:pt x="25324" y="4738"/>
                  <a:pt x="25085" y="3087"/>
                  <a:pt x="24807" y="1456"/>
                </a:cubicBezTo>
                <a:cubicBezTo>
                  <a:pt x="24673" y="692"/>
                  <a:pt x="24301" y="1"/>
                  <a:pt x="234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4"/>
          <p:cNvSpPr/>
          <p:nvPr/>
        </p:nvSpPr>
        <p:spPr>
          <a:xfrm flipH="1" rot="-5242529">
            <a:off x="6581257" y="3417682"/>
            <a:ext cx="4178735" cy="2205783"/>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4"/>
          <p:cNvSpPr/>
          <p:nvPr/>
        </p:nvSpPr>
        <p:spPr>
          <a:xfrm flipH="1" rot="6441590">
            <a:off x="-1451304" y="-1315178"/>
            <a:ext cx="4178606" cy="220571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4"/>
          <p:cNvSpPr/>
          <p:nvPr/>
        </p:nvSpPr>
        <p:spPr>
          <a:xfrm>
            <a:off x="8918675" y="2993764"/>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4"/>
          <p:cNvSpPr/>
          <p:nvPr/>
        </p:nvSpPr>
        <p:spPr>
          <a:xfrm>
            <a:off x="8918665" y="248067"/>
            <a:ext cx="418822" cy="40376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70" name="Shape 270"/>
        <p:cNvGrpSpPr/>
        <p:nvPr/>
      </p:nvGrpSpPr>
      <p:grpSpPr>
        <a:xfrm>
          <a:off x="0" y="0"/>
          <a:ext cx="0" cy="0"/>
          <a:chOff x="0" y="0"/>
          <a:chExt cx="0" cy="0"/>
        </a:xfrm>
      </p:grpSpPr>
      <p:sp>
        <p:nvSpPr>
          <p:cNvPr id="271" name="Google Shape;271;p25"/>
          <p:cNvSpPr txBox="1"/>
          <p:nvPr>
            <p:ph type="title"/>
          </p:nvPr>
        </p:nvSpPr>
        <p:spPr>
          <a:xfrm>
            <a:off x="720000" y="445025"/>
            <a:ext cx="7704000" cy="572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2" name="Google Shape;272;p25"/>
          <p:cNvSpPr txBox="1"/>
          <p:nvPr>
            <p:ph idx="1" type="subTitle"/>
          </p:nvPr>
        </p:nvSpPr>
        <p:spPr>
          <a:xfrm>
            <a:off x="936328" y="1945613"/>
            <a:ext cx="1986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3" name="Google Shape;273;p25"/>
          <p:cNvSpPr txBox="1"/>
          <p:nvPr>
            <p:ph idx="2" type="subTitle"/>
          </p:nvPr>
        </p:nvSpPr>
        <p:spPr>
          <a:xfrm>
            <a:off x="3579000" y="1945613"/>
            <a:ext cx="1986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4" name="Google Shape;274;p25"/>
          <p:cNvSpPr txBox="1"/>
          <p:nvPr>
            <p:ph idx="3" type="subTitle"/>
          </p:nvPr>
        </p:nvSpPr>
        <p:spPr>
          <a:xfrm>
            <a:off x="936328" y="3463350"/>
            <a:ext cx="1986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5" name="Google Shape;275;p25"/>
          <p:cNvSpPr txBox="1"/>
          <p:nvPr>
            <p:ph idx="4" type="subTitle"/>
          </p:nvPr>
        </p:nvSpPr>
        <p:spPr>
          <a:xfrm>
            <a:off x="3579000" y="3463350"/>
            <a:ext cx="1986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6" name="Google Shape;276;p25"/>
          <p:cNvSpPr txBox="1"/>
          <p:nvPr>
            <p:ph idx="5" type="subTitle"/>
          </p:nvPr>
        </p:nvSpPr>
        <p:spPr>
          <a:xfrm>
            <a:off x="6221672" y="1945613"/>
            <a:ext cx="1986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7" name="Google Shape;277;p25"/>
          <p:cNvSpPr txBox="1"/>
          <p:nvPr>
            <p:ph idx="6" type="subTitle"/>
          </p:nvPr>
        </p:nvSpPr>
        <p:spPr>
          <a:xfrm>
            <a:off x="6221672" y="3463350"/>
            <a:ext cx="1986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8" name="Google Shape;278;p25"/>
          <p:cNvSpPr txBox="1"/>
          <p:nvPr>
            <p:ph idx="7" type="subTitle"/>
          </p:nvPr>
        </p:nvSpPr>
        <p:spPr>
          <a:xfrm>
            <a:off x="936328" y="1406835"/>
            <a:ext cx="19860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79" name="Google Shape;279;p25"/>
          <p:cNvSpPr txBox="1"/>
          <p:nvPr>
            <p:ph idx="8" type="subTitle"/>
          </p:nvPr>
        </p:nvSpPr>
        <p:spPr>
          <a:xfrm>
            <a:off x="3579000" y="1406835"/>
            <a:ext cx="19860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0" name="Google Shape;280;p25"/>
          <p:cNvSpPr txBox="1"/>
          <p:nvPr>
            <p:ph idx="9" type="subTitle"/>
          </p:nvPr>
        </p:nvSpPr>
        <p:spPr>
          <a:xfrm>
            <a:off x="936328" y="2924547"/>
            <a:ext cx="19860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1" name="Google Shape;281;p25"/>
          <p:cNvSpPr txBox="1"/>
          <p:nvPr>
            <p:ph idx="13" type="subTitle"/>
          </p:nvPr>
        </p:nvSpPr>
        <p:spPr>
          <a:xfrm>
            <a:off x="3579000" y="2924547"/>
            <a:ext cx="19860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2" name="Google Shape;282;p25"/>
          <p:cNvSpPr txBox="1"/>
          <p:nvPr>
            <p:ph idx="14" type="subTitle"/>
          </p:nvPr>
        </p:nvSpPr>
        <p:spPr>
          <a:xfrm>
            <a:off x="6221672" y="1406835"/>
            <a:ext cx="19860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3" name="Google Shape;283;p25"/>
          <p:cNvSpPr txBox="1"/>
          <p:nvPr>
            <p:ph idx="15" type="subTitle"/>
          </p:nvPr>
        </p:nvSpPr>
        <p:spPr>
          <a:xfrm>
            <a:off x="6221672" y="2924547"/>
            <a:ext cx="1986000" cy="53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Bebas Neue"/>
              <a:buNone/>
              <a:defRPr b="1" sz="2500">
                <a:solidFill>
                  <a:schemeClr val="accent2"/>
                </a:solidFill>
                <a:latin typeface="Gloria Hallelujah"/>
                <a:ea typeface="Gloria Hallelujah"/>
                <a:cs typeface="Gloria Hallelujah"/>
                <a:sym typeface="Gloria Hallelujah"/>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p:txBody>
      </p:sp>
      <p:sp>
        <p:nvSpPr>
          <p:cNvPr id="284" name="Google Shape;284;p25"/>
          <p:cNvSpPr/>
          <p:nvPr/>
        </p:nvSpPr>
        <p:spPr>
          <a:xfrm rot="1954926">
            <a:off x="-817839" y="-1657815"/>
            <a:ext cx="2447984" cy="3520234"/>
          </a:xfrm>
          <a:custGeom>
            <a:rect b="b" l="l" r="r" t="t"/>
            <a:pathLst>
              <a:path extrusionOk="0" fill="none" h="101842" w="70817">
                <a:moveTo>
                  <a:pt x="9734" y="1"/>
                </a:moveTo>
                <a:cubicBezTo>
                  <a:pt x="3225" y="9181"/>
                  <a:pt x="1" y="20295"/>
                  <a:pt x="615" y="31532"/>
                </a:cubicBezTo>
                <a:cubicBezTo>
                  <a:pt x="1306" y="43184"/>
                  <a:pt x="6679" y="55004"/>
                  <a:pt x="16534" y="61283"/>
                </a:cubicBezTo>
                <a:cubicBezTo>
                  <a:pt x="19451" y="63141"/>
                  <a:pt x="23734" y="65443"/>
                  <a:pt x="27004" y="66641"/>
                </a:cubicBezTo>
                <a:cubicBezTo>
                  <a:pt x="44105" y="72935"/>
                  <a:pt x="51121" y="72121"/>
                  <a:pt x="59134" y="70878"/>
                </a:cubicBezTo>
                <a:cubicBezTo>
                  <a:pt x="62005" y="70432"/>
                  <a:pt x="64937" y="69588"/>
                  <a:pt x="67163" y="67715"/>
                </a:cubicBezTo>
                <a:cubicBezTo>
                  <a:pt x="69404" y="65842"/>
                  <a:pt x="70817" y="62772"/>
                  <a:pt x="70065" y="59947"/>
                </a:cubicBezTo>
                <a:cubicBezTo>
                  <a:pt x="69573" y="58151"/>
                  <a:pt x="64906" y="44320"/>
                  <a:pt x="41941" y="46576"/>
                </a:cubicBezTo>
                <a:cubicBezTo>
                  <a:pt x="17947" y="48941"/>
                  <a:pt x="17225" y="64845"/>
                  <a:pt x="17486" y="69542"/>
                </a:cubicBezTo>
                <a:cubicBezTo>
                  <a:pt x="17670" y="73272"/>
                  <a:pt x="19359" y="76772"/>
                  <a:pt x="21140" y="80058"/>
                </a:cubicBezTo>
                <a:cubicBezTo>
                  <a:pt x="23059" y="83604"/>
                  <a:pt x="25193" y="87089"/>
                  <a:pt x="28109" y="89867"/>
                </a:cubicBezTo>
                <a:cubicBezTo>
                  <a:pt x="32991" y="94473"/>
                  <a:pt x="46393" y="99170"/>
                  <a:pt x="53101" y="99139"/>
                </a:cubicBezTo>
                <a:cubicBezTo>
                  <a:pt x="54498" y="99139"/>
                  <a:pt x="56494" y="98111"/>
                  <a:pt x="57476" y="97113"/>
                </a:cubicBezTo>
                <a:cubicBezTo>
                  <a:pt x="59257" y="95317"/>
                  <a:pt x="57507" y="92354"/>
                  <a:pt x="55020" y="91894"/>
                </a:cubicBezTo>
                <a:cubicBezTo>
                  <a:pt x="33482" y="87871"/>
                  <a:pt x="20848" y="96315"/>
                  <a:pt x="14615" y="101841"/>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5"/>
          <p:cNvSpPr/>
          <p:nvPr/>
        </p:nvSpPr>
        <p:spPr>
          <a:xfrm rot="-815155">
            <a:off x="7387134" y="2733488"/>
            <a:ext cx="4442633" cy="234508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5"/>
          <p:cNvSpPr/>
          <p:nvPr/>
        </p:nvSpPr>
        <p:spPr>
          <a:xfrm rot="-476061">
            <a:off x="7984271" y="-1301554"/>
            <a:ext cx="3782223" cy="2242039"/>
          </a:xfrm>
          <a:custGeom>
            <a:rect b="b" l="l" r="r" t="t"/>
            <a:pathLst>
              <a:path extrusionOk="0" fill="none" h="45901" w="77433">
                <a:moveTo>
                  <a:pt x="17839" y="2411"/>
                </a:moveTo>
                <a:cubicBezTo>
                  <a:pt x="12021" y="6172"/>
                  <a:pt x="6586" y="10900"/>
                  <a:pt x="3485" y="17086"/>
                </a:cubicBezTo>
                <a:cubicBezTo>
                  <a:pt x="384" y="23258"/>
                  <a:pt x="1" y="31087"/>
                  <a:pt x="3838" y="36844"/>
                </a:cubicBezTo>
                <a:cubicBezTo>
                  <a:pt x="7154" y="41817"/>
                  <a:pt x="13141" y="44565"/>
                  <a:pt x="19098" y="45225"/>
                </a:cubicBezTo>
                <a:cubicBezTo>
                  <a:pt x="25069" y="45901"/>
                  <a:pt x="31087" y="44719"/>
                  <a:pt x="36890" y="43214"/>
                </a:cubicBezTo>
                <a:cubicBezTo>
                  <a:pt x="41618" y="42002"/>
                  <a:pt x="46316" y="40543"/>
                  <a:pt x="50660" y="38348"/>
                </a:cubicBezTo>
                <a:cubicBezTo>
                  <a:pt x="57369" y="34955"/>
                  <a:pt x="63110" y="29813"/>
                  <a:pt x="67838" y="23979"/>
                </a:cubicBezTo>
                <a:cubicBezTo>
                  <a:pt x="70202" y="21078"/>
                  <a:pt x="72336" y="17977"/>
                  <a:pt x="73841" y="14569"/>
                </a:cubicBezTo>
                <a:cubicBezTo>
                  <a:pt x="75713" y="10301"/>
                  <a:pt x="76542" y="5650"/>
                  <a:pt x="77371" y="1060"/>
                </a:cubicBezTo>
                <a:cubicBezTo>
                  <a:pt x="77433" y="630"/>
                  <a:pt x="76972" y="0"/>
                  <a:pt x="76788" y="400"/>
                </a:cubicBez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5"/>
          <p:cNvSpPr/>
          <p:nvPr/>
        </p:nvSpPr>
        <p:spPr>
          <a:xfrm>
            <a:off x="856190" y="47211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5"/>
          <p:cNvSpPr/>
          <p:nvPr/>
        </p:nvSpPr>
        <p:spPr>
          <a:xfrm>
            <a:off x="231350" y="3824392"/>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5"/>
          <p:cNvSpPr/>
          <p:nvPr/>
        </p:nvSpPr>
        <p:spPr>
          <a:xfrm rot="10800000">
            <a:off x="3614900" y="4582138"/>
            <a:ext cx="418822" cy="40376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5"/>
          <p:cNvSpPr/>
          <p:nvPr/>
        </p:nvSpPr>
        <p:spPr>
          <a:xfrm rot="10800000">
            <a:off x="5652482" y="4885570"/>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1" name="Google Shape;291;p25"/>
          <p:cNvPicPr preferRelativeResize="0"/>
          <p:nvPr/>
        </p:nvPicPr>
        <p:blipFill>
          <a:blip r:embed="rId2">
            <a:alphaModFix/>
          </a:blip>
          <a:stretch>
            <a:fillRect/>
          </a:stretch>
        </p:blipFill>
        <p:spPr>
          <a:xfrm>
            <a:off x="4081822" y="4352575"/>
            <a:ext cx="1384450" cy="1314200"/>
          </a:xfrm>
          <a:prstGeom prst="rect">
            <a:avLst/>
          </a:prstGeom>
          <a:noFill/>
          <a:ln>
            <a:noFill/>
          </a:ln>
        </p:spPr>
      </p:pic>
      <p:sp>
        <p:nvSpPr>
          <p:cNvPr id="292" name="Google Shape;292;p25"/>
          <p:cNvSpPr/>
          <p:nvPr/>
        </p:nvSpPr>
        <p:spPr>
          <a:xfrm flipH="1">
            <a:off x="8136175" y="47211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5"/>
          <p:cNvSpPr/>
          <p:nvPr/>
        </p:nvSpPr>
        <p:spPr>
          <a:xfrm flipH="1">
            <a:off x="8761004" y="3824392"/>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bg>
      <p:bgPr>
        <a:solidFill>
          <a:schemeClr val="dk1"/>
        </a:solidFill>
      </p:bgPr>
    </p:bg>
    <p:spTree>
      <p:nvGrpSpPr>
        <p:cNvPr id="294" name="Shape 294"/>
        <p:cNvGrpSpPr/>
        <p:nvPr/>
      </p:nvGrpSpPr>
      <p:grpSpPr>
        <a:xfrm>
          <a:off x="0" y="0"/>
          <a:ext cx="0" cy="0"/>
          <a:chOff x="0" y="0"/>
          <a:chExt cx="0" cy="0"/>
        </a:xfrm>
      </p:grpSpPr>
      <p:sp>
        <p:nvSpPr>
          <p:cNvPr id="295" name="Google Shape;295;p26"/>
          <p:cNvSpPr txBox="1"/>
          <p:nvPr>
            <p:ph type="title"/>
          </p:nvPr>
        </p:nvSpPr>
        <p:spPr>
          <a:xfrm>
            <a:off x="2514313" y="525100"/>
            <a:ext cx="4151700" cy="1058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sz="7400">
                <a:solidFill>
                  <a:schemeClr val="accent3"/>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96" name="Google Shape;296;p26"/>
          <p:cNvSpPr txBox="1"/>
          <p:nvPr>
            <p:ph idx="1" type="subTitle"/>
          </p:nvPr>
        </p:nvSpPr>
        <p:spPr>
          <a:xfrm>
            <a:off x="2514313" y="2240950"/>
            <a:ext cx="4151700" cy="76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97" name="Google Shape;297;p26"/>
          <p:cNvSpPr/>
          <p:nvPr/>
        </p:nvSpPr>
        <p:spPr>
          <a:xfrm rot="10494085">
            <a:off x="-1057998" y="-1030025"/>
            <a:ext cx="2383226" cy="220509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p:nvPr/>
        </p:nvSpPr>
        <p:spPr>
          <a:xfrm rot="10494085">
            <a:off x="-527770" y="-520491"/>
            <a:ext cx="2383226" cy="220509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6"/>
          <p:cNvSpPr/>
          <p:nvPr/>
        </p:nvSpPr>
        <p:spPr>
          <a:xfrm rot="10494085">
            <a:off x="7286527" y="3517000"/>
            <a:ext cx="2383226" cy="220509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p:nvPr/>
        </p:nvSpPr>
        <p:spPr>
          <a:xfrm rot="10494085">
            <a:off x="7816755" y="4026534"/>
            <a:ext cx="2383226" cy="220509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1" name="Google Shape;301;p26"/>
          <p:cNvPicPr preferRelativeResize="0"/>
          <p:nvPr/>
        </p:nvPicPr>
        <p:blipFill>
          <a:blip r:embed="rId2">
            <a:alphaModFix/>
          </a:blip>
          <a:stretch>
            <a:fillRect/>
          </a:stretch>
        </p:blipFill>
        <p:spPr>
          <a:xfrm>
            <a:off x="7378650" y="418038"/>
            <a:ext cx="673725" cy="69521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302" name="Shape 302"/>
        <p:cNvGrpSpPr/>
        <p:nvPr/>
      </p:nvGrpSpPr>
      <p:grpSpPr>
        <a:xfrm>
          <a:off x="0" y="0"/>
          <a:ext cx="0" cy="0"/>
          <a:chOff x="0" y="0"/>
          <a:chExt cx="0" cy="0"/>
        </a:xfrm>
      </p:grpSpPr>
      <p:pic>
        <p:nvPicPr>
          <p:cNvPr id="303" name="Google Shape;303;p27"/>
          <p:cNvPicPr preferRelativeResize="0"/>
          <p:nvPr/>
        </p:nvPicPr>
        <p:blipFill>
          <a:blip r:embed="rId2">
            <a:alphaModFix/>
          </a:blip>
          <a:stretch>
            <a:fillRect/>
          </a:stretch>
        </p:blipFill>
        <p:spPr>
          <a:xfrm flipH="1">
            <a:off x="-67041" y="4146850"/>
            <a:ext cx="1268884" cy="1068950"/>
          </a:xfrm>
          <a:prstGeom prst="rect">
            <a:avLst/>
          </a:prstGeom>
          <a:noFill/>
          <a:ln>
            <a:noFill/>
          </a:ln>
        </p:spPr>
      </p:pic>
      <p:sp>
        <p:nvSpPr>
          <p:cNvPr id="304" name="Google Shape;304;p27"/>
          <p:cNvSpPr/>
          <p:nvPr/>
        </p:nvSpPr>
        <p:spPr>
          <a:xfrm flipH="1" rot="6441590">
            <a:off x="-1451304" y="-1315178"/>
            <a:ext cx="4178606" cy="2205715"/>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7"/>
          <p:cNvSpPr/>
          <p:nvPr/>
        </p:nvSpPr>
        <p:spPr>
          <a:xfrm flipH="1">
            <a:off x="1284010" y="4608575"/>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6" name="Google Shape;306;p27"/>
          <p:cNvPicPr preferRelativeResize="0"/>
          <p:nvPr/>
        </p:nvPicPr>
        <p:blipFill>
          <a:blip r:embed="rId3">
            <a:alphaModFix/>
          </a:blip>
          <a:stretch>
            <a:fillRect/>
          </a:stretch>
        </p:blipFill>
        <p:spPr>
          <a:xfrm rot="-5400000">
            <a:off x="8344348" y="1256779"/>
            <a:ext cx="1276602" cy="1167134"/>
          </a:xfrm>
          <a:prstGeom prst="rect">
            <a:avLst/>
          </a:prstGeom>
          <a:noFill/>
          <a:ln>
            <a:noFill/>
          </a:ln>
        </p:spPr>
      </p:pic>
      <p:sp>
        <p:nvSpPr>
          <p:cNvPr id="307" name="Google Shape;307;p27"/>
          <p:cNvSpPr/>
          <p:nvPr/>
        </p:nvSpPr>
        <p:spPr>
          <a:xfrm>
            <a:off x="8442956" y="2551628"/>
            <a:ext cx="366524" cy="381294"/>
          </a:xfrm>
          <a:custGeom>
            <a:rect b="b" l="l" r="r" t="t"/>
            <a:pathLst>
              <a:path extrusionOk="0" h="49875" w="47943">
                <a:moveTo>
                  <a:pt x="23460" y="1"/>
                </a:moveTo>
                <a:cubicBezTo>
                  <a:pt x="23426" y="1"/>
                  <a:pt x="23391" y="2"/>
                  <a:pt x="23355" y="4"/>
                </a:cubicBezTo>
                <a:cubicBezTo>
                  <a:pt x="22479" y="64"/>
                  <a:pt x="22161" y="760"/>
                  <a:pt x="22101" y="1615"/>
                </a:cubicBezTo>
                <a:cubicBezTo>
                  <a:pt x="22042" y="2451"/>
                  <a:pt x="21903" y="3266"/>
                  <a:pt x="21743" y="4082"/>
                </a:cubicBezTo>
                <a:cubicBezTo>
                  <a:pt x="20789" y="8578"/>
                  <a:pt x="19794" y="13093"/>
                  <a:pt x="18859" y="17589"/>
                </a:cubicBezTo>
                <a:cubicBezTo>
                  <a:pt x="18720" y="18325"/>
                  <a:pt x="18660" y="19081"/>
                  <a:pt x="18680" y="19837"/>
                </a:cubicBezTo>
                <a:cubicBezTo>
                  <a:pt x="18700" y="20096"/>
                  <a:pt x="18978" y="20354"/>
                  <a:pt x="19137" y="20633"/>
                </a:cubicBezTo>
                <a:cubicBezTo>
                  <a:pt x="19396" y="20454"/>
                  <a:pt x="19635" y="20235"/>
                  <a:pt x="19814" y="19996"/>
                </a:cubicBezTo>
                <a:cubicBezTo>
                  <a:pt x="19993" y="19658"/>
                  <a:pt x="20132" y="19300"/>
                  <a:pt x="20212" y="18942"/>
                </a:cubicBezTo>
                <a:cubicBezTo>
                  <a:pt x="21007" y="16057"/>
                  <a:pt x="21823" y="13193"/>
                  <a:pt x="22619" y="10308"/>
                </a:cubicBezTo>
                <a:cubicBezTo>
                  <a:pt x="22718" y="9970"/>
                  <a:pt x="22838" y="9632"/>
                  <a:pt x="22937" y="9294"/>
                </a:cubicBezTo>
                <a:cubicBezTo>
                  <a:pt x="23235" y="9552"/>
                  <a:pt x="23414" y="9911"/>
                  <a:pt x="23474" y="10308"/>
                </a:cubicBezTo>
                <a:cubicBezTo>
                  <a:pt x="23912" y="12576"/>
                  <a:pt x="24310" y="14864"/>
                  <a:pt x="24747" y="17092"/>
                </a:cubicBezTo>
                <a:cubicBezTo>
                  <a:pt x="25041" y="18537"/>
                  <a:pt x="25401" y="19135"/>
                  <a:pt x="26165" y="19135"/>
                </a:cubicBezTo>
                <a:cubicBezTo>
                  <a:pt x="26589" y="19135"/>
                  <a:pt x="27139" y="18950"/>
                  <a:pt x="27870" y="18624"/>
                </a:cubicBezTo>
                <a:cubicBezTo>
                  <a:pt x="30377" y="17510"/>
                  <a:pt x="32963" y="16634"/>
                  <a:pt x="35529" y="15640"/>
                </a:cubicBezTo>
                <a:lnTo>
                  <a:pt x="35808" y="16217"/>
                </a:lnTo>
                <a:cubicBezTo>
                  <a:pt x="34335" y="17171"/>
                  <a:pt x="32903" y="18186"/>
                  <a:pt x="31371" y="19061"/>
                </a:cubicBezTo>
                <a:cubicBezTo>
                  <a:pt x="30635" y="19479"/>
                  <a:pt x="29820" y="19917"/>
                  <a:pt x="29959" y="20752"/>
                </a:cubicBezTo>
                <a:cubicBezTo>
                  <a:pt x="30078" y="21369"/>
                  <a:pt x="30735" y="22025"/>
                  <a:pt x="31312" y="22383"/>
                </a:cubicBezTo>
                <a:cubicBezTo>
                  <a:pt x="32704" y="23199"/>
                  <a:pt x="34196" y="23875"/>
                  <a:pt x="35629" y="24611"/>
                </a:cubicBezTo>
                <a:cubicBezTo>
                  <a:pt x="38433" y="26004"/>
                  <a:pt x="41000" y="27715"/>
                  <a:pt x="43048" y="30122"/>
                </a:cubicBezTo>
                <a:cubicBezTo>
                  <a:pt x="43287" y="30420"/>
                  <a:pt x="43506" y="30738"/>
                  <a:pt x="43844" y="31196"/>
                </a:cubicBezTo>
                <a:cubicBezTo>
                  <a:pt x="43684" y="31225"/>
                  <a:pt x="43534" y="31243"/>
                  <a:pt x="43380" y="31243"/>
                </a:cubicBezTo>
                <a:cubicBezTo>
                  <a:pt x="43323" y="31243"/>
                  <a:pt x="43266" y="31241"/>
                  <a:pt x="43208" y="31236"/>
                </a:cubicBezTo>
                <a:cubicBezTo>
                  <a:pt x="40005" y="30519"/>
                  <a:pt x="36802" y="29744"/>
                  <a:pt x="34137" y="27635"/>
                </a:cubicBezTo>
                <a:cubicBezTo>
                  <a:pt x="33725" y="27313"/>
                  <a:pt x="33280" y="27058"/>
                  <a:pt x="32823" y="27058"/>
                </a:cubicBezTo>
                <a:cubicBezTo>
                  <a:pt x="32573" y="27058"/>
                  <a:pt x="32321" y="27134"/>
                  <a:pt x="32068" y="27317"/>
                </a:cubicBezTo>
                <a:cubicBezTo>
                  <a:pt x="31371" y="27814"/>
                  <a:pt x="31312" y="28530"/>
                  <a:pt x="31570" y="29346"/>
                </a:cubicBezTo>
                <a:cubicBezTo>
                  <a:pt x="32585" y="32708"/>
                  <a:pt x="33580" y="36070"/>
                  <a:pt x="34574" y="39451"/>
                </a:cubicBezTo>
                <a:cubicBezTo>
                  <a:pt x="34674" y="39849"/>
                  <a:pt x="34733" y="40247"/>
                  <a:pt x="34793" y="40645"/>
                </a:cubicBezTo>
                <a:lnTo>
                  <a:pt x="34475" y="40744"/>
                </a:lnTo>
                <a:cubicBezTo>
                  <a:pt x="33699" y="39531"/>
                  <a:pt x="32943" y="38278"/>
                  <a:pt x="32107" y="37064"/>
                </a:cubicBezTo>
                <a:cubicBezTo>
                  <a:pt x="30894" y="35254"/>
                  <a:pt x="29661" y="33444"/>
                  <a:pt x="28348" y="31693"/>
                </a:cubicBezTo>
                <a:cubicBezTo>
                  <a:pt x="27945" y="31165"/>
                  <a:pt x="27449" y="30910"/>
                  <a:pt x="26964" y="30910"/>
                </a:cubicBezTo>
                <a:cubicBezTo>
                  <a:pt x="26372" y="30910"/>
                  <a:pt x="25795" y="31290"/>
                  <a:pt x="25424" y="32011"/>
                </a:cubicBezTo>
                <a:cubicBezTo>
                  <a:pt x="25085" y="32648"/>
                  <a:pt x="24807" y="33304"/>
                  <a:pt x="24588" y="34001"/>
                </a:cubicBezTo>
                <a:cubicBezTo>
                  <a:pt x="23593" y="37084"/>
                  <a:pt x="22639" y="40187"/>
                  <a:pt x="21644" y="43291"/>
                </a:cubicBezTo>
                <a:cubicBezTo>
                  <a:pt x="21505" y="43688"/>
                  <a:pt x="21326" y="44086"/>
                  <a:pt x="21167" y="44484"/>
                </a:cubicBezTo>
                <a:lnTo>
                  <a:pt x="20888" y="44444"/>
                </a:lnTo>
                <a:cubicBezTo>
                  <a:pt x="20848" y="44066"/>
                  <a:pt x="20828" y="43669"/>
                  <a:pt x="20828" y="43271"/>
                </a:cubicBezTo>
                <a:cubicBezTo>
                  <a:pt x="21107" y="38795"/>
                  <a:pt x="21405" y="34299"/>
                  <a:pt x="21644" y="29823"/>
                </a:cubicBezTo>
                <a:cubicBezTo>
                  <a:pt x="21684" y="29207"/>
                  <a:pt x="21525" y="28132"/>
                  <a:pt x="21186" y="28013"/>
                </a:cubicBezTo>
                <a:cubicBezTo>
                  <a:pt x="21006" y="27945"/>
                  <a:pt x="20810" y="27919"/>
                  <a:pt x="20604" y="27919"/>
                </a:cubicBezTo>
                <a:cubicBezTo>
                  <a:pt x="20085" y="27919"/>
                  <a:pt x="19506" y="28087"/>
                  <a:pt x="18978" y="28172"/>
                </a:cubicBezTo>
                <a:cubicBezTo>
                  <a:pt x="18700" y="28232"/>
                  <a:pt x="18481" y="28510"/>
                  <a:pt x="18203" y="28650"/>
                </a:cubicBezTo>
                <a:cubicBezTo>
                  <a:pt x="15477" y="29982"/>
                  <a:pt x="12732" y="31355"/>
                  <a:pt x="9967" y="32648"/>
                </a:cubicBezTo>
                <a:cubicBezTo>
                  <a:pt x="9350" y="32926"/>
                  <a:pt x="8574" y="32926"/>
                  <a:pt x="7580" y="33125"/>
                </a:cubicBezTo>
                <a:cubicBezTo>
                  <a:pt x="7719" y="32847"/>
                  <a:pt x="7898" y="32588"/>
                  <a:pt x="8077" y="32350"/>
                </a:cubicBezTo>
                <a:cubicBezTo>
                  <a:pt x="10922" y="29505"/>
                  <a:pt x="13846" y="26780"/>
                  <a:pt x="17407" y="24830"/>
                </a:cubicBezTo>
                <a:cubicBezTo>
                  <a:pt x="17785" y="24611"/>
                  <a:pt x="18322" y="24452"/>
                  <a:pt x="18521" y="24114"/>
                </a:cubicBezTo>
                <a:cubicBezTo>
                  <a:pt x="18839" y="23617"/>
                  <a:pt x="19098" y="22960"/>
                  <a:pt x="19038" y="22423"/>
                </a:cubicBezTo>
                <a:cubicBezTo>
                  <a:pt x="18998" y="22065"/>
                  <a:pt x="18401" y="21588"/>
                  <a:pt x="17964" y="21488"/>
                </a:cubicBezTo>
                <a:cubicBezTo>
                  <a:pt x="16870" y="21249"/>
                  <a:pt x="15736" y="21070"/>
                  <a:pt x="14602" y="20991"/>
                </a:cubicBezTo>
                <a:cubicBezTo>
                  <a:pt x="11419" y="20633"/>
                  <a:pt x="8495" y="19638"/>
                  <a:pt x="5988" y="17569"/>
                </a:cubicBezTo>
                <a:cubicBezTo>
                  <a:pt x="5710" y="17331"/>
                  <a:pt x="5451" y="17052"/>
                  <a:pt x="4994" y="16614"/>
                </a:cubicBezTo>
                <a:cubicBezTo>
                  <a:pt x="5143" y="16604"/>
                  <a:pt x="5292" y="16599"/>
                  <a:pt x="5441" y="16599"/>
                </a:cubicBezTo>
                <a:cubicBezTo>
                  <a:pt x="5591" y="16599"/>
                  <a:pt x="5740" y="16604"/>
                  <a:pt x="5889" y="16614"/>
                </a:cubicBezTo>
                <a:cubicBezTo>
                  <a:pt x="9509" y="17311"/>
                  <a:pt x="13229" y="17569"/>
                  <a:pt x="16631" y="19260"/>
                </a:cubicBezTo>
                <a:cubicBezTo>
                  <a:pt x="16876" y="19379"/>
                  <a:pt x="17120" y="19450"/>
                  <a:pt x="17348" y="19450"/>
                </a:cubicBezTo>
                <a:cubicBezTo>
                  <a:pt x="17732" y="19450"/>
                  <a:pt x="18070" y="19247"/>
                  <a:pt x="18282" y="18723"/>
                </a:cubicBezTo>
                <a:cubicBezTo>
                  <a:pt x="18620" y="17868"/>
                  <a:pt x="18342" y="17271"/>
                  <a:pt x="17526" y="17032"/>
                </a:cubicBezTo>
                <a:cubicBezTo>
                  <a:pt x="15477" y="16396"/>
                  <a:pt x="13428" y="15620"/>
                  <a:pt x="11340" y="15242"/>
                </a:cubicBezTo>
                <a:cubicBezTo>
                  <a:pt x="8197" y="14665"/>
                  <a:pt x="4994" y="14347"/>
                  <a:pt x="1811" y="13969"/>
                </a:cubicBezTo>
                <a:cubicBezTo>
                  <a:pt x="1711" y="13957"/>
                  <a:pt x="1611" y="13950"/>
                  <a:pt x="1511" y="13950"/>
                </a:cubicBezTo>
                <a:cubicBezTo>
                  <a:pt x="798" y="13950"/>
                  <a:pt x="130" y="14270"/>
                  <a:pt x="60" y="15003"/>
                </a:cubicBezTo>
                <a:cubicBezTo>
                  <a:pt x="1" y="15500"/>
                  <a:pt x="558" y="16177"/>
                  <a:pt x="1015" y="16575"/>
                </a:cubicBezTo>
                <a:cubicBezTo>
                  <a:pt x="1990" y="17410"/>
                  <a:pt x="3124" y="18067"/>
                  <a:pt x="4079" y="18902"/>
                </a:cubicBezTo>
                <a:cubicBezTo>
                  <a:pt x="6903" y="21389"/>
                  <a:pt x="10186" y="22741"/>
                  <a:pt x="13886" y="23159"/>
                </a:cubicBezTo>
                <a:cubicBezTo>
                  <a:pt x="14304" y="23219"/>
                  <a:pt x="14721" y="23338"/>
                  <a:pt x="15358" y="23477"/>
                </a:cubicBezTo>
                <a:cubicBezTo>
                  <a:pt x="13707" y="24731"/>
                  <a:pt x="12175" y="25725"/>
                  <a:pt x="10842" y="26919"/>
                </a:cubicBezTo>
                <a:cubicBezTo>
                  <a:pt x="8714" y="28848"/>
                  <a:pt x="6705" y="30897"/>
                  <a:pt x="4715" y="32946"/>
                </a:cubicBezTo>
                <a:cubicBezTo>
                  <a:pt x="4437" y="33265"/>
                  <a:pt x="4258" y="34040"/>
                  <a:pt x="4437" y="34359"/>
                </a:cubicBezTo>
                <a:cubicBezTo>
                  <a:pt x="4755" y="34776"/>
                  <a:pt x="5252" y="35055"/>
                  <a:pt x="5790" y="35095"/>
                </a:cubicBezTo>
                <a:cubicBezTo>
                  <a:pt x="6185" y="35120"/>
                  <a:pt x="6580" y="35133"/>
                  <a:pt x="6973" y="35133"/>
                </a:cubicBezTo>
                <a:cubicBezTo>
                  <a:pt x="8771" y="35133"/>
                  <a:pt x="10533" y="34851"/>
                  <a:pt x="12215" y="34100"/>
                </a:cubicBezTo>
                <a:cubicBezTo>
                  <a:pt x="14204" y="33245"/>
                  <a:pt x="16154" y="32369"/>
                  <a:pt x="18123" y="31494"/>
                </a:cubicBezTo>
                <a:cubicBezTo>
                  <a:pt x="18401" y="31375"/>
                  <a:pt x="18660" y="31275"/>
                  <a:pt x="19078" y="31116"/>
                </a:cubicBezTo>
                <a:cubicBezTo>
                  <a:pt x="19078" y="31574"/>
                  <a:pt x="19098" y="31912"/>
                  <a:pt x="19078" y="32230"/>
                </a:cubicBezTo>
                <a:cubicBezTo>
                  <a:pt x="18819" y="35771"/>
                  <a:pt x="18481" y="39292"/>
                  <a:pt x="18302" y="42833"/>
                </a:cubicBezTo>
                <a:cubicBezTo>
                  <a:pt x="18203" y="44484"/>
                  <a:pt x="18362" y="46155"/>
                  <a:pt x="18461" y="47806"/>
                </a:cubicBezTo>
                <a:cubicBezTo>
                  <a:pt x="18521" y="48781"/>
                  <a:pt x="18978" y="49616"/>
                  <a:pt x="19973" y="49835"/>
                </a:cubicBezTo>
                <a:cubicBezTo>
                  <a:pt x="20106" y="49862"/>
                  <a:pt x="20234" y="49875"/>
                  <a:pt x="20355" y="49875"/>
                </a:cubicBezTo>
                <a:cubicBezTo>
                  <a:pt x="21140" y="49875"/>
                  <a:pt x="21680" y="49345"/>
                  <a:pt x="22042" y="48622"/>
                </a:cubicBezTo>
                <a:cubicBezTo>
                  <a:pt x="22400" y="47945"/>
                  <a:pt x="22678" y="47249"/>
                  <a:pt x="22937" y="46533"/>
                </a:cubicBezTo>
                <a:cubicBezTo>
                  <a:pt x="24131" y="43112"/>
                  <a:pt x="25304" y="39670"/>
                  <a:pt x="26498" y="36249"/>
                </a:cubicBezTo>
                <a:cubicBezTo>
                  <a:pt x="26677" y="35751"/>
                  <a:pt x="26935" y="35274"/>
                  <a:pt x="27274" y="34498"/>
                </a:cubicBezTo>
                <a:cubicBezTo>
                  <a:pt x="27811" y="35333"/>
                  <a:pt x="28209" y="35910"/>
                  <a:pt x="28586" y="36507"/>
                </a:cubicBezTo>
                <a:cubicBezTo>
                  <a:pt x="30377" y="39392"/>
                  <a:pt x="32167" y="42296"/>
                  <a:pt x="33977" y="45160"/>
                </a:cubicBezTo>
                <a:cubicBezTo>
                  <a:pt x="34415" y="45857"/>
                  <a:pt x="34952" y="46513"/>
                  <a:pt x="35549" y="47070"/>
                </a:cubicBezTo>
                <a:cubicBezTo>
                  <a:pt x="35872" y="47345"/>
                  <a:pt x="36219" y="47473"/>
                  <a:pt x="36545" y="47473"/>
                </a:cubicBezTo>
                <a:cubicBezTo>
                  <a:pt x="37161" y="47473"/>
                  <a:pt x="37700" y="47016"/>
                  <a:pt x="37856" y="46235"/>
                </a:cubicBezTo>
                <a:cubicBezTo>
                  <a:pt x="37976" y="45638"/>
                  <a:pt x="38016" y="45041"/>
                  <a:pt x="37976" y="44424"/>
                </a:cubicBezTo>
                <a:cubicBezTo>
                  <a:pt x="37777" y="40466"/>
                  <a:pt x="36464" y="36766"/>
                  <a:pt x="35330" y="32986"/>
                </a:cubicBezTo>
                <a:cubicBezTo>
                  <a:pt x="35211" y="32608"/>
                  <a:pt x="35151" y="32190"/>
                  <a:pt x="35032" y="31614"/>
                </a:cubicBezTo>
                <a:lnTo>
                  <a:pt x="35032" y="31614"/>
                </a:lnTo>
                <a:cubicBezTo>
                  <a:pt x="35430" y="31753"/>
                  <a:pt x="35589" y="31812"/>
                  <a:pt x="35768" y="31852"/>
                </a:cubicBezTo>
                <a:cubicBezTo>
                  <a:pt x="39169" y="32847"/>
                  <a:pt x="42571" y="33842"/>
                  <a:pt x="45993" y="34717"/>
                </a:cubicBezTo>
                <a:cubicBezTo>
                  <a:pt x="46115" y="34751"/>
                  <a:pt x="46258" y="34767"/>
                  <a:pt x="46409" y="34767"/>
                </a:cubicBezTo>
                <a:cubicBezTo>
                  <a:pt x="46873" y="34767"/>
                  <a:pt x="47404" y="34614"/>
                  <a:pt x="47584" y="34359"/>
                </a:cubicBezTo>
                <a:cubicBezTo>
                  <a:pt x="47882" y="33941"/>
                  <a:pt x="47942" y="33006"/>
                  <a:pt x="47664" y="32588"/>
                </a:cubicBezTo>
                <a:cubicBezTo>
                  <a:pt x="46211" y="30500"/>
                  <a:pt x="44759" y="28371"/>
                  <a:pt x="43009" y="26521"/>
                </a:cubicBezTo>
                <a:cubicBezTo>
                  <a:pt x="40820" y="24174"/>
                  <a:pt x="37936" y="22741"/>
                  <a:pt x="35111" y="21289"/>
                </a:cubicBezTo>
                <a:cubicBezTo>
                  <a:pt x="34753" y="21110"/>
                  <a:pt x="34435" y="20911"/>
                  <a:pt x="33977" y="20633"/>
                </a:cubicBezTo>
                <a:cubicBezTo>
                  <a:pt x="34415" y="20314"/>
                  <a:pt x="34713" y="20155"/>
                  <a:pt x="34972" y="19937"/>
                </a:cubicBezTo>
                <a:cubicBezTo>
                  <a:pt x="37677" y="17728"/>
                  <a:pt x="40403" y="15500"/>
                  <a:pt x="43128" y="13292"/>
                </a:cubicBezTo>
                <a:cubicBezTo>
                  <a:pt x="43784" y="12735"/>
                  <a:pt x="43884" y="11940"/>
                  <a:pt x="43446" y="11363"/>
                </a:cubicBezTo>
                <a:cubicBezTo>
                  <a:pt x="43274" y="11133"/>
                  <a:pt x="42770" y="11007"/>
                  <a:pt x="42323" y="11007"/>
                </a:cubicBezTo>
                <a:cubicBezTo>
                  <a:pt x="42151" y="11007"/>
                  <a:pt x="41988" y="11026"/>
                  <a:pt x="41855" y="11064"/>
                </a:cubicBezTo>
                <a:cubicBezTo>
                  <a:pt x="37160" y="12536"/>
                  <a:pt x="32505" y="14048"/>
                  <a:pt x="27831" y="15540"/>
                </a:cubicBezTo>
                <a:cubicBezTo>
                  <a:pt x="27671" y="15580"/>
                  <a:pt x="27512" y="15600"/>
                  <a:pt x="27333" y="15600"/>
                </a:cubicBezTo>
                <a:cubicBezTo>
                  <a:pt x="27254" y="15361"/>
                  <a:pt x="27174" y="15103"/>
                  <a:pt x="27114" y="14864"/>
                </a:cubicBezTo>
                <a:cubicBezTo>
                  <a:pt x="26597" y="12039"/>
                  <a:pt x="26100" y="9214"/>
                  <a:pt x="25603" y="6390"/>
                </a:cubicBezTo>
                <a:cubicBezTo>
                  <a:pt x="25324" y="4738"/>
                  <a:pt x="25085" y="3087"/>
                  <a:pt x="24807" y="1456"/>
                </a:cubicBezTo>
                <a:cubicBezTo>
                  <a:pt x="24673" y="692"/>
                  <a:pt x="24301" y="1"/>
                  <a:pt x="234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7"/>
          <p:cNvSpPr/>
          <p:nvPr/>
        </p:nvSpPr>
        <p:spPr>
          <a:xfrm flipH="1" rot="-5242611">
            <a:off x="6908532" y="3583980"/>
            <a:ext cx="3657575" cy="1930684"/>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7"/>
          <p:cNvSpPr/>
          <p:nvPr/>
        </p:nvSpPr>
        <p:spPr>
          <a:xfrm>
            <a:off x="8954421" y="3212972"/>
            <a:ext cx="145900" cy="15643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7"/>
          <p:cNvSpPr/>
          <p:nvPr/>
        </p:nvSpPr>
        <p:spPr>
          <a:xfrm>
            <a:off x="8954411" y="809625"/>
            <a:ext cx="366627" cy="353444"/>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bg>
      <p:bgPr>
        <a:solidFill>
          <a:schemeClr val="dk1"/>
        </a:solidFill>
      </p:bgPr>
    </p:bg>
    <p:spTree>
      <p:nvGrpSpPr>
        <p:cNvPr id="311" name="Shape 311"/>
        <p:cNvGrpSpPr/>
        <p:nvPr/>
      </p:nvGrpSpPr>
      <p:grpSpPr>
        <a:xfrm>
          <a:off x="0" y="0"/>
          <a:ext cx="0" cy="0"/>
          <a:chOff x="0" y="0"/>
          <a:chExt cx="0" cy="0"/>
        </a:xfrm>
      </p:grpSpPr>
      <p:sp>
        <p:nvSpPr>
          <p:cNvPr id="312" name="Google Shape;312;p28"/>
          <p:cNvSpPr/>
          <p:nvPr/>
        </p:nvSpPr>
        <p:spPr>
          <a:xfrm flipH="1" rot="-8352555">
            <a:off x="7128914" y="606895"/>
            <a:ext cx="4178658" cy="2205742"/>
          </a:xfrm>
          <a:custGeom>
            <a:rect b="b" l="l" r="r" t="t"/>
            <a:pathLst>
              <a:path extrusionOk="0" fill="none" h="55573" w="105280">
                <a:moveTo>
                  <a:pt x="691" y="54789"/>
                </a:moveTo>
                <a:cubicBezTo>
                  <a:pt x="0" y="49447"/>
                  <a:pt x="814" y="44028"/>
                  <a:pt x="3040" y="39131"/>
                </a:cubicBezTo>
                <a:cubicBezTo>
                  <a:pt x="4068" y="36874"/>
                  <a:pt x="5419" y="34725"/>
                  <a:pt x="7261" y="33052"/>
                </a:cubicBezTo>
                <a:cubicBezTo>
                  <a:pt x="8919" y="31593"/>
                  <a:pt x="10869" y="30503"/>
                  <a:pt x="12987" y="29843"/>
                </a:cubicBezTo>
                <a:cubicBezTo>
                  <a:pt x="18422" y="28093"/>
                  <a:pt x="24363" y="28784"/>
                  <a:pt x="29260" y="31762"/>
                </a:cubicBezTo>
                <a:cubicBezTo>
                  <a:pt x="34080" y="34771"/>
                  <a:pt x="37365" y="39745"/>
                  <a:pt x="38210" y="45364"/>
                </a:cubicBezTo>
                <a:cubicBezTo>
                  <a:pt x="38378" y="46576"/>
                  <a:pt x="38440" y="47835"/>
                  <a:pt x="38056" y="49002"/>
                </a:cubicBezTo>
                <a:cubicBezTo>
                  <a:pt x="37688" y="50153"/>
                  <a:pt x="36889" y="51197"/>
                  <a:pt x="35968" y="52026"/>
                </a:cubicBezTo>
                <a:cubicBezTo>
                  <a:pt x="32821" y="54866"/>
                  <a:pt x="27586" y="55572"/>
                  <a:pt x="24317" y="52870"/>
                </a:cubicBezTo>
                <a:cubicBezTo>
                  <a:pt x="22382" y="51258"/>
                  <a:pt x="21385" y="48710"/>
                  <a:pt x="21277" y="46192"/>
                </a:cubicBezTo>
                <a:cubicBezTo>
                  <a:pt x="21170" y="43690"/>
                  <a:pt x="21860" y="41203"/>
                  <a:pt x="22782" y="38870"/>
                </a:cubicBezTo>
                <a:cubicBezTo>
                  <a:pt x="26650" y="29229"/>
                  <a:pt x="34648" y="21815"/>
                  <a:pt x="43153" y="15766"/>
                </a:cubicBezTo>
                <a:cubicBezTo>
                  <a:pt x="49247" y="11406"/>
                  <a:pt x="55741" y="7553"/>
                  <a:pt x="62772" y="4913"/>
                </a:cubicBezTo>
                <a:cubicBezTo>
                  <a:pt x="72658" y="1213"/>
                  <a:pt x="83312" y="0"/>
                  <a:pt x="93797" y="1367"/>
                </a:cubicBezTo>
                <a:cubicBezTo>
                  <a:pt x="97788" y="1889"/>
                  <a:pt x="101780" y="2810"/>
                  <a:pt x="105280" y="4790"/>
                </a:cubicBezTo>
                <a:lnTo>
                  <a:pt x="103913" y="4836"/>
                </a:lnTo>
              </a:path>
            </a:pathLst>
          </a:custGeom>
          <a:noFill/>
          <a:ln cap="rnd" cmpd="sng" w="337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8"/>
          <p:cNvSpPr/>
          <p:nvPr/>
        </p:nvSpPr>
        <p:spPr>
          <a:xfrm flipH="1">
            <a:off x="7207732" y="4567906"/>
            <a:ext cx="360464" cy="347503"/>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8"/>
          <p:cNvSpPr/>
          <p:nvPr/>
        </p:nvSpPr>
        <p:spPr>
          <a:xfrm flipH="1">
            <a:off x="8718335" y="3570250"/>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8"/>
          <p:cNvSpPr/>
          <p:nvPr/>
        </p:nvSpPr>
        <p:spPr>
          <a:xfrm rot="4789584">
            <a:off x="-1540476" y="3697007"/>
            <a:ext cx="3051269" cy="2823209"/>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8"/>
          <p:cNvSpPr/>
          <p:nvPr/>
        </p:nvSpPr>
        <p:spPr>
          <a:xfrm rot="4789584">
            <a:off x="-950702" y="2963076"/>
            <a:ext cx="3051269" cy="2823209"/>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2.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713225" y="1152475"/>
            <a:ext cx="76818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Hind"/>
              <a:buChar char="●"/>
              <a:defRPr>
                <a:solidFill>
                  <a:schemeClr val="dk1"/>
                </a:solidFill>
                <a:latin typeface="Hind"/>
                <a:ea typeface="Hind"/>
                <a:cs typeface="Hind"/>
                <a:sym typeface="Hind"/>
              </a:defRPr>
            </a:lvl1pPr>
            <a:lvl2pPr indent="-317500" lvl="1" marL="9144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2pPr>
            <a:lvl3pPr indent="-317500" lvl="2" marL="13716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3pPr>
            <a:lvl4pPr indent="-317500" lvl="3" marL="18288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4pPr>
            <a:lvl5pPr indent="-317500" lvl="4" marL="22860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5pPr>
            <a:lvl6pPr indent="-317500" lvl="5" marL="27432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6pPr>
            <a:lvl7pPr indent="-317500" lvl="6" marL="32004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7pPr>
            <a:lvl8pPr indent="-317500" lvl="7" marL="3657600">
              <a:lnSpc>
                <a:spcPct val="115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8pPr>
            <a:lvl9pPr indent="-317500" lvl="8" marL="4114800">
              <a:lnSpc>
                <a:spcPct val="115000"/>
              </a:lnSpc>
              <a:spcBef>
                <a:spcPts val="1600"/>
              </a:spcBef>
              <a:spcAft>
                <a:spcPts val="1600"/>
              </a:spcAft>
              <a:buClr>
                <a:schemeClr val="dk1"/>
              </a:buClr>
              <a:buSzPts val="1400"/>
              <a:buFont typeface="Hind"/>
              <a:buChar char="■"/>
              <a:defRPr>
                <a:solidFill>
                  <a:schemeClr val="dk1"/>
                </a:solidFill>
                <a:latin typeface="Hind"/>
                <a:ea typeface="Hind"/>
                <a:cs typeface="Hind"/>
                <a:sym typeface="Hin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14.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hyperlink" Target="https://drive.google.com/file/d/15WnivxbA3P50mO1gb_5uvV84Id98jeuL/view?usp=sharing" TargetMode="External"/><Relationship Id="rId4" Type="http://schemas.openxmlformats.org/officeDocument/2006/relationships/image" Target="../media/image42.png"/><Relationship Id="rId9" Type="http://schemas.openxmlformats.org/officeDocument/2006/relationships/hyperlink" Target="https://heyzine.com/flip-book/8d5b956578.html" TargetMode="External"/><Relationship Id="rId5" Type="http://schemas.openxmlformats.org/officeDocument/2006/relationships/hyperlink" Target="https://www.mejoredu.gob.mx/images/publicaciones/fasciculo2_aprendamos-comunidad.pdf" TargetMode="External"/><Relationship Id="rId6" Type="http://schemas.openxmlformats.org/officeDocument/2006/relationships/image" Target="../media/image28.png"/><Relationship Id="rId7" Type="http://schemas.openxmlformats.org/officeDocument/2006/relationships/hyperlink" Target="https://heyzine.com/flip-book/8d5b956578.html" TargetMode="External"/><Relationship Id="rId8" Type="http://schemas.openxmlformats.org/officeDocument/2006/relationships/image" Target="../media/image30.png"/><Relationship Id="rId11" Type="http://schemas.openxmlformats.org/officeDocument/2006/relationships/image" Target="../media/image18.png"/><Relationship Id="rId10" Type="http://schemas.openxmlformats.org/officeDocument/2006/relationships/image" Target="../media/image26.png"/><Relationship Id="rId12"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hyperlink" Target="http://www.educima.com/hiddenwords/contextualizacion_y_codiseno-9c69a4322c1b8d23feacac0bd3098698" TargetMode="External"/><Relationship Id="rId4" Type="http://schemas.openxmlformats.org/officeDocument/2006/relationships/image" Target="../media/image34.png"/><Relationship Id="rId5" Type="http://schemas.openxmlformats.org/officeDocument/2006/relationships/hyperlink" Target="https://heyzine.com/flip-book/8d5b956578.html" TargetMode="External"/><Relationship Id="rId6" Type="http://schemas.openxmlformats.org/officeDocument/2006/relationships/image" Target="../media/image32.png"/><Relationship Id="rId7" Type="http://schemas.openxmlformats.org/officeDocument/2006/relationships/image" Target="../media/image22.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hyperlink" Target="https://view.genially.com/653d86ffff029b0011bac56a" TargetMode="External"/><Relationship Id="rId5" Type="http://schemas.openxmlformats.org/officeDocument/2006/relationships/image" Target="../media/image17.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s://heyzine.com/flip-book/8d5b956578.html" TargetMode="External"/><Relationship Id="rId4" Type="http://schemas.openxmlformats.org/officeDocument/2006/relationships/image" Target="../media/image40.png"/><Relationship Id="rId5" Type="http://schemas.openxmlformats.org/officeDocument/2006/relationships/image" Target="../media/image12.png"/><Relationship Id="rId6" Type="http://schemas.openxmlformats.org/officeDocument/2006/relationships/hyperlink" Target="https://drive.google.com/file/d/1_MTxOvFW7sSSSQlCaH30UnvM3I5r6Saj/view?usp=drive_web" TargetMode="External"/><Relationship Id="rId7"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hyperlink" Target="https://heyzine.com/flip-book/8d5b956578.html" TargetMode="External"/><Relationship Id="rId5" Type="http://schemas.openxmlformats.org/officeDocument/2006/relationships/image" Target="../media/image33.png"/><Relationship Id="rId6" Type="http://schemas.openxmlformats.org/officeDocument/2006/relationships/image" Target="../media/image21.png"/><Relationship Id="rId7" Type="http://schemas.openxmlformats.org/officeDocument/2006/relationships/hyperlink" Target="https://drive.google.com/file/d/103aBqtAw15kQq3ZGLI-QvSVOYC4QR-Q3/view?usp=sharing" TargetMode="External"/><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41.png"/><Relationship Id="rId4" Type="http://schemas.openxmlformats.org/officeDocument/2006/relationships/image" Target="../media/image23.png"/><Relationship Id="rId5" Type="http://schemas.openxmlformats.org/officeDocument/2006/relationships/image" Target="../media/image39.png"/><Relationship Id="rId6" Type="http://schemas.openxmlformats.org/officeDocument/2006/relationships/hyperlink" Target="https://drive.google.com/file/d/1C3yKHYrE0AadfOYxh2AKIX_Ey5dFfo4i/view?usp=sharing" TargetMode="External"/><Relationship Id="rId7" Type="http://schemas.openxmlformats.org/officeDocument/2006/relationships/image" Target="../media/image29.png"/><Relationship Id="rId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hyperlink" Target="https://heyzine.com/flip-book/8d5b956578.html" TargetMode="External"/><Relationship Id="rId4" Type="http://schemas.openxmlformats.org/officeDocument/2006/relationships/image" Target="../media/image38.png"/><Relationship Id="rId9" Type="http://schemas.openxmlformats.org/officeDocument/2006/relationships/image" Target="../media/image10.png"/><Relationship Id="rId5" Type="http://schemas.openxmlformats.org/officeDocument/2006/relationships/hyperlink" Target="https://heyzine.com/flip-book/8d5b956578.html" TargetMode="External"/><Relationship Id="rId6" Type="http://schemas.openxmlformats.org/officeDocument/2006/relationships/image" Target="../media/image31.png"/><Relationship Id="rId7" Type="http://schemas.openxmlformats.org/officeDocument/2006/relationships/hyperlink" Target="https://educacionbasica.sep.gob.mx/wp-content/uploads/2024/09/2425_insumos_direc_proceso_mejora_continua.pdf" TargetMode="External"/><Relationship Id="rId8" Type="http://schemas.openxmlformats.org/officeDocument/2006/relationships/image" Target="../media/image36.png"/><Relationship Id="rId11" Type="http://schemas.openxmlformats.org/officeDocument/2006/relationships/image" Target="../media/image12.png"/><Relationship Id="rId10"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hyperlink" Target="https://heyzine.com/flip-book/8d5b956578.html" TargetMode="External"/><Relationship Id="rId9" Type="http://schemas.openxmlformats.org/officeDocument/2006/relationships/image" Target="../media/image12.png"/><Relationship Id="rId5" Type="http://schemas.openxmlformats.org/officeDocument/2006/relationships/image" Target="../media/image37.png"/><Relationship Id="rId6" Type="http://schemas.openxmlformats.org/officeDocument/2006/relationships/image" Target="../media/image16.png"/><Relationship Id="rId7" Type="http://schemas.openxmlformats.org/officeDocument/2006/relationships/hyperlink" Target="https://qroo.gob.mx/seq/wp-content/uploads/2024/08/Calendario-Escolar-Educacion-Basica-2024-2025.pdf" TargetMode="External"/><Relationship Id="rId8"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9"/>
          <p:cNvSpPr txBox="1"/>
          <p:nvPr>
            <p:ph type="title"/>
          </p:nvPr>
        </p:nvSpPr>
        <p:spPr>
          <a:xfrm>
            <a:off x="1674900" y="2741378"/>
            <a:ext cx="5794200" cy="53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rot="4789790">
            <a:off x="-2313148" y="2368491"/>
            <a:ext cx="4613557" cy="426872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rot="4789790">
            <a:off x="6674577" y="-1442459"/>
            <a:ext cx="4613557" cy="4268728"/>
          </a:xfrm>
          <a:custGeom>
            <a:rect b="b" l="l" r="r" t="t"/>
            <a:pathLst>
              <a:path extrusionOk="0" fill="none" h="114768" w="124039">
                <a:moveTo>
                  <a:pt x="11329" y="111497"/>
                </a:moveTo>
                <a:cubicBezTo>
                  <a:pt x="11329" y="111497"/>
                  <a:pt x="0" y="98219"/>
                  <a:pt x="5619" y="94857"/>
                </a:cubicBezTo>
                <a:cubicBezTo>
                  <a:pt x="11222" y="91479"/>
                  <a:pt x="20939" y="104958"/>
                  <a:pt x="20939" y="104958"/>
                </a:cubicBezTo>
                <a:cubicBezTo>
                  <a:pt x="20939" y="104958"/>
                  <a:pt x="26005" y="114767"/>
                  <a:pt x="32376" y="111682"/>
                </a:cubicBezTo>
                <a:cubicBezTo>
                  <a:pt x="38747" y="108611"/>
                  <a:pt x="22183" y="89085"/>
                  <a:pt x="22183" y="89085"/>
                </a:cubicBezTo>
                <a:cubicBezTo>
                  <a:pt x="22183" y="89085"/>
                  <a:pt x="11713" y="78108"/>
                  <a:pt x="19036" y="75806"/>
                </a:cubicBezTo>
                <a:cubicBezTo>
                  <a:pt x="26374" y="73503"/>
                  <a:pt x="42754" y="102931"/>
                  <a:pt x="49416" y="97159"/>
                </a:cubicBezTo>
                <a:cubicBezTo>
                  <a:pt x="56079" y="91387"/>
                  <a:pt x="37028" y="74271"/>
                  <a:pt x="37028" y="74271"/>
                </a:cubicBezTo>
                <a:cubicBezTo>
                  <a:pt x="37028" y="74271"/>
                  <a:pt x="27034" y="63678"/>
                  <a:pt x="33313" y="60316"/>
                </a:cubicBezTo>
                <a:cubicBezTo>
                  <a:pt x="39607" y="56954"/>
                  <a:pt x="53223" y="79858"/>
                  <a:pt x="59794" y="80242"/>
                </a:cubicBezTo>
                <a:cubicBezTo>
                  <a:pt x="66364" y="80626"/>
                  <a:pt x="63693" y="74854"/>
                  <a:pt x="61129" y="69558"/>
                </a:cubicBezTo>
                <a:cubicBezTo>
                  <a:pt x="58565" y="64261"/>
                  <a:pt x="41142" y="48404"/>
                  <a:pt x="50660" y="46961"/>
                </a:cubicBezTo>
                <a:cubicBezTo>
                  <a:pt x="60177" y="45518"/>
                  <a:pt x="66088" y="59549"/>
                  <a:pt x="66088" y="59549"/>
                </a:cubicBezTo>
                <a:cubicBezTo>
                  <a:pt x="66088" y="59549"/>
                  <a:pt x="70463" y="69266"/>
                  <a:pt x="76834" y="66196"/>
                </a:cubicBezTo>
                <a:cubicBezTo>
                  <a:pt x="83220" y="63110"/>
                  <a:pt x="66640" y="43583"/>
                  <a:pt x="66640" y="43583"/>
                </a:cubicBezTo>
                <a:cubicBezTo>
                  <a:pt x="66640" y="43583"/>
                  <a:pt x="56171" y="32622"/>
                  <a:pt x="63509" y="30304"/>
                </a:cubicBezTo>
                <a:cubicBezTo>
                  <a:pt x="70831" y="28002"/>
                  <a:pt x="87211" y="57430"/>
                  <a:pt x="93874" y="51658"/>
                </a:cubicBezTo>
                <a:cubicBezTo>
                  <a:pt x="100536" y="45886"/>
                  <a:pt x="81500" y="28769"/>
                  <a:pt x="81500" y="28769"/>
                </a:cubicBezTo>
                <a:cubicBezTo>
                  <a:pt x="81500" y="28769"/>
                  <a:pt x="71507" y="18192"/>
                  <a:pt x="77785" y="14815"/>
                </a:cubicBezTo>
                <a:cubicBezTo>
                  <a:pt x="84064" y="11453"/>
                  <a:pt x="97681" y="34342"/>
                  <a:pt x="104251" y="34726"/>
                </a:cubicBezTo>
                <a:cubicBezTo>
                  <a:pt x="110821" y="35109"/>
                  <a:pt x="108442" y="30212"/>
                  <a:pt x="105863" y="24916"/>
                </a:cubicBezTo>
                <a:cubicBezTo>
                  <a:pt x="103299" y="19635"/>
                  <a:pt x="85584" y="2902"/>
                  <a:pt x="95117" y="1459"/>
                </a:cubicBezTo>
                <a:cubicBezTo>
                  <a:pt x="104635" y="1"/>
                  <a:pt x="114736" y="18069"/>
                  <a:pt x="114736" y="18069"/>
                </a:cubicBezTo>
                <a:cubicBezTo>
                  <a:pt x="114736" y="18069"/>
                  <a:pt x="121491" y="27249"/>
                  <a:pt x="122703" y="16749"/>
                </a:cubicBezTo>
                <a:cubicBezTo>
                  <a:pt x="124039" y="5328"/>
                  <a:pt x="113615" y="446"/>
                  <a:pt x="113615" y="446"/>
                </a:cubicBezTo>
              </a:path>
            </a:pathLst>
          </a:custGeom>
          <a:no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txBox="1"/>
          <p:nvPr/>
        </p:nvSpPr>
        <p:spPr>
          <a:xfrm>
            <a:off x="544150" y="1158225"/>
            <a:ext cx="6209400" cy="1461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4800">
                <a:latin typeface="Dela Gothic One"/>
                <a:ea typeface="Dela Gothic One"/>
                <a:cs typeface="Dela Gothic One"/>
                <a:sym typeface="Dela Gothic One"/>
              </a:rPr>
              <a:t>CONSEJO </a:t>
            </a:r>
            <a:endParaRPr sz="4800">
              <a:latin typeface="Dela Gothic One"/>
              <a:ea typeface="Dela Gothic One"/>
              <a:cs typeface="Dela Gothic One"/>
              <a:sym typeface="Dela Gothic One"/>
            </a:endParaRPr>
          </a:p>
          <a:p>
            <a:pPr indent="0" lvl="0" marL="0" rtl="0" algn="l">
              <a:spcBef>
                <a:spcPts val="0"/>
              </a:spcBef>
              <a:spcAft>
                <a:spcPts val="0"/>
              </a:spcAft>
              <a:buNone/>
            </a:pPr>
            <a:r>
              <a:rPr lang="en" sz="2900">
                <a:solidFill>
                  <a:schemeClr val="dk1"/>
                </a:solidFill>
                <a:latin typeface="Dela Gothic One"/>
                <a:ea typeface="Dela Gothic One"/>
                <a:cs typeface="Dela Gothic One"/>
                <a:sym typeface="Dela Gothic One"/>
              </a:rPr>
              <a:t>TÉCNICO ESCOLAR</a:t>
            </a:r>
            <a:endParaRPr sz="1000">
              <a:solidFill>
                <a:schemeClr val="dk1"/>
              </a:solidFill>
              <a:latin typeface="Poppins"/>
              <a:ea typeface="Poppins"/>
              <a:cs typeface="Poppins"/>
              <a:sym typeface="Poppins"/>
            </a:endParaRPr>
          </a:p>
        </p:txBody>
      </p:sp>
      <p:sp>
        <p:nvSpPr>
          <p:cNvPr id="325" name="Google Shape;325;p29"/>
          <p:cNvSpPr txBox="1"/>
          <p:nvPr/>
        </p:nvSpPr>
        <p:spPr>
          <a:xfrm>
            <a:off x="967250" y="2886200"/>
            <a:ext cx="3879900" cy="43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rgbClr val="3D85C6"/>
                </a:solidFill>
                <a:latin typeface="Pacifico"/>
                <a:ea typeface="Pacifico"/>
                <a:cs typeface="Pacifico"/>
                <a:sym typeface="Pacifico"/>
              </a:rPr>
              <a:t>Quinta Sesión Ordinaria</a:t>
            </a:r>
            <a:endParaRPr sz="1300">
              <a:solidFill>
                <a:srgbClr val="3D85C6"/>
              </a:solidFill>
            </a:endParaRPr>
          </a:p>
          <a:p>
            <a:pPr indent="0" lvl="0" marL="0" rtl="0" algn="ctr">
              <a:spcBef>
                <a:spcPts val="0"/>
              </a:spcBef>
              <a:spcAft>
                <a:spcPts val="0"/>
              </a:spcAft>
              <a:buNone/>
            </a:pPr>
            <a:r>
              <a:t/>
            </a:r>
            <a:endParaRPr sz="2000">
              <a:solidFill>
                <a:srgbClr val="3D85C6"/>
              </a:solidFill>
              <a:latin typeface="Montserrat"/>
              <a:ea typeface="Montserrat"/>
              <a:cs typeface="Montserrat"/>
              <a:sym typeface="Montserrat"/>
            </a:endParaRPr>
          </a:p>
        </p:txBody>
      </p:sp>
      <p:sp>
        <p:nvSpPr>
          <p:cNvPr id="326" name="Google Shape;326;p29"/>
          <p:cNvSpPr/>
          <p:nvPr/>
        </p:nvSpPr>
        <p:spPr>
          <a:xfrm>
            <a:off x="7696305" y="1415663"/>
            <a:ext cx="222484" cy="266822"/>
          </a:xfrm>
          <a:custGeom>
            <a:rect b="b" l="l" r="r" t="t"/>
            <a:pathLst>
              <a:path extrusionOk="0" h="20256" w="16890">
                <a:moveTo>
                  <a:pt x="12680" y="2087"/>
                </a:moveTo>
                <a:cubicBezTo>
                  <a:pt x="12885" y="2087"/>
                  <a:pt x="13101" y="2113"/>
                  <a:pt x="13329" y="2166"/>
                </a:cubicBezTo>
                <a:cubicBezTo>
                  <a:pt x="14443" y="2425"/>
                  <a:pt x="14562" y="3360"/>
                  <a:pt x="14741" y="4235"/>
                </a:cubicBezTo>
                <a:cubicBezTo>
                  <a:pt x="14761" y="4493"/>
                  <a:pt x="14761" y="4752"/>
                  <a:pt x="14741" y="5011"/>
                </a:cubicBezTo>
                <a:cubicBezTo>
                  <a:pt x="14622" y="7378"/>
                  <a:pt x="14065" y="9606"/>
                  <a:pt x="12752" y="11575"/>
                </a:cubicBezTo>
                <a:cubicBezTo>
                  <a:pt x="11658" y="13266"/>
                  <a:pt x="10504" y="14937"/>
                  <a:pt x="9390" y="16628"/>
                </a:cubicBezTo>
                <a:cubicBezTo>
                  <a:pt x="9242" y="16860"/>
                  <a:pt x="9119" y="16958"/>
                  <a:pt x="9002" y="16958"/>
                </a:cubicBezTo>
                <a:cubicBezTo>
                  <a:pt x="8869" y="16958"/>
                  <a:pt x="8743" y="16830"/>
                  <a:pt x="8594" y="16628"/>
                </a:cubicBezTo>
                <a:cubicBezTo>
                  <a:pt x="7222" y="14718"/>
                  <a:pt x="5710" y="12888"/>
                  <a:pt x="4079" y="11197"/>
                </a:cubicBezTo>
                <a:cubicBezTo>
                  <a:pt x="3243" y="10282"/>
                  <a:pt x="2686" y="9109"/>
                  <a:pt x="2527" y="7875"/>
                </a:cubicBezTo>
                <a:cubicBezTo>
                  <a:pt x="2368" y="6761"/>
                  <a:pt x="3044" y="5607"/>
                  <a:pt x="3900" y="5488"/>
                </a:cubicBezTo>
                <a:cubicBezTo>
                  <a:pt x="4030" y="5468"/>
                  <a:pt x="4164" y="5458"/>
                  <a:pt x="4299" y="5458"/>
                </a:cubicBezTo>
                <a:cubicBezTo>
                  <a:pt x="5599" y="5458"/>
                  <a:pt x="7012" y="6372"/>
                  <a:pt x="7102" y="7418"/>
                </a:cubicBezTo>
                <a:cubicBezTo>
                  <a:pt x="7162" y="8213"/>
                  <a:pt x="7600" y="8611"/>
                  <a:pt x="8296" y="8631"/>
                </a:cubicBezTo>
                <a:cubicBezTo>
                  <a:pt x="8309" y="8631"/>
                  <a:pt x="8321" y="8632"/>
                  <a:pt x="8334" y="8632"/>
                </a:cubicBezTo>
                <a:cubicBezTo>
                  <a:pt x="9064" y="8632"/>
                  <a:pt x="9410" y="8062"/>
                  <a:pt x="9430" y="7378"/>
                </a:cubicBezTo>
                <a:cubicBezTo>
                  <a:pt x="9470" y="5866"/>
                  <a:pt x="9987" y="4533"/>
                  <a:pt x="10763" y="3260"/>
                </a:cubicBezTo>
                <a:cubicBezTo>
                  <a:pt x="11253" y="2485"/>
                  <a:pt x="11882" y="2087"/>
                  <a:pt x="12680" y="2087"/>
                </a:cubicBezTo>
                <a:close/>
                <a:moveTo>
                  <a:pt x="12434" y="0"/>
                </a:moveTo>
                <a:cubicBezTo>
                  <a:pt x="10567" y="0"/>
                  <a:pt x="9398" y="856"/>
                  <a:pt x="8316" y="3021"/>
                </a:cubicBezTo>
                <a:cubicBezTo>
                  <a:pt x="8045" y="3563"/>
                  <a:pt x="7850" y="3812"/>
                  <a:pt x="7491" y="3812"/>
                </a:cubicBezTo>
                <a:cubicBezTo>
                  <a:pt x="7296" y="3812"/>
                  <a:pt x="7053" y="3738"/>
                  <a:pt x="6724" y="3598"/>
                </a:cubicBezTo>
                <a:cubicBezTo>
                  <a:pt x="5791" y="3199"/>
                  <a:pt x="4862" y="2970"/>
                  <a:pt x="4006" y="2970"/>
                </a:cubicBezTo>
                <a:cubicBezTo>
                  <a:pt x="2344" y="2970"/>
                  <a:pt x="956" y="3832"/>
                  <a:pt x="339" y="5985"/>
                </a:cubicBezTo>
                <a:cubicBezTo>
                  <a:pt x="299" y="6164"/>
                  <a:pt x="219" y="6343"/>
                  <a:pt x="1" y="6363"/>
                </a:cubicBezTo>
                <a:lnTo>
                  <a:pt x="1" y="9069"/>
                </a:lnTo>
                <a:cubicBezTo>
                  <a:pt x="677" y="10421"/>
                  <a:pt x="1154" y="11913"/>
                  <a:pt x="2268" y="12988"/>
                </a:cubicBezTo>
                <a:cubicBezTo>
                  <a:pt x="4079" y="14778"/>
                  <a:pt x="5630" y="16807"/>
                  <a:pt x="7242" y="18757"/>
                </a:cubicBezTo>
                <a:cubicBezTo>
                  <a:pt x="7679" y="19274"/>
                  <a:pt x="8137" y="19791"/>
                  <a:pt x="8753" y="20069"/>
                </a:cubicBezTo>
                <a:cubicBezTo>
                  <a:pt x="9016" y="20191"/>
                  <a:pt x="9265" y="20255"/>
                  <a:pt x="9491" y="20255"/>
                </a:cubicBezTo>
                <a:cubicBezTo>
                  <a:pt x="9964" y="20255"/>
                  <a:pt x="10335" y="19973"/>
                  <a:pt x="10524" y="19353"/>
                </a:cubicBezTo>
                <a:cubicBezTo>
                  <a:pt x="10882" y="18180"/>
                  <a:pt x="11598" y="17225"/>
                  <a:pt x="12274" y="16250"/>
                </a:cubicBezTo>
                <a:cubicBezTo>
                  <a:pt x="13349" y="14798"/>
                  <a:pt x="14303" y="13286"/>
                  <a:pt x="15159" y="11695"/>
                </a:cubicBezTo>
                <a:cubicBezTo>
                  <a:pt x="16333" y="9427"/>
                  <a:pt x="16890" y="6900"/>
                  <a:pt x="16810" y="4334"/>
                </a:cubicBezTo>
                <a:cubicBezTo>
                  <a:pt x="16730" y="1868"/>
                  <a:pt x="15537" y="356"/>
                  <a:pt x="13488" y="77"/>
                </a:cubicBezTo>
                <a:cubicBezTo>
                  <a:pt x="13113" y="27"/>
                  <a:pt x="12762" y="0"/>
                  <a:pt x="1243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p:nvPr/>
        </p:nvSpPr>
        <p:spPr>
          <a:xfrm>
            <a:off x="6070305" y="1152388"/>
            <a:ext cx="222484" cy="266822"/>
          </a:xfrm>
          <a:custGeom>
            <a:rect b="b" l="l" r="r" t="t"/>
            <a:pathLst>
              <a:path extrusionOk="0" h="20256" w="16890">
                <a:moveTo>
                  <a:pt x="12680" y="2087"/>
                </a:moveTo>
                <a:cubicBezTo>
                  <a:pt x="12885" y="2087"/>
                  <a:pt x="13101" y="2113"/>
                  <a:pt x="13329" y="2166"/>
                </a:cubicBezTo>
                <a:cubicBezTo>
                  <a:pt x="14443" y="2425"/>
                  <a:pt x="14562" y="3360"/>
                  <a:pt x="14741" y="4235"/>
                </a:cubicBezTo>
                <a:cubicBezTo>
                  <a:pt x="14761" y="4493"/>
                  <a:pt x="14761" y="4752"/>
                  <a:pt x="14741" y="5011"/>
                </a:cubicBezTo>
                <a:cubicBezTo>
                  <a:pt x="14622" y="7378"/>
                  <a:pt x="14065" y="9606"/>
                  <a:pt x="12752" y="11575"/>
                </a:cubicBezTo>
                <a:cubicBezTo>
                  <a:pt x="11658" y="13266"/>
                  <a:pt x="10504" y="14937"/>
                  <a:pt x="9390" y="16628"/>
                </a:cubicBezTo>
                <a:cubicBezTo>
                  <a:pt x="9242" y="16860"/>
                  <a:pt x="9119" y="16958"/>
                  <a:pt x="9002" y="16958"/>
                </a:cubicBezTo>
                <a:cubicBezTo>
                  <a:pt x="8869" y="16958"/>
                  <a:pt x="8743" y="16830"/>
                  <a:pt x="8594" y="16628"/>
                </a:cubicBezTo>
                <a:cubicBezTo>
                  <a:pt x="7222" y="14718"/>
                  <a:pt x="5710" y="12888"/>
                  <a:pt x="4079" y="11197"/>
                </a:cubicBezTo>
                <a:cubicBezTo>
                  <a:pt x="3243" y="10282"/>
                  <a:pt x="2686" y="9109"/>
                  <a:pt x="2527" y="7875"/>
                </a:cubicBezTo>
                <a:cubicBezTo>
                  <a:pt x="2368" y="6761"/>
                  <a:pt x="3044" y="5607"/>
                  <a:pt x="3900" y="5488"/>
                </a:cubicBezTo>
                <a:cubicBezTo>
                  <a:pt x="4030" y="5468"/>
                  <a:pt x="4164" y="5458"/>
                  <a:pt x="4299" y="5458"/>
                </a:cubicBezTo>
                <a:cubicBezTo>
                  <a:pt x="5599" y="5458"/>
                  <a:pt x="7012" y="6372"/>
                  <a:pt x="7102" y="7418"/>
                </a:cubicBezTo>
                <a:cubicBezTo>
                  <a:pt x="7162" y="8213"/>
                  <a:pt x="7600" y="8611"/>
                  <a:pt x="8296" y="8631"/>
                </a:cubicBezTo>
                <a:cubicBezTo>
                  <a:pt x="8309" y="8631"/>
                  <a:pt x="8321" y="8632"/>
                  <a:pt x="8334" y="8632"/>
                </a:cubicBezTo>
                <a:cubicBezTo>
                  <a:pt x="9064" y="8632"/>
                  <a:pt x="9410" y="8062"/>
                  <a:pt x="9430" y="7378"/>
                </a:cubicBezTo>
                <a:cubicBezTo>
                  <a:pt x="9470" y="5866"/>
                  <a:pt x="9987" y="4533"/>
                  <a:pt x="10763" y="3260"/>
                </a:cubicBezTo>
                <a:cubicBezTo>
                  <a:pt x="11253" y="2485"/>
                  <a:pt x="11882" y="2087"/>
                  <a:pt x="12680" y="2087"/>
                </a:cubicBezTo>
                <a:close/>
                <a:moveTo>
                  <a:pt x="12434" y="0"/>
                </a:moveTo>
                <a:cubicBezTo>
                  <a:pt x="10567" y="0"/>
                  <a:pt x="9398" y="856"/>
                  <a:pt x="8316" y="3021"/>
                </a:cubicBezTo>
                <a:cubicBezTo>
                  <a:pt x="8045" y="3563"/>
                  <a:pt x="7850" y="3812"/>
                  <a:pt x="7491" y="3812"/>
                </a:cubicBezTo>
                <a:cubicBezTo>
                  <a:pt x="7296" y="3812"/>
                  <a:pt x="7053" y="3738"/>
                  <a:pt x="6724" y="3598"/>
                </a:cubicBezTo>
                <a:cubicBezTo>
                  <a:pt x="5791" y="3199"/>
                  <a:pt x="4862" y="2970"/>
                  <a:pt x="4006" y="2970"/>
                </a:cubicBezTo>
                <a:cubicBezTo>
                  <a:pt x="2344" y="2970"/>
                  <a:pt x="956" y="3832"/>
                  <a:pt x="339" y="5985"/>
                </a:cubicBezTo>
                <a:cubicBezTo>
                  <a:pt x="299" y="6164"/>
                  <a:pt x="219" y="6343"/>
                  <a:pt x="1" y="6363"/>
                </a:cubicBezTo>
                <a:lnTo>
                  <a:pt x="1" y="9069"/>
                </a:lnTo>
                <a:cubicBezTo>
                  <a:pt x="677" y="10421"/>
                  <a:pt x="1154" y="11913"/>
                  <a:pt x="2268" y="12988"/>
                </a:cubicBezTo>
                <a:cubicBezTo>
                  <a:pt x="4079" y="14778"/>
                  <a:pt x="5630" y="16807"/>
                  <a:pt x="7242" y="18757"/>
                </a:cubicBezTo>
                <a:cubicBezTo>
                  <a:pt x="7679" y="19274"/>
                  <a:pt x="8137" y="19791"/>
                  <a:pt x="8753" y="20069"/>
                </a:cubicBezTo>
                <a:cubicBezTo>
                  <a:pt x="9016" y="20191"/>
                  <a:pt x="9265" y="20255"/>
                  <a:pt x="9491" y="20255"/>
                </a:cubicBezTo>
                <a:cubicBezTo>
                  <a:pt x="9964" y="20255"/>
                  <a:pt x="10335" y="19973"/>
                  <a:pt x="10524" y="19353"/>
                </a:cubicBezTo>
                <a:cubicBezTo>
                  <a:pt x="10882" y="18180"/>
                  <a:pt x="11598" y="17225"/>
                  <a:pt x="12274" y="16250"/>
                </a:cubicBezTo>
                <a:cubicBezTo>
                  <a:pt x="13349" y="14798"/>
                  <a:pt x="14303" y="13286"/>
                  <a:pt x="15159" y="11695"/>
                </a:cubicBezTo>
                <a:cubicBezTo>
                  <a:pt x="16333" y="9427"/>
                  <a:pt x="16890" y="6900"/>
                  <a:pt x="16810" y="4334"/>
                </a:cubicBezTo>
                <a:cubicBezTo>
                  <a:pt x="16730" y="1868"/>
                  <a:pt x="15537" y="356"/>
                  <a:pt x="13488" y="77"/>
                </a:cubicBezTo>
                <a:cubicBezTo>
                  <a:pt x="13113" y="27"/>
                  <a:pt x="12762" y="0"/>
                  <a:pt x="1243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9"/>
          <p:cNvSpPr txBox="1"/>
          <p:nvPr/>
        </p:nvSpPr>
        <p:spPr>
          <a:xfrm>
            <a:off x="2585825" y="432005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latin typeface="Amiko"/>
                <a:ea typeface="Amiko"/>
                <a:cs typeface="Amiko"/>
                <a:sym typeface="Amiko"/>
              </a:rPr>
              <a:t>Febrero de 2025 </a:t>
            </a:r>
            <a:endParaRPr b="1">
              <a:solidFill>
                <a:schemeClr val="dk2"/>
              </a:solidFill>
              <a:latin typeface="Amiko"/>
              <a:ea typeface="Amiko"/>
              <a:cs typeface="Amiko"/>
              <a:sym typeface="Amiko"/>
            </a:endParaRPr>
          </a:p>
          <a:p>
            <a:pPr indent="0" lvl="0" marL="0" rtl="0" algn="l">
              <a:spcBef>
                <a:spcPts val="0"/>
              </a:spcBef>
              <a:spcAft>
                <a:spcPts val="0"/>
              </a:spcAft>
              <a:buNone/>
            </a:pPr>
            <a:r>
              <a:rPr b="1" lang="en">
                <a:solidFill>
                  <a:schemeClr val="dk2"/>
                </a:solidFill>
                <a:latin typeface="Amiko"/>
                <a:ea typeface="Amiko"/>
                <a:cs typeface="Amiko"/>
                <a:sym typeface="Amiko"/>
              </a:rPr>
              <a:t>Ciclo Escolar 2024-2025</a:t>
            </a:r>
            <a:endParaRPr b="1">
              <a:solidFill>
                <a:schemeClr val="dk2"/>
              </a:solidFill>
              <a:latin typeface="Amiko"/>
              <a:ea typeface="Amiko"/>
              <a:cs typeface="Amiko"/>
              <a:sym typeface="Amiko"/>
            </a:endParaRPr>
          </a:p>
        </p:txBody>
      </p:sp>
      <p:pic>
        <p:nvPicPr>
          <p:cNvPr id="329" name="Google Shape;329;p29"/>
          <p:cNvPicPr preferRelativeResize="0"/>
          <p:nvPr/>
        </p:nvPicPr>
        <p:blipFill>
          <a:blip r:embed="rId3">
            <a:alphaModFix/>
          </a:blip>
          <a:stretch>
            <a:fillRect/>
          </a:stretch>
        </p:blipFill>
        <p:spPr>
          <a:xfrm rot="1171090">
            <a:off x="336809" y="3617528"/>
            <a:ext cx="1990548" cy="1889545"/>
          </a:xfrm>
          <a:prstGeom prst="rect">
            <a:avLst/>
          </a:prstGeom>
          <a:noFill/>
          <a:ln>
            <a:noFill/>
          </a:ln>
        </p:spPr>
      </p:pic>
      <p:sp>
        <p:nvSpPr>
          <p:cNvPr id="330" name="Google Shape;330;p29"/>
          <p:cNvSpPr/>
          <p:nvPr/>
        </p:nvSpPr>
        <p:spPr>
          <a:xfrm>
            <a:off x="8398947" y="4320039"/>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6907661" y="587043"/>
            <a:ext cx="195605" cy="209722"/>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6083749" y="1855455"/>
            <a:ext cx="195605" cy="209722"/>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rot="1498894">
            <a:off x="6189290" y="3116542"/>
            <a:ext cx="166693" cy="178723"/>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4847150" y="1066500"/>
            <a:ext cx="4220416" cy="3922886"/>
          </a:xfrm>
          <a:custGeom>
            <a:rect b="b" l="l" r="r" t="t"/>
            <a:pathLst>
              <a:path extrusionOk="0" h="7068263" w="7469763">
                <a:moveTo>
                  <a:pt x="0" y="0"/>
                </a:moveTo>
                <a:lnTo>
                  <a:pt x="7469762" y="0"/>
                </a:lnTo>
                <a:lnTo>
                  <a:pt x="7469762" y="7068263"/>
                </a:lnTo>
                <a:lnTo>
                  <a:pt x="0" y="7068263"/>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8" name="Shape 338"/>
        <p:cNvGrpSpPr/>
        <p:nvPr/>
      </p:nvGrpSpPr>
      <p:grpSpPr>
        <a:xfrm>
          <a:off x="0" y="0"/>
          <a:ext cx="0" cy="0"/>
          <a:chOff x="0" y="0"/>
          <a:chExt cx="0" cy="0"/>
        </a:xfrm>
      </p:grpSpPr>
      <p:sp>
        <p:nvSpPr>
          <p:cNvPr id="339" name="Google Shape;339;p30"/>
          <p:cNvSpPr txBox="1"/>
          <p:nvPr/>
        </p:nvSpPr>
        <p:spPr>
          <a:xfrm>
            <a:off x="793775" y="211650"/>
            <a:ext cx="6490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accent2"/>
                </a:solidFill>
                <a:latin typeface="Rowdies"/>
                <a:ea typeface="Rowdies"/>
                <a:cs typeface="Rowdies"/>
                <a:sym typeface="Rowdies"/>
              </a:rPr>
              <a:t>CODISEÑO E INTEGRACIÓN CURRICULAR</a:t>
            </a:r>
            <a:endParaRPr sz="2400">
              <a:solidFill>
                <a:schemeClr val="accent2"/>
              </a:solidFill>
              <a:latin typeface="Rowdies"/>
              <a:ea typeface="Rowdies"/>
              <a:cs typeface="Rowdies"/>
              <a:sym typeface="Rowdies"/>
            </a:endParaRPr>
          </a:p>
        </p:txBody>
      </p:sp>
      <p:sp>
        <p:nvSpPr>
          <p:cNvPr id="340" name="Google Shape;340;p30"/>
          <p:cNvSpPr txBox="1"/>
          <p:nvPr/>
        </p:nvSpPr>
        <p:spPr>
          <a:xfrm>
            <a:off x="119600" y="719950"/>
            <a:ext cx="4802100" cy="2862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nek Malayalam"/>
                <a:ea typeface="Anek Malayalam"/>
                <a:cs typeface="Anek Malayalam"/>
                <a:sym typeface="Anek Malayalam"/>
              </a:rPr>
              <a:t>El cambio de paradigma impulsado en la Nueva Escuela Mexicana se ha centrado en fortalecer la capacidad de agentes educativas y maestros, para construir un proyecto educativo a partir del reconocimiento de las condiciones que existen en los diversos contextos de nuestro país.</a:t>
            </a:r>
            <a:endParaRPr>
              <a:latin typeface="Anek Malayalam"/>
              <a:ea typeface="Anek Malayalam"/>
              <a:cs typeface="Anek Malayalam"/>
              <a:sym typeface="Anek Malayalam"/>
            </a:endParaRPr>
          </a:p>
          <a:p>
            <a:pPr indent="0" lvl="0" marL="0" rtl="0" algn="just">
              <a:spcBef>
                <a:spcPts val="0"/>
              </a:spcBef>
              <a:spcAft>
                <a:spcPts val="0"/>
              </a:spcAft>
              <a:buNone/>
            </a:pPr>
            <a:r>
              <a:t/>
            </a:r>
            <a:endParaRPr sz="600">
              <a:latin typeface="Anek Malayalam"/>
              <a:ea typeface="Anek Malayalam"/>
              <a:cs typeface="Anek Malayalam"/>
              <a:sym typeface="Anek Malayalam"/>
            </a:endParaRPr>
          </a:p>
          <a:p>
            <a:pPr indent="0" lvl="0" marL="0" rtl="0" algn="just">
              <a:spcBef>
                <a:spcPts val="0"/>
              </a:spcBef>
              <a:spcAft>
                <a:spcPts val="0"/>
              </a:spcAft>
              <a:buNone/>
            </a:pPr>
            <a:r>
              <a:rPr lang="en">
                <a:latin typeface="Anek Malayalam"/>
                <a:ea typeface="Anek Malayalam"/>
                <a:cs typeface="Anek Malayalam"/>
                <a:sym typeface="Anek Malayalam"/>
              </a:rPr>
              <a:t>Si bien, desde el planteamiento curricular se requiere </a:t>
            </a:r>
            <a:r>
              <a:rPr b="1" lang="en">
                <a:latin typeface="Anek Malayalam"/>
                <a:ea typeface="Anek Malayalam"/>
                <a:cs typeface="Anek Malayalam"/>
                <a:sym typeface="Anek Malayalam"/>
              </a:rPr>
              <a:t>atender el principio de observancia nacional y obligatoria de los contenidos establecidos en los Programas de estudio</a:t>
            </a:r>
            <a:r>
              <a:rPr lang="en">
                <a:latin typeface="Anek Malayalam"/>
                <a:ea typeface="Anek Malayalam"/>
                <a:cs typeface="Anek Malayalam"/>
                <a:sym typeface="Anek Malayalam"/>
              </a:rPr>
              <a:t>, también es necesario seguir </a:t>
            </a:r>
            <a:r>
              <a:rPr b="1" lang="en">
                <a:solidFill>
                  <a:schemeClr val="accent1"/>
                </a:solidFill>
                <a:latin typeface="Anek Malayalam"/>
                <a:ea typeface="Anek Malayalam"/>
                <a:cs typeface="Anek Malayalam"/>
                <a:sym typeface="Anek Malayalam"/>
              </a:rPr>
              <a:t>avanzando hacia una dinámica más real, flexible y contextualizada de la práctica educativa</a:t>
            </a:r>
            <a:r>
              <a:rPr lang="en">
                <a:latin typeface="Anek Malayalam"/>
                <a:ea typeface="Anek Malayalam"/>
                <a:cs typeface="Anek Malayalam"/>
                <a:sym typeface="Anek Malayalam"/>
              </a:rPr>
              <a:t>, con la intención de </a:t>
            </a:r>
            <a:r>
              <a:rPr b="1" lang="en">
                <a:latin typeface="Anek Malayalam"/>
                <a:ea typeface="Anek Malayalam"/>
                <a:cs typeface="Anek Malayalam"/>
                <a:sym typeface="Anek Malayalam"/>
              </a:rPr>
              <a:t>responder a la diversidad de características, intereses, necesidades y condiciones.</a:t>
            </a:r>
            <a:endParaRPr>
              <a:latin typeface="Anek Malayalam"/>
              <a:ea typeface="Anek Malayalam"/>
              <a:cs typeface="Anek Malayalam"/>
              <a:sym typeface="Anek Malayalam"/>
            </a:endParaRPr>
          </a:p>
        </p:txBody>
      </p:sp>
      <p:pic>
        <p:nvPicPr>
          <p:cNvPr id="341" name="Google Shape;341;p30"/>
          <p:cNvPicPr preferRelativeResize="0"/>
          <p:nvPr/>
        </p:nvPicPr>
        <p:blipFill>
          <a:blip r:embed="rId3">
            <a:alphaModFix/>
          </a:blip>
          <a:stretch>
            <a:fillRect/>
          </a:stretch>
        </p:blipFill>
        <p:spPr>
          <a:xfrm>
            <a:off x="5853775" y="2698811"/>
            <a:ext cx="3436750" cy="2984240"/>
          </a:xfrm>
          <a:prstGeom prst="rect">
            <a:avLst/>
          </a:prstGeom>
          <a:noFill/>
          <a:ln>
            <a:noFill/>
          </a:ln>
        </p:spPr>
      </p:pic>
      <p:sp>
        <p:nvSpPr>
          <p:cNvPr id="342" name="Google Shape;342;p30"/>
          <p:cNvSpPr txBox="1"/>
          <p:nvPr/>
        </p:nvSpPr>
        <p:spPr>
          <a:xfrm>
            <a:off x="793775" y="3506650"/>
            <a:ext cx="51078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Anek Malayalam"/>
                <a:ea typeface="Anek Malayalam"/>
                <a:cs typeface="Anek Malayalam"/>
                <a:sym typeface="Anek Malayalam"/>
              </a:rPr>
              <a:t>E</a:t>
            </a:r>
            <a:r>
              <a:rPr lang="en">
                <a:latin typeface="Anek Malayalam"/>
                <a:ea typeface="Anek Malayalam"/>
                <a:cs typeface="Anek Malayalam"/>
                <a:sym typeface="Anek Malayalam"/>
              </a:rPr>
              <a:t>s preciso</a:t>
            </a:r>
            <a:r>
              <a:rPr lang="en">
                <a:latin typeface="Anek Malayalam"/>
                <a:ea typeface="Anek Malayalam"/>
                <a:cs typeface="Anek Malayalam"/>
                <a:sym typeface="Anek Malayalam"/>
              </a:rPr>
              <a:t> </a:t>
            </a:r>
            <a:r>
              <a:rPr lang="en">
                <a:latin typeface="Anek Malayalam"/>
                <a:ea typeface="Anek Malayalam"/>
                <a:cs typeface="Anek Malayalam"/>
                <a:sym typeface="Anek Malayalam"/>
              </a:rPr>
              <a:t>lograr una integración de los aprendizajes, dado que esta acción permite promover un mayor sentido y significado de </a:t>
            </a:r>
            <a:r>
              <a:rPr lang="en">
                <a:latin typeface="Anek Malayalam"/>
                <a:ea typeface="Anek Malayalam"/>
                <a:cs typeface="Anek Malayalam"/>
                <a:sym typeface="Anek Malayalam"/>
              </a:rPr>
              <a:t>las</a:t>
            </a:r>
            <a:r>
              <a:rPr lang="en">
                <a:latin typeface="Anek Malayalam"/>
                <a:ea typeface="Anek Malayalam"/>
                <a:cs typeface="Anek Malayalam"/>
                <a:sym typeface="Anek Malayalam"/>
              </a:rPr>
              <a:t> experiencias educativas que se generan e incidir en el cumplimiento del principio rector del Sistema Educativo Nacional: </a:t>
            </a:r>
            <a:r>
              <a:rPr b="1" lang="en">
                <a:latin typeface="Anek Malayalam"/>
                <a:ea typeface="Anek Malayalam"/>
                <a:cs typeface="Anek Malayalam"/>
                <a:sym typeface="Anek Malayalam"/>
              </a:rPr>
              <a:t>“desarrollar armónicamente todas las facultades del ser humano” </a:t>
            </a:r>
            <a:r>
              <a:rPr lang="en" sz="1100">
                <a:latin typeface="Anek Malayalam"/>
                <a:ea typeface="Anek Malayalam"/>
                <a:cs typeface="Anek Malayalam"/>
                <a:sym typeface="Anek Malayalam"/>
              </a:rPr>
              <a:t>(Constitución Política de los Estados Unidos Mexicanos).</a:t>
            </a:r>
            <a:endParaRPr sz="1100">
              <a:latin typeface="Anek Malayalam"/>
              <a:ea typeface="Anek Malayalam"/>
              <a:cs typeface="Anek Malayalam"/>
              <a:sym typeface="Anek Malayalam"/>
            </a:endParaRPr>
          </a:p>
        </p:txBody>
      </p:sp>
      <p:sp>
        <p:nvSpPr>
          <p:cNvPr id="343" name="Google Shape;343;p30"/>
          <p:cNvSpPr/>
          <p:nvPr/>
        </p:nvSpPr>
        <p:spPr>
          <a:xfrm flipH="1">
            <a:off x="8122582" y="2911926"/>
            <a:ext cx="330782" cy="319009"/>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rgbClr val="741B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0"/>
          <p:cNvSpPr txBox="1"/>
          <p:nvPr/>
        </p:nvSpPr>
        <p:spPr>
          <a:xfrm>
            <a:off x="5022400" y="879325"/>
            <a:ext cx="4057500" cy="2124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a:latin typeface="Anek Malayalam"/>
                <a:ea typeface="Anek Malayalam"/>
                <a:cs typeface="Anek Malayalam"/>
                <a:sym typeface="Anek Malayalam"/>
              </a:rPr>
              <a:t>E</a:t>
            </a:r>
            <a:r>
              <a:rPr b="1" lang="en">
                <a:latin typeface="Anek Malayalam"/>
                <a:ea typeface="Anek Malayalam"/>
                <a:cs typeface="Anek Malayalam"/>
                <a:sym typeface="Anek Malayalam"/>
              </a:rPr>
              <a:t>l Codiseño y la Integración curricular se convierten en elementos esenciales</a:t>
            </a:r>
            <a:r>
              <a:rPr lang="en">
                <a:latin typeface="Anek Malayalam"/>
                <a:ea typeface="Anek Malayalam"/>
                <a:cs typeface="Anek Malayalam"/>
                <a:sym typeface="Anek Malayalam"/>
              </a:rPr>
              <a:t> en las decisiones que agentes y docentes toman en la elaboración y el desarrollo del Programa Analítico, por lo que es preciso detenerse a reflexionar acerca de su relevancia, así como las oportunidades que brindan al diseñar conjuntamente proyectos escolares o al desarrollar la planificación del trabajo en pares.</a:t>
            </a:r>
            <a:endParaRPr>
              <a:latin typeface="Anek Malayalam"/>
              <a:ea typeface="Anek Malayalam"/>
              <a:cs typeface="Anek Malayalam"/>
              <a:sym typeface="Anek Malayalam"/>
            </a:endParaRPr>
          </a:p>
        </p:txBody>
      </p:sp>
      <p:sp>
        <p:nvSpPr>
          <p:cNvPr id="345" name="Google Shape;345;p30"/>
          <p:cNvSpPr/>
          <p:nvPr/>
        </p:nvSpPr>
        <p:spPr>
          <a:xfrm flipH="1">
            <a:off x="5718408" y="3011437"/>
            <a:ext cx="258840" cy="295365"/>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rgbClr val="741B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1"/>
          <p:cNvSpPr/>
          <p:nvPr/>
        </p:nvSpPr>
        <p:spPr>
          <a:xfrm flipH="1" rot="-421704">
            <a:off x="1052381" y="1074160"/>
            <a:ext cx="948830" cy="1700630"/>
          </a:xfrm>
          <a:prstGeom prst="parallelogram">
            <a:avLst>
              <a:gd fmla="val 41700" name="adj"/>
            </a:avLst>
          </a:prstGeom>
          <a:solidFill>
            <a:srgbClr val="98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51" name="Google Shape;351;p31"/>
          <p:cNvSpPr/>
          <p:nvPr/>
        </p:nvSpPr>
        <p:spPr>
          <a:xfrm>
            <a:off x="555850" y="1154175"/>
            <a:ext cx="5498700" cy="658800"/>
          </a:xfrm>
          <a:prstGeom prst="roundRect">
            <a:avLst>
              <a:gd fmla="val 16667" name="adj"/>
            </a:avLst>
          </a:prstGeom>
          <a:solidFill>
            <a:srgbClr val="FFFFFF"/>
          </a:solidFill>
          <a:ln cap="flat" cmpd="sng" w="19050">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Montserrat"/>
                <a:ea typeface="Montserrat"/>
                <a:cs typeface="Montserrat"/>
                <a:sym typeface="Montserrat"/>
              </a:rPr>
              <a:t>            </a:t>
            </a:r>
            <a:r>
              <a:rPr b="1" lang="en" sz="1700">
                <a:latin typeface="Montserrat"/>
                <a:ea typeface="Montserrat"/>
                <a:cs typeface="Montserrat"/>
                <a:sym typeface="Montserrat"/>
              </a:rPr>
              <a:t> </a:t>
            </a:r>
            <a:r>
              <a:rPr lang="en">
                <a:solidFill>
                  <a:schemeClr val="dk1"/>
                </a:solidFill>
                <a:latin typeface="Hind"/>
                <a:ea typeface="Hind"/>
                <a:cs typeface="Hind"/>
                <a:sym typeface="Hind"/>
              </a:rPr>
              <a:t>Reconocer </a:t>
            </a:r>
            <a:r>
              <a:rPr b="1" lang="en">
                <a:solidFill>
                  <a:schemeClr val="dk1"/>
                </a:solidFill>
                <a:latin typeface="Hind"/>
                <a:ea typeface="Hind"/>
                <a:cs typeface="Hind"/>
                <a:sym typeface="Hind"/>
              </a:rPr>
              <a:t>los avances y desafíos </a:t>
            </a:r>
            <a:r>
              <a:rPr lang="en">
                <a:solidFill>
                  <a:schemeClr val="dk1"/>
                </a:solidFill>
                <a:latin typeface="Hind"/>
                <a:ea typeface="Hind"/>
                <a:cs typeface="Hind"/>
                <a:sym typeface="Hind"/>
              </a:rPr>
              <a:t>que han enfrentado </a:t>
            </a:r>
            <a:endParaRPr>
              <a:solidFill>
                <a:schemeClr val="dk1"/>
              </a:solidFill>
              <a:latin typeface="Hind"/>
              <a:ea typeface="Hind"/>
              <a:cs typeface="Hind"/>
              <a:sym typeface="Hind"/>
            </a:endParaRPr>
          </a:p>
          <a:p>
            <a:pPr indent="0" lvl="0" marL="0" rtl="0" algn="ctr">
              <a:spcBef>
                <a:spcPts val="0"/>
              </a:spcBef>
              <a:spcAft>
                <a:spcPts val="0"/>
              </a:spcAft>
              <a:buNone/>
            </a:pPr>
            <a:r>
              <a:rPr lang="en">
                <a:solidFill>
                  <a:schemeClr val="dk1"/>
                </a:solidFill>
                <a:latin typeface="Hind"/>
                <a:ea typeface="Hind"/>
                <a:cs typeface="Hind"/>
                <a:sym typeface="Hind"/>
              </a:rPr>
              <a:t>             con respecto al Codiseño y a la Integración curricular.</a:t>
            </a:r>
            <a:endParaRPr b="1" sz="1100">
              <a:solidFill>
                <a:srgbClr val="980000"/>
              </a:solidFill>
              <a:latin typeface="Montserrat"/>
              <a:ea typeface="Montserrat"/>
              <a:cs typeface="Montserrat"/>
              <a:sym typeface="Montserrat"/>
            </a:endParaRPr>
          </a:p>
        </p:txBody>
      </p:sp>
      <p:sp>
        <p:nvSpPr>
          <p:cNvPr id="352" name="Google Shape;352;p31"/>
          <p:cNvSpPr/>
          <p:nvPr/>
        </p:nvSpPr>
        <p:spPr>
          <a:xfrm>
            <a:off x="625750" y="1154175"/>
            <a:ext cx="890100" cy="646500"/>
          </a:xfrm>
          <a:prstGeom prst="parallelogram">
            <a:avLst>
              <a:gd fmla="val 40346" name="adj"/>
            </a:avLst>
          </a:prstGeom>
          <a:solidFill>
            <a:srgbClr val="98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53" name="Google Shape;353;p31"/>
          <p:cNvSpPr/>
          <p:nvPr/>
        </p:nvSpPr>
        <p:spPr>
          <a:xfrm>
            <a:off x="625750" y="1154175"/>
            <a:ext cx="782700" cy="796800"/>
          </a:xfrm>
          <a:prstGeom prst="ellipse">
            <a:avLst/>
          </a:prstGeom>
          <a:solidFill>
            <a:srgbClr val="FFFFFF"/>
          </a:solidFill>
          <a:ln cap="flat" cmpd="sng" w="19050">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pic>
        <p:nvPicPr>
          <p:cNvPr id="354" name="Google Shape;354;p31"/>
          <p:cNvPicPr preferRelativeResize="0"/>
          <p:nvPr/>
        </p:nvPicPr>
        <p:blipFill rotWithShape="1">
          <a:blip r:embed="rId3">
            <a:alphaModFix/>
          </a:blip>
          <a:srcRect b="11610" l="14303" r="12420" t="22794"/>
          <a:stretch/>
        </p:blipFill>
        <p:spPr>
          <a:xfrm>
            <a:off x="572050" y="1154250"/>
            <a:ext cx="890100" cy="796800"/>
          </a:xfrm>
          <a:prstGeom prst="ellipse">
            <a:avLst/>
          </a:prstGeom>
          <a:noFill/>
          <a:ln>
            <a:noFill/>
          </a:ln>
        </p:spPr>
      </p:pic>
      <p:grpSp>
        <p:nvGrpSpPr>
          <p:cNvPr id="355" name="Google Shape;355;p31"/>
          <p:cNvGrpSpPr/>
          <p:nvPr/>
        </p:nvGrpSpPr>
        <p:grpSpPr>
          <a:xfrm>
            <a:off x="1149919" y="1847675"/>
            <a:ext cx="6523172" cy="1020600"/>
            <a:chOff x="551975" y="3042500"/>
            <a:chExt cx="6611100" cy="1020600"/>
          </a:xfrm>
        </p:grpSpPr>
        <p:grpSp>
          <p:nvGrpSpPr>
            <p:cNvPr id="356" name="Google Shape;356;p31"/>
            <p:cNvGrpSpPr/>
            <p:nvPr/>
          </p:nvGrpSpPr>
          <p:grpSpPr>
            <a:xfrm>
              <a:off x="551975" y="3042500"/>
              <a:ext cx="6611100" cy="1020600"/>
              <a:chOff x="1521950" y="2902300"/>
              <a:chExt cx="6611100" cy="1020600"/>
            </a:xfrm>
          </p:grpSpPr>
          <p:sp>
            <p:nvSpPr>
              <p:cNvPr id="357" name="Google Shape;357;p31"/>
              <p:cNvSpPr/>
              <p:nvPr/>
            </p:nvSpPr>
            <p:spPr>
              <a:xfrm flipH="1" rot="-421966">
                <a:off x="2053468" y="2951153"/>
                <a:ext cx="855134" cy="922893"/>
              </a:xfrm>
              <a:prstGeom prst="parallelogram">
                <a:avLst>
                  <a:gd fmla="val 36473" name="adj"/>
                </a:avLst>
              </a:prstGeom>
              <a:solidFill>
                <a:srgbClr val="DB15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58" name="Google Shape;358;p31"/>
              <p:cNvSpPr/>
              <p:nvPr/>
            </p:nvSpPr>
            <p:spPr>
              <a:xfrm>
                <a:off x="1521950" y="3083500"/>
                <a:ext cx="6611100" cy="796800"/>
              </a:xfrm>
              <a:prstGeom prst="roundRect">
                <a:avLst>
                  <a:gd fmla="val 16667" name="adj"/>
                </a:avLst>
              </a:prstGeom>
              <a:solidFill>
                <a:srgbClr val="FFFFFF"/>
              </a:solidFill>
              <a:ln cap="flat" cmpd="sng" w="19050">
                <a:solidFill>
                  <a:srgbClr val="DB15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Montserrat"/>
                    <a:ea typeface="Montserrat"/>
                    <a:cs typeface="Montserrat"/>
                    <a:sym typeface="Montserrat"/>
                  </a:rPr>
                  <a:t>              </a:t>
                </a:r>
                <a:r>
                  <a:rPr b="1" lang="en">
                    <a:solidFill>
                      <a:schemeClr val="dk1"/>
                    </a:solidFill>
                    <a:latin typeface="Hind"/>
                    <a:ea typeface="Hind"/>
                    <a:cs typeface="Hind"/>
                    <a:sym typeface="Hind"/>
                  </a:rPr>
                  <a:t>Consolidar el conocimiento y apropiación de estos elementos</a:t>
                </a:r>
                <a:r>
                  <a:rPr lang="en">
                    <a:solidFill>
                      <a:schemeClr val="dk1"/>
                    </a:solidFill>
                    <a:latin typeface="Hind"/>
                    <a:ea typeface="Hind"/>
                    <a:cs typeface="Hind"/>
                    <a:sym typeface="Hind"/>
                  </a:rPr>
                  <a:t> </a:t>
                </a:r>
                <a:endParaRPr>
                  <a:solidFill>
                    <a:schemeClr val="dk1"/>
                  </a:solidFill>
                  <a:latin typeface="Hind"/>
                  <a:ea typeface="Hind"/>
                  <a:cs typeface="Hind"/>
                  <a:sym typeface="Hind"/>
                </a:endParaRPr>
              </a:p>
              <a:p>
                <a:pPr indent="0" lvl="0" marL="0" rtl="0" algn="ctr">
                  <a:spcBef>
                    <a:spcPts val="0"/>
                  </a:spcBef>
                  <a:spcAft>
                    <a:spcPts val="0"/>
                  </a:spcAft>
                  <a:buNone/>
                </a:pPr>
                <a:r>
                  <a:rPr lang="en">
                    <a:solidFill>
                      <a:schemeClr val="dk1"/>
                    </a:solidFill>
                    <a:latin typeface="Hind"/>
                    <a:ea typeface="Hind"/>
                    <a:cs typeface="Hind"/>
                    <a:sym typeface="Hind"/>
                  </a:rPr>
                  <a:t>                  del Plan de Estudio </a:t>
                </a:r>
                <a:r>
                  <a:rPr b="1" lang="en">
                    <a:solidFill>
                      <a:schemeClr val="dk1"/>
                    </a:solidFill>
                    <a:latin typeface="Hind"/>
                    <a:ea typeface="Hind"/>
                    <a:cs typeface="Hind"/>
                    <a:sym typeface="Hind"/>
                  </a:rPr>
                  <a:t>para valorar las posibilidades que brindan</a:t>
                </a:r>
                <a:r>
                  <a:rPr lang="en">
                    <a:solidFill>
                      <a:schemeClr val="dk1"/>
                    </a:solidFill>
                    <a:latin typeface="Hind"/>
                    <a:ea typeface="Hind"/>
                    <a:cs typeface="Hind"/>
                    <a:sym typeface="Hind"/>
                  </a:rPr>
                  <a:t> </a:t>
                </a:r>
                <a:endParaRPr>
                  <a:solidFill>
                    <a:schemeClr val="dk1"/>
                  </a:solidFill>
                  <a:latin typeface="Hind"/>
                  <a:ea typeface="Hind"/>
                  <a:cs typeface="Hind"/>
                  <a:sym typeface="Hind"/>
                </a:endParaRPr>
              </a:p>
              <a:p>
                <a:pPr indent="0" lvl="0" marL="0" rtl="0" algn="ctr">
                  <a:spcBef>
                    <a:spcPts val="0"/>
                  </a:spcBef>
                  <a:spcAft>
                    <a:spcPts val="0"/>
                  </a:spcAft>
                  <a:buNone/>
                </a:pPr>
                <a:r>
                  <a:rPr lang="en">
                    <a:solidFill>
                      <a:schemeClr val="dk1"/>
                    </a:solidFill>
                    <a:latin typeface="Hind"/>
                    <a:ea typeface="Hind"/>
                    <a:cs typeface="Hind"/>
                    <a:sym typeface="Hind"/>
                  </a:rPr>
                  <a:t>                    tanto en los procesos de aprendizaje como en la práctica educativa.</a:t>
                </a:r>
                <a:endParaRPr b="1" sz="1600">
                  <a:latin typeface="Montserrat"/>
                  <a:ea typeface="Montserrat"/>
                  <a:cs typeface="Montserrat"/>
                  <a:sym typeface="Montserrat"/>
                </a:endParaRPr>
              </a:p>
            </p:txBody>
          </p:sp>
          <p:sp>
            <p:nvSpPr>
              <p:cNvPr id="359" name="Google Shape;359;p31"/>
              <p:cNvSpPr/>
              <p:nvPr/>
            </p:nvSpPr>
            <p:spPr>
              <a:xfrm>
                <a:off x="1591850" y="2997450"/>
                <a:ext cx="889200" cy="882900"/>
              </a:xfrm>
              <a:prstGeom prst="parallelogram">
                <a:avLst>
                  <a:gd fmla="val 44099" name="adj"/>
                </a:avLst>
              </a:prstGeom>
              <a:solidFill>
                <a:srgbClr val="DB154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grpSp>
        <p:grpSp>
          <p:nvGrpSpPr>
            <p:cNvPr id="360" name="Google Shape;360;p31"/>
            <p:cNvGrpSpPr/>
            <p:nvPr/>
          </p:nvGrpSpPr>
          <p:grpSpPr>
            <a:xfrm>
              <a:off x="781848" y="3209300"/>
              <a:ext cx="782700" cy="796800"/>
              <a:chOff x="1512798" y="4086900"/>
              <a:chExt cx="782700" cy="796800"/>
            </a:xfrm>
          </p:grpSpPr>
          <p:sp>
            <p:nvSpPr>
              <p:cNvPr id="361" name="Google Shape;361;p31"/>
              <p:cNvSpPr/>
              <p:nvPr/>
            </p:nvSpPr>
            <p:spPr>
              <a:xfrm>
                <a:off x="1512798" y="4086900"/>
                <a:ext cx="782700" cy="796800"/>
              </a:xfrm>
              <a:prstGeom prst="ellipse">
                <a:avLst/>
              </a:prstGeom>
              <a:solidFill>
                <a:srgbClr val="FFFFFF"/>
              </a:solidFill>
              <a:ln cap="flat" cmpd="sng" w="19050">
                <a:solidFill>
                  <a:srgbClr val="DB15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pic>
            <p:nvPicPr>
              <p:cNvPr id="362" name="Google Shape;362;p31"/>
              <p:cNvPicPr preferRelativeResize="0"/>
              <p:nvPr/>
            </p:nvPicPr>
            <p:blipFill>
              <a:blip r:embed="rId4">
                <a:alphaModFix/>
              </a:blip>
              <a:stretch>
                <a:fillRect/>
              </a:stretch>
            </p:blipFill>
            <p:spPr>
              <a:xfrm>
                <a:off x="1627098" y="4208250"/>
                <a:ext cx="554100" cy="554100"/>
              </a:xfrm>
              <a:prstGeom prst="rect">
                <a:avLst/>
              </a:prstGeom>
              <a:noFill/>
              <a:ln>
                <a:noFill/>
              </a:ln>
            </p:spPr>
          </p:pic>
        </p:grpSp>
      </p:grpSp>
      <p:sp>
        <p:nvSpPr>
          <p:cNvPr id="363" name="Google Shape;363;p31"/>
          <p:cNvSpPr txBox="1"/>
          <p:nvPr/>
        </p:nvSpPr>
        <p:spPr>
          <a:xfrm>
            <a:off x="690975" y="212700"/>
            <a:ext cx="57498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accent1"/>
                </a:solidFill>
                <a:latin typeface="Rowdies"/>
                <a:ea typeface="Rowdies"/>
                <a:cs typeface="Rowdies"/>
                <a:sym typeface="Rowdies"/>
              </a:rPr>
              <a:t>PROPUESTA DE AGENDA DE TRABAJO</a:t>
            </a:r>
            <a:endParaRPr sz="2200">
              <a:solidFill>
                <a:schemeClr val="accent1"/>
              </a:solidFill>
              <a:latin typeface="Rowdies"/>
              <a:ea typeface="Rowdies"/>
              <a:cs typeface="Rowdies"/>
              <a:sym typeface="Rowdies"/>
            </a:endParaRPr>
          </a:p>
        </p:txBody>
      </p:sp>
      <p:sp>
        <p:nvSpPr>
          <p:cNvPr id="364" name="Google Shape;364;p31"/>
          <p:cNvSpPr txBox="1"/>
          <p:nvPr/>
        </p:nvSpPr>
        <p:spPr>
          <a:xfrm>
            <a:off x="586325" y="599400"/>
            <a:ext cx="7698600" cy="415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latin typeface="Cabin"/>
                <a:ea typeface="Cabin"/>
                <a:cs typeface="Cabin"/>
                <a:sym typeface="Cabin"/>
              </a:rPr>
              <a:t>S</a:t>
            </a:r>
            <a:r>
              <a:rPr lang="en" sz="1500">
                <a:latin typeface="Cabin"/>
                <a:ea typeface="Cabin"/>
                <a:cs typeface="Cabin"/>
                <a:sym typeface="Cabin"/>
              </a:rPr>
              <a:t>e les propone abordar el tema. </a:t>
            </a:r>
            <a:r>
              <a:rPr b="1" lang="en" sz="1500">
                <a:latin typeface="Cabin"/>
                <a:ea typeface="Cabin"/>
                <a:cs typeface="Cabin"/>
                <a:sym typeface="Cabin"/>
              </a:rPr>
              <a:t>El Codiseño y la Integración curricular,</a:t>
            </a:r>
            <a:r>
              <a:rPr lang="en" sz="1500">
                <a:latin typeface="Cabin"/>
                <a:ea typeface="Cabin"/>
                <a:cs typeface="Cabin"/>
                <a:sym typeface="Cabin"/>
              </a:rPr>
              <a:t> con el propósito de:</a:t>
            </a:r>
            <a:endParaRPr sz="1500">
              <a:latin typeface="Cabin"/>
              <a:ea typeface="Cabin"/>
              <a:cs typeface="Cabin"/>
              <a:sym typeface="Cabin"/>
            </a:endParaRPr>
          </a:p>
        </p:txBody>
      </p:sp>
      <p:sp>
        <p:nvSpPr>
          <p:cNvPr id="365" name="Google Shape;365;p31"/>
          <p:cNvSpPr txBox="1"/>
          <p:nvPr/>
        </p:nvSpPr>
        <p:spPr>
          <a:xfrm>
            <a:off x="860650" y="2902975"/>
            <a:ext cx="6133200" cy="615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Cabin"/>
                <a:ea typeface="Cabin"/>
                <a:cs typeface="Cabin"/>
                <a:sym typeface="Cabin"/>
              </a:rPr>
              <a:t>E</a:t>
            </a:r>
            <a:r>
              <a:rPr lang="en">
                <a:latin typeface="Cabin"/>
                <a:ea typeface="Cabin"/>
                <a:cs typeface="Cabin"/>
                <a:sym typeface="Cabin"/>
              </a:rPr>
              <a:t>n cada escuela hay procesos en curso que han sido acordados en sesiones previas del CTE por lo que, se les sugiere incorporarlos en la agenda:</a:t>
            </a:r>
            <a:endParaRPr>
              <a:latin typeface="Cabin"/>
              <a:ea typeface="Cabin"/>
              <a:cs typeface="Cabin"/>
              <a:sym typeface="Cabin"/>
            </a:endParaRPr>
          </a:p>
        </p:txBody>
      </p:sp>
      <p:grpSp>
        <p:nvGrpSpPr>
          <p:cNvPr id="366" name="Google Shape;366;p31"/>
          <p:cNvGrpSpPr/>
          <p:nvPr/>
        </p:nvGrpSpPr>
        <p:grpSpPr>
          <a:xfrm>
            <a:off x="3329700" y="3256377"/>
            <a:ext cx="4773600" cy="1685198"/>
            <a:chOff x="3405900" y="3256377"/>
            <a:chExt cx="4773600" cy="1685198"/>
          </a:xfrm>
        </p:grpSpPr>
        <p:grpSp>
          <p:nvGrpSpPr>
            <p:cNvPr id="367" name="Google Shape;367;p31"/>
            <p:cNvGrpSpPr/>
            <p:nvPr/>
          </p:nvGrpSpPr>
          <p:grpSpPr>
            <a:xfrm>
              <a:off x="3405900" y="3256377"/>
              <a:ext cx="4773600" cy="1685198"/>
              <a:chOff x="3101100" y="3180177"/>
              <a:chExt cx="4773600" cy="1685198"/>
            </a:xfrm>
          </p:grpSpPr>
          <p:sp>
            <p:nvSpPr>
              <p:cNvPr id="368" name="Google Shape;368;p31"/>
              <p:cNvSpPr/>
              <p:nvPr/>
            </p:nvSpPr>
            <p:spPr>
              <a:xfrm flipH="1" rot="2003658">
                <a:off x="7181156" y="3284548"/>
                <a:ext cx="564138" cy="613558"/>
              </a:xfrm>
              <a:prstGeom prst="parallelogram">
                <a:avLst>
                  <a:gd fmla="val 1801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69" name="Google Shape;369;p31"/>
              <p:cNvSpPr/>
              <p:nvPr/>
            </p:nvSpPr>
            <p:spPr>
              <a:xfrm>
                <a:off x="3101100" y="3456050"/>
                <a:ext cx="4773600" cy="632100"/>
              </a:xfrm>
              <a:prstGeom prst="roundRect">
                <a:avLst>
                  <a:gd fmla="val 16667" name="adj"/>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Montserrat"/>
                    <a:ea typeface="Montserrat"/>
                    <a:cs typeface="Montserrat"/>
                    <a:sym typeface="Montserrat"/>
                  </a:rPr>
                  <a:t>           </a:t>
                </a:r>
                <a:endParaRPr b="1" sz="1100">
                  <a:solidFill>
                    <a:srgbClr val="980000"/>
                  </a:solidFill>
                  <a:latin typeface="Montserrat"/>
                  <a:ea typeface="Montserrat"/>
                  <a:cs typeface="Montserrat"/>
                  <a:sym typeface="Montserrat"/>
                </a:endParaRPr>
              </a:p>
            </p:txBody>
          </p:sp>
          <p:sp>
            <p:nvSpPr>
              <p:cNvPr id="370" name="Google Shape;370;p31"/>
              <p:cNvSpPr/>
              <p:nvPr/>
            </p:nvSpPr>
            <p:spPr>
              <a:xfrm>
                <a:off x="6689650" y="3456050"/>
                <a:ext cx="1081800" cy="954600"/>
              </a:xfrm>
              <a:prstGeom prst="parallelogram">
                <a:avLst>
                  <a:gd fmla="val 7054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71" name="Google Shape;371;p31"/>
              <p:cNvSpPr/>
              <p:nvPr/>
            </p:nvSpPr>
            <p:spPr>
              <a:xfrm>
                <a:off x="7059850" y="3423800"/>
                <a:ext cx="711600" cy="6966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72" name="Google Shape;372;p31"/>
              <p:cNvSpPr txBox="1"/>
              <p:nvPr/>
            </p:nvSpPr>
            <p:spPr>
              <a:xfrm>
                <a:off x="3128350" y="3564350"/>
                <a:ext cx="3931500" cy="415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chemeClr val="dk1"/>
                    </a:solidFill>
                    <a:latin typeface="Hind"/>
                    <a:ea typeface="Hind"/>
                    <a:cs typeface="Hind"/>
                    <a:sym typeface="Hind"/>
                  </a:rPr>
                  <a:t>Seguimiento al</a:t>
                </a:r>
                <a:r>
                  <a:rPr b="1" lang="en" sz="1500">
                    <a:solidFill>
                      <a:schemeClr val="dk1"/>
                    </a:solidFill>
                    <a:latin typeface="Hind"/>
                    <a:ea typeface="Hind"/>
                    <a:cs typeface="Hind"/>
                    <a:sym typeface="Hind"/>
                  </a:rPr>
                  <a:t> Proceso de Mejora Continua</a:t>
                </a:r>
                <a:r>
                  <a:rPr lang="en" sz="1500">
                    <a:solidFill>
                      <a:schemeClr val="dk1"/>
                    </a:solidFill>
                    <a:latin typeface="Hind"/>
                    <a:ea typeface="Hind"/>
                    <a:cs typeface="Hind"/>
                    <a:sym typeface="Hind"/>
                  </a:rPr>
                  <a:t> </a:t>
                </a:r>
                <a:endParaRPr/>
              </a:p>
            </p:txBody>
          </p:sp>
          <p:sp>
            <p:nvSpPr>
              <p:cNvPr id="373" name="Google Shape;373;p31"/>
              <p:cNvSpPr/>
              <p:nvPr/>
            </p:nvSpPr>
            <p:spPr>
              <a:xfrm>
                <a:off x="3303775" y="4218875"/>
                <a:ext cx="4002600" cy="632100"/>
              </a:xfrm>
              <a:prstGeom prst="roundRect">
                <a:avLst>
                  <a:gd fmla="val 16667" name="adj"/>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Montserrat"/>
                    <a:ea typeface="Montserrat"/>
                    <a:cs typeface="Montserrat"/>
                    <a:sym typeface="Montserrat"/>
                  </a:rPr>
                  <a:t>           </a:t>
                </a:r>
                <a:endParaRPr b="1" sz="1100">
                  <a:solidFill>
                    <a:srgbClr val="980000"/>
                  </a:solidFill>
                  <a:latin typeface="Montserrat"/>
                  <a:ea typeface="Montserrat"/>
                  <a:cs typeface="Montserrat"/>
                  <a:sym typeface="Montserrat"/>
                </a:endParaRPr>
              </a:p>
            </p:txBody>
          </p:sp>
          <p:sp>
            <p:nvSpPr>
              <p:cNvPr id="374" name="Google Shape;374;p31"/>
              <p:cNvSpPr/>
              <p:nvPr/>
            </p:nvSpPr>
            <p:spPr>
              <a:xfrm>
                <a:off x="6259700" y="4218875"/>
                <a:ext cx="939000" cy="646500"/>
              </a:xfrm>
              <a:prstGeom prst="parallelogram">
                <a:avLst>
                  <a:gd fmla="val 7054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75" name="Google Shape;375;p31"/>
              <p:cNvSpPr/>
              <p:nvPr/>
            </p:nvSpPr>
            <p:spPr>
              <a:xfrm>
                <a:off x="6467775" y="4104800"/>
                <a:ext cx="711600" cy="696600"/>
              </a:xfrm>
              <a:prstGeom prst="ellipse">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376" name="Google Shape;376;p31"/>
              <p:cNvSpPr txBox="1"/>
              <p:nvPr/>
            </p:nvSpPr>
            <p:spPr>
              <a:xfrm>
                <a:off x="3409675" y="4327175"/>
                <a:ext cx="3110100" cy="415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500">
                    <a:solidFill>
                      <a:schemeClr val="dk1"/>
                    </a:solidFill>
                    <a:latin typeface="Hind"/>
                    <a:ea typeface="Hind"/>
                    <a:cs typeface="Hind"/>
                    <a:sym typeface="Hind"/>
                  </a:rPr>
                  <a:t>Asuntos particulares </a:t>
                </a:r>
                <a:r>
                  <a:rPr lang="en" sz="1500">
                    <a:solidFill>
                      <a:schemeClr val="dk1"/>
                    </a:solidFill>
                    <a:latin typeface="Hind"/>
                    <a:ea typeface="Hind"/>
                    <a:cs typeface="Hind"/>
                    <a:sym typeface="Hind"/>
                  </a:rPr>
                  <a:t>de la escuela </a:t>
                </a:r>
                <a:endParaRPr/>
              </a:p>
            </p:txBody>
          </p:sp>
        </p:grpSp>
        <p:pic>
          <p:nvPicPr>
            <p:cNvPr id="377" name="Google Shape;377;p31"/>
            <p:cNvPicPr preferRelativeResize="0"/>
            <p:nvPr/>
          </p:nvPicPr>
          <p:blipFill>
            <a:blip r:embed="rId5">
              <a:alphaModFix/>
            </a:blip>
            <a:stretch>
              <a:fillRect/>
            </a:stretch>
          </p:blipFill>
          <p:spPr>
            <a:xfrm>
              <a:off x="7429100" y="3529475"/>
              <a:ext cx="585000" cy="585000"/>
            </a:xfrm>
            <a:prstGeom prst="rect">
              <a:avLst/>
            </a:prstGeom>
            <a:noFill/>
            <a:ln>
              <a:noFill/>
            </a:ln>
          </p:spPr>
        </p:pic>
        <p:pic>
          <p:nvPicPr>
            <p:cNvPr id="378" name="Google Shape;378;p31"/>
            <p:cNvPicPr preferRelativeResize="0"/>
            <p:nvPr/>
          </p:nvPicPr>
          <p:blipFill>
            <a:blip r:embed="rId6">
              <a:alphaModFix/>
            </a:blip>
            <a:stretch>
              <a:fillRect/>
            </a:stretch>
          </p:blipFill>
          <p:spPr>
            <a:xfrm>
              <a:off x="6855400" y="4256825"/>
              <a:ext cx="523200" cy="523200"/>
            </a:xfrm>
            <a:prstGeom prst="rect">
              <a:avLst/>
            </a:prstGeom>
            <a:noFill/>
            <a:ln>
              <a:noFill/>
            </a:ln>
          </p:spPr>
        </p:pic>
      </p:grpSp>
      <p:pic>
        <p:nvPicPr>
          <p:cNvPr id="379" name="Google Shape;379;p31"/>
          <p:cNvPicPr preferRelativeResize="0"/>
          <p:nvPr/>
        </p:nvPicPr>
        <p:blipFill rotWithShape="1">
          <a:blip r:embed="rId7">
            <a:alphaModFix/>
          </a:blip>
          <a:srcRect b="13141" l="0" r="0" t="12778"/>
          <a:stretch/>
        </p:blipFill>
        <p:spPr>
          <a:xfrm>
            <a:off x="1256500" y="3754776"/>
            <a:ext cx="1836900" cy="1020600"/>
          </a:xfrm>
          <a:prstGeom prst="roundRect">
            <a:avLst>
              <a:gd fmla="val 16667" name="adj"/>
            </a:avLst>
          </a:prstGeom>
          <a:noFill/>
          <a:ln cap="flat" cmpd="sng" w="28575">
            <a:solidFill>
              <a:schemeClr val="dk2"/>
            </a:solidFill>
            <a:prstDash val="solid"/>
            <a:round/>
            <a:headEnd len="sm" w="sm" type="none"/>
            <a:tailEnd len="sm" w="sm" type="none"/>
          </a:ln>
        </p:spPr>
      </p:pic>
      <p:sp>
        <p:nvSpPr>
          <p:cNvPr id="380" name="Google Shape;380;p31"/>
          <p:cNvSpPr/>
          <p:nvPr/>
        </p:nvSpPr>
        <p:spPr>
          <a:xfrm>
            <a:off x="8880497" y="836177"/>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p:cNvSpPr/>
          <p:nvPr/>
        </p:nvSpPr>
        <p:spPr>
          <a:xfrm>
            <a:off x="8339599" y="3918530"/>
            <a:ext cx="195605" cy="209722"/>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p:cNvSpPr/>
          <p:nvPr/>
        </p:nvSpPr>
        <p:spPr>
          <a:xfrm>
            <a:off x="8684899" y="2322143"/>
            <a:ext cx="195605" cy="209722"/>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1"/>
          <p:cNvSpPr/>
          <p:nvPr/>
        </p:nvSpPr>
        <p:spPr>
          <a:xfrm rot="-1366711">
            <a:off x="7203190" y="1254017"/>
            <a:ext cx="166697" cy="178728"/>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1"/>
          <p:cNvSpPr/>
          <p:nvPr/>
        </p:nvSpPr>
        <p:spPr>
          <a:xfrm>
            <a:off x="7214375" y="1014900"/>
            <a:ext cx="1838467" cy="2324862"/>
          </a:xfrm>
          <a:custGeom>
            <a:rect b="b" l="l" r="r" t="t"/>
            <a:pathLst>
              <a:path extrusionOk="0" h="8229600" w="6285357">
                <a:moveTo>
                  <a:pt x="0" y="0"/>
                </a:moveTo>
                <a:lnTo>
                  <a:pt x="6285357" y="0"/>
                </a:lnTo>
                <a:lnTo>
                  <a:pt x="6285357" y="8229600"/>
                </a:lnTo>
                <a:lnTo>
                  <a:pt x="0" y="8229600"/>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2"/>
          <p:cNvSpPr txBox="1"/>
          <p:nvPr/>
        </p:nvSpPr>
        <p:spPr>
          <a:xfrm>
            <a:off x="991375" y="370900"/>
            <a:ext cx="300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solidFill>
                  <a:schemeClr val="accent2"/>
                </a:solidFill>
                <a:latin typeface="Capriola"/>
                <a:ea typeface="Capriola"/>
                <a:cs typeface="Capriola"/>
                <a:sym typeface="Capriola"/>
              </a:rPr>
              <a:t>Presentación</a:t>
            </a:r>
            <a:endParaRPr b="1" sz="2600">
              <a:solidFill>
                <a:schemeClr val="accent2"/>
              </a:solidFill>
              <a:latin typeface="Capriola"/>
              <a:ea typeface="Capriola"/>
              <a:cs typeface="Capriola"/>
              <a:sym typeface="Capriola"/>
            </a:endParaRPr>
          </a:p>
        </p:txBody>
      </p:sp>
      <p:sp>
        <p:nvSpPr>
          <p:cNvPr id="390" name="Google Shape;390;p32"/>
          <p:cNvSpPr txBox="1"/>
          <p:nvPr/>
        </p:nvSpPr>
        <p:spPr>
          <a:xfrm>
            <a:off x="479350" y="788825"/>
            <a:ext cx="4095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Amiko"/>
                <a:ea typeface="Amiko"/>
                <a:cs typeface="Amiko"/>
                <a:sym typeface="Amiko"/>
              </a:rPr>
              <a:t>Estimadas agentes educativas y maestros:</a:t>
            </a:r>
            <a:endParaRPr b="1" sz="1300">
              <a:latin typeface="Amiko"/>
              <a:ea typeface="Amiko"/>
              <a:cs typeface="Amiko"/>
              <a:sym typeface="Amiko"/>
            </a:endParaRPr>
          </a:p>
        </p:txBody>
      </p:sp>
      <p:sp>
        <p:nvSpPr>
          <p:cNvPr id="391" name="Google Shape;391;p32"/>
          <p:cNvSpPr txBox="1"/>
          <p:nvPr/>
        </p:nvSpPr>
        <p:spPr>
          <a:xfrm>
            <a:off x="97075" y="1092375"/>
            <a:ext cx="4095600" cy="3894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Epilogue"/>
                <a:ea typeface="Epilogue"/>
                <a:cs typeface="Epilogue"/>
                <a:sym typeface="Epilogue"/>
              </a:rPr>
              <a:t>El tema que se les propone abordar en esta Quinta Sesión Ordinaria del Consejo Técnico Escolar (CTE) representa uno de los peldaños fundamentales de la Nueva Escuela Mexicana, debido a que </a:t>
            </a:r>
            <a:r>
              <a:rPr b="1" lang="en" sz="1200">
                <a:latin typeface="Epilogue"/>
                <a:ea typeface="Epilogue"/>
                <a:cs typeface="Epilogue"/>
                <a:sym typeface="Epilogue"/>
              </a:rPr>
              <a:t>en el Plan de Estudio 2022 se establece que el Codiseño es un proceso permanente de formación y apropiación del currículo</a:t>
            </a:r>
            <a:r>
              <a:rPr lang="en" sz="1200">
                <a:latin typeface="Epilogue"/>
                <a:ea typeface="Epilogue"/>
                <a:cs typeface="Epilogue"/>
                <a:sym typeface="Epilogue"/>
              </a:rPr>
              <a:t> para “atender el carácter regional, local, contextual y situacional del proceso de enseñanza y aprendizaje” </a:t>
            </a:r>
            <a:r>
              <a:rPr lang="en" sz="700"/>
              <a:t>(SEP, 2024, pp. 11- 12). </a:t>
            </a:r>
            <a:endParaRPr sz="700"/>
          </a:p>
          <a:p>
            <a:pPr indent="0" lvl="0" marL="0" rtl="0" algn="just">
              <a:spcBef>
                <a:spcPts val="0"/>
              </a:spcBef>
              <a:spcAft>
                <a:spcPts val="0"/>
              </a:spcAft>
              <a:buNone/>
            </a:pPr>
            <a:r>
              <a:t/>
            </a:r>
            <a:endParaRPr sz="700"/>
          </a:p>
          <a:p>
            <a:pPr indent="0" lvl="0" marL="0" rtl="0" algn="just">
              <a:spcBef>
                <a:spcPts val="0"/>
              </a:spcBef>
              <a:spcAft>
                <a:spcPts val="0"/>
              </a:spcAft>
              <a:buNone/>
            </a:pPr>
            <a:r>
              <a:rPr b="1" lang="en" sz="1200">
                <a:latin typeface="Epilogue"/>
                <a:ea typeface="Epilogue"/>
                <a:cs typeface="Epilogue"/>
                <a:sym typeface="Epilogue"/>
              </a:rPr>
              <a:t>Se destaca la necesidad de lograr una mayor Integración curricular,</a:t>
            </a:r>
            <a:r>
              <a:rPr lang="en" sz="1200">
                <a:latin typeface="Epilogue"/>
                <a:ea typeface="Epilogue"/>
                <a:cs typeface="Epilogue"/>
                <a:sym typeface="Epilogue"/>
              </a:rPr>
              <a:t> lo que ha de contribuir a favorecer la problematización de la realidad para que NNA “capaces de acercarse al mundo, interpretarlo y contribuir a transformarlo desde diferentes perspectivas”</a:t>
            </a:r>
            <a:r>
              <a:rPr lang="en" sz="700"/>
              <a:t> (SEP, 2024, p. 33).</a:t>
            </a:r>
            <a:r>
              <a:rPr lang="en" sz="1200">
                <a:latin typeface="Epilogue"/>
                <a:ea typeface="Epilogue"/>
                <a:cs typeface="Epilogue"/>
                <a:sym typeface="Epilogue"/>
              </a:rPr>
              <a:t> </a:t>
            </a:r>
            <a:endParaRPr sz="1200">
              <a:latin typeface="Epilogue"/>
              <a:ea typeface="Epilogue"/>
              <a:cs typeface="Epilogue"/>
              <a:sym typeface="Epilogue"/>
            </a:endParaRPr>
          </a:p>
          <a:p>
            <a:pPr indent="0" lvl="0" marL="0" rtl="0" algn="just">
              <a:spcBef>
                <a:spcPts val="0"/>
              </a:spcBef>
              <a:spcAft>
                <a:spcPts val="0"/>
              </a:spcAft>
              <a:buNone/>
            </a:pPr>
            <a:r>
              <a:t/>
            </a:r>
            <a:endParaRPr sz="600">
              <a:latin typeface="Epilogue"/>
              <a:ea typeface="Epilogue"/>
              <a:cs typeface="Epilogue"/>
              <a:sym typeface="Epilogue"/>
            </a:endParaRPr>
          </a:p>
          <a:p>
            <a:pPr indent="0" lvl="0" marL="0" rtl="0" algn="just">
              <a:spcBef>
                <a:spcPts val="0"/>
              </a:spcBef>
              <a:spcAft>
                <a:spcPts val="0"/>
              </a:spcAft>
              <a:buNone/>
            </a:pPr>
            <a:r>
              <a:rPr lang="en" sz="1200">
                <a:latin typeface="Epilogue"/>
                <a:ea typeface="Epilogue"/>
                <a:cs typeface="Epilogue"/>
                <a:sym typeface="Epilogue"/>
              </a:rPr>
              <a:t>Con base en lo anterior, se propone analizar estos dos elementos en la sesión, dada la correlación que tienen, ya que </a:t>
            </a:r>
            <a:r>
              <a:rPr b="1" lang="en" sz="1200">
                <a:latin typeface="Epilogue"/>
                <a:ea typeface="Epilogue"/>
                <a:cs typeface="Epilogue"/>
                <a:sym typeface="Epilogue"/>
              </a:rPr>
              <a:t>no se puede pensar el Codiseño sin considerar la Integración curricular.</a:t>
            </a:r>
            <a:endParaRPr b="1" sz="1100"/>
          </a:p>
        </p:txBody>
      </p:sp>
      <p:sp>
        <p:nvSpPr>
          <p:cNvPr id="392" name="Google Shape;392;p32"/>
          <p:cNvSpPr/>
          <p:nvPr/>
        </p:nvSpPr>
        <p:spPr>
          <a:xfrm>
            <a:off x="226026" y="865025"/>
            <a:ext cx="238087" cy="227344"/>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2"/>
          <p:cNvSpPr txBox="1"/>
          <p:nvPr/>
        </p:nvSpPr>
        <p:spPr>
          <a:xfrm>
            <a:off x="4303900" y="865025"/>
            <a:ext cx="4777500" cy="3940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100">
                <a:latin typeface="Epilogue"/>
                <a:ea typeface="Epilogue"/>
                <a:cs typeface="Epilogue"/>
                <a:sym typeface="Epilogue"/>
              </a:rPr>
              <a:t>Es importante destacar que, el Codiseño y la Integración curricular, se expresan en el Programa Analítico, el cual representa una oportunidad para que el colectivo defina el rumbo educativo que pretende seguir durante un ciclo escolar en su centro de trabajo. Así, el Programa Analítico es un documento vivo que se construye y reconstruye en función de las experiencias y situaciones que se presentan en el día a día, lo que da sentido a la planeación didáctica de la práctica educativa, por lo que, no existe un formato único que se deba utilizar, ya que responde a las necesidades particulares de cada escuela. </a:t>
            </a:r>
            <a:endParaRPr sz="1100">
              <a:latin typeface="Epilogue"/>
              <a:ea typeface="Epilogue"/>
              <a:cs typeface="Epilogue"/>
              <a:sym typeface="Epilogue"/>
            </a:endParaRPr>
          </a:p>
          <a:p>
            <a:pPr indent="0" lvl="0" marL="0" rtl="0" algn="just">
              <a:spcBef>
                <a:spcPts val="0"/>
              </a:spcBef>
              <a:spcAft>
                <a:spcPts val="0"/>
              </a:spcAft>
              <a:buNone/>
            </a:pPr>
            <a:r>
              <a:t/>
            </a:r>
            <a:endParaRPr sz="600">
              <a:latin typeface="Epilogue"/>
              <a:ea typeface="Epilogue"/>
              <a:cs typeface="Epilogue"/>
              <a:sym typeface="Epilogue"/>
            </a:endParaRPr>
          </a:p>
          <a:p>
            <a:pPr indent="0" lvl="0" marL="0" rtl="0" algn="just">
              <a:spcBef>
                <a:spcPts val="0"/>
              </a:spcBef>
              <a:spcAft>
                <a:spcPts val="0"/>
              </a:spcAft>
              <a:buNone/>
            </a:pPr>
            <a:r>
              <a:rPr lang="en" sz="1100">
                <a:latin typeface="Epilogue"/>
                <a:ea typeface="Epilogue"/>
                <a:cs typeface="Epilogue"/>
                <a:sym typeface="Epilogue"/>
              </a:rPr>
              <a:t>Desde el ámbito que a cada quien le corresponde, se deben establecer las condiciones de libertad y autonomía profesional para que agentes educativas, agentes educativos, maestras y maestros, tomen decisiones respecto a problemáticas, temas, metodologías, formas de organización, tiempos y acciones que consideren viables y pertinentes de incorporar para que niñas, niños y adolescentes desarrollen procesos de aprendizaje. </a:t>
            </a:r>
            <a:endParaRPr sz="1100">
              <a:latin typeface="Epilogue"/>
              <a:ea typeface="Epilogue"/>
              <a:cs typeface="Epilogue"/>
              <a:sym typeface="Epilogue"/>
            </a:endParaRPr>
          </a:p>
          <a:p>
            <a:pPr indent="0" lvl="0" marL="0" rtl="0" algn="just">
              <a:spcBef>
                <a:spcPts val="0"/>
              </a:spcBef>
              <a:spcAft>
                <a:spcPts val="0"/>
              </a:spcAft>
              <a:buNone/>
            </a:pPr>
            <a:r>
              <a:t/>
            </a:r>
            <a:endParaRPr sz="700">
              <a:latin typeface="Epilogue"/>
              <a:ea typeface="Epilogue"/>
              <a:cs typeface="Epilogue"/>
              <a:sym typeface="Epilogue"/>
            </a:endParaRPr>
          </a:p>
          <a:p>
            <a:pPr indent="0" lvl="0" marL="0" rtl="0" algn="just">
              <a:spcBef>
                <a:spcPts val="0"/>
              </a:spcBef>
              <a:spcAft>
                <a:spcPts val="0"/>
              </a:spcAft>
              <a:buNone/>
            </a:pPr>
            <a:r>
              <a:rPr lang="en" sz="1100">
                <a:latin typeface="Epilogue"/>
                <a:ea typeface="Epilogue"/>
                <a:cs typeface="Epilogue"/>
                <a:sym typeface="Epilogue"/>
              </a:rPr>
              <a:t>Se requiere continuar impulsando espacios de diálogo, reflexión y valoración de las experiencias, con la intención de favorecer el enriquecimiento mutuo y el desarrollo de escenarios educativos lúdicos, desafiantes e inclusivos.</a:t>
            </a:r>
            <a:endParaRPr sz="1100">
              <a:latin typeface="Epilogue"/>
              <a:ea typeface="Epilogue"/>
              <a:cs typeface="Epilogue"/>
              <a:sym typeface="Epilogue"/>
            </a:endParaRPr>
          </a:p>
        </p:txBody>
      </p:sp>
      <p:sp>
        <p:nvSpPr>
          <p:cNvPr id="394" name="Google Shape;394;p32"/>
          <p:cNvSpPr/>
          <p:nvPr/>
        </p:nvSpPr>
        <p:spPr>
          <a:xfrm>
            <a:off x="3473999" y="570525"/>
            <a:ext cx="150861" cy="18576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2"/>
          <p:cNvSpPr/>
          <p:nvPr/>
        </p:nvSpPr>
        <p:spPr>
          <a:xfrm rot="298505">
            <a:off x="3328633" y="433615"/>
            <a:ext cx="139888" cy="132720"/>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2"/>
          <p:cNvSpPr txBox="1"/>
          <p:nvPr/>
        </p:nvSpPr>
        <p:spPr>
          <a:xfrm>
            <a:off x="4965550" y="4696675"/>
            <a:ext cx="3579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1"/>
                </a:solidFill>
                <a:latin typeface="Capriola"/>
                <a:ea typeface="Capriola"/>
                <a:cs typeface="Capriola"/>
                <a:sym typeface="Capriola"/>
              </a:rPr>
              <a:t>Que sea una provechosa sesión de CTE</a:t>
            </a:r>
            <a:endParaRPr b="1" sz="1300">
              <a:solidFill>
                <a:schemeClr val="accent1"/>
              </a:solidFill>
              <a:latin typeface="Capriola"/>
              <a:ea typeface="Capriola"/>
              <a:cs typeface="Capriola"/>
              <a:sym typeface="Capriola"/>
            </a:endParaRPr>
          </a:p>
        </p:txBody>
      </p:sp>
      <p:cxnSp>
        <p:nvCxnSpPr>
          <p:cNvPr id="397" name="Google Shape;397;p32"/>
          <p:cNvCxnSpPr/>
          <p:nvPr/>
        </p:nvCxnSpPr>
        <p:spPr>
          <a:xfrm>
            <a:off x="4236350" y="1032800"/>
            <a:ext cx="0" cy="1717200"/>
          </a:xfrm>
          <a:prstGeom prst="straightConnector1">
            <a:avLst/>
          </a:prstGeom>
          <a:noFill/>
          <a:ln cap="flat" cmpd="sng" w="19050">
            <a:solidFill>
              <a:schemeClr val="accent2"/>
            </a:solidFill>
            <a:prstDash val="dashDot"/>
            <a:round/>
            <a:headEnd len="med" w="med" type="none"/>
            <a:tailEnd len="med" w="med" type="none"/>
          </a:ln>
        </p:spPr>
      </p:cxnSp>
      <p:cxnSp>
        <p:nvCxnSpPr>
          <p:cNvPr id="398" name="Google Shape;398;p32"/>
          <p:cNvCxnSpPr/>
          <p:nvPr/>
        </p:nvCxnSpPr>
        <p:spPr>
          <a:xfrm>
            <a:off x="4236350" y="3217200"/>
            <a:ext cx="0" cy="1717200"/>
          </a:xfrm>
          <a:prstGeom prst="straightConnector1">
            <a:avLst/>
          </a:prstGeom>
          <a:noFill/>
          <a:ln cap="flat" cmpd="sng" w="19050">
            <a:solidFill>
              <a:schemeClr val="accent2"/>
            </a:solidFill>
            <a:prstDash val="dashDot"/>
            <a:round/>
            <a:headEnd len="med" w="med" type="none"/>
            <a:tailEnd len="med" w="med" type="none"/>
          </a:ln>
        </p:spPr>
      </p:cxnSp>
      <p:sp>
        <p:nvSpPr>
          <p:cNvPr id="399" name="Google Shape;399;p32"/>
          <p:cNvSpPr/>
          <p:nvPr/>
        </p:nvSpPr>
        <p:spPr>
          <a:xfrm rot="298505">
            <a:off x="4166408" y="2917240"/>
            <a:ext cx="139888" cy="132720"/>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3"/>
          <p:cNvSpPr/>
          <p:nvPr/>
        </p:nvSpPr>
        <p:spPr>
          <a:xfrm>
            <a:off x="-40875" y="1173925"/>
            <a:ext cx="1985100" cy="2075700"/>
          </a:xfrm>
          <a:prstGeom prst="ellipse">
            <a:avLst/>
          </a:prstGeom>
          <a:solidFill>
            <a:srgbClr val="F95411">
              <a:alpha val="40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ind"/>
              <a:ea typeface="Hind"/>
              <a:cs typeface="Hind"/>
              <a:sym typeface="Hind"/>
            </a:endParaRPr>
          </a:p>
        </p:txBody>
      </p:sp>
      <p:sp>
        <p:nvSpPr>
          <p:cNvPr id="405" name="Google Shape;405;p33"/>
          <p:cNvSpPr/>
          <p:nvPr/>
        </p:nvSpPr>
        <p:spPr>
          <a:xfrm rot="1062501">
            <a:off x="7793694" y="647386"/>
            <a:ext cx="183761" cy="209936"/>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3"/>
          <p:cNvSpPr/>
          <p:nvPr/>
        </p:nvSpPr>
        <p:spPr>
          <a:xfrm>
            <a:off x="8235517" y="937112"/>
            <a:ext cx="183793" cy="199185"/>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3"/>
          <p:cNvSpPr/>
          <p:nvPr/>
        </p:nvSpPr>
        <p:spPr>
          <a:xfrm rot="-2240669">
            <a:off x="1144293" y="4326812"/>
            <a:ext cx="223051" cy="209086"/>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3"/>
          <p:cNvSpPr txBox="1"/>
          <p:nvPr/>
        </p:nvSpPr>
        <p:spPr>
          <a:xfrm>
            <a:off x="1336350" y="1371425"/>
            <a:ext cx="5108400" cy="400200"/>
          </a:xfrm>
          <a:prstGeom prst="rect">
            <a:avLst/>
          </a:prstGeom>
          <a:solidFill>
            <a:schemeClr val="accent4"/>
          </a:solidFill>
          <a:ln cap="flat" cmpd="sng" w="9525">
            <a:solidFill>
              <a:schemeClr val="accent1"/>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wdies"/>
                <a:ea typeface="Rowdies"/>
                <a:cs typeface="Rowdies"/>
                <a:sym typeface="Rowdies"/>
              </a:rPr>
              <a:t>¿Cómo entienden el Codiseño y la Integración curricular?</a:t>
            </a:r>
            <a:endParaRPr>
              <a:latin typeface="Rowdies"/>
              <a:ea typeface="Rowdies"/>
              <a:cs typeface="Rowdies"/>
              <a:sym typeface="Rowdies"/>
            </a:endParaRPr>
          </a:p>
        </p:txBody>
      </p:sp>
      <p:sp>
        <p:nvSpPr>
          <p:cNvPr id="409" name="Google Shape;409;p33"/>
          <p:cNvSpPr txBox="1"/>
          <p:nvPr/>
        </p:nvSpPr>
        <p:spPr>
          <a:xfrm>
            <a:off x="1063400" y="326200"/>
            <a:ext cx="6490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accent2"/>
                </a:solidFill>
                <a:latin typeface="Rowdies"/>
                <a:ea typeface="Rowdies"/>
                <a:cs typeface="Rowdies"/>
                <a:sym typeface="Rowdies"/>
              </a:rPr>
              <a:t>CODISEÑO E INTEGRACIÓN CURRICULAR</a:t>
            </a:r>
            <a:endParaRPr sz="2400">
              <a:solidFill>
                <a:schemeClr val="accent2"/>
              </a:solidFill>
              <a:latin typeface="Rowdies"/>
              <a:ea typeface="Rowdies"/>
              <a:cs typeface="Rowdies"/>
              <a:sym typeface="Rowdies"/>
            </a:endParaRPr>
          </a:p>
        </p:txBody>
      </p:sp>
      <p:sp>
        <p:nvSpPr>
          <p:cNvPr id="410" name="Google Shape;410;p33"/>
          <p:cNvSpPr txBox="1"/>
          <p:nvPr/>
        </p:nvSpPr>
        <p:spPr>
          <a:xfrm>
            <a:off x="1152125" y="821150"/>
            <a:ext cx="4534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Anek Malayalam"/>
                <a:ea typeface="Anek Malayalam"/>
                <a:cs typeface="Anek Malayalam"/>
                <a:sym typeface="Anek Malayalam"/>
              </a:rPr>
              <a:t>A </a:t>
            </a:r>
            <a:r>
              <a:rPr b="1" lang="en" sz="1600">
                <a:latin typeface="Anek Malayalam"/>
                <a:ea typeface="Anek Malayalam"/>
                <a:cs typeface="Anek Malayalam"/>
                <a:sym typeface="Anek Malayalam"/>
              </a:rPr>
              <a:t>partir de las experiencias que han tenido…</a:t>
            </a:r>
            <a:endParaRPr b="1" sz="1600">
              <a:latin typeface="Anek Malayalam"/>
              <a:ea typeface="Anek Malayalam"/>
              <a:cs typeface="Anek Malayalam"/>
              <a:sym typeface="Anek Malayalam"/>
            </a:endParaRPr>
          </a:p>
        </p:txBody>
      </p:sp>
      <p:sp>
        <p:nvSpPr>
          <p:cNvPr id="411" name="Google Shape;411;p33"/>
          <p:cNvSpPr txBox="1"/>
          <p:nvPr/>
        </p:nvSpPr>
        <p:spPr>
          <a:xfrm>
            <a:off x="1529700" y="1886550"/>
            <a:ext cx="4447200" cy="415500"/>
          </a:xfrm>
          <a:prstGeom prst="rect">
            <a:avLst/>
          </a:prstGeom>
          <a:solidFill>
            <a:schemeClr val="accent4"/>
          </a:solidFill>
          <a:ln cap="flat" cmpd="sng" w="9525">
            <a:solidFill>
              <a:schemeClr val="accent1"/>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Rowdies"/>
                <a:ea typeface="Rowdies"/>
                <a:cs typeface="Rowdies"/>
                <a:sym typeface="Rowdies"/>
              </a:rPr>
              <a:t>¿Cuál es la relación que guardan entre sí?</a:t>
            </a:r>
            <a:endParaRPr sz="1500">
              <a:latin typeface="Rowdies"/>
              <a:ea typeface="Rowdies"/>
              <a:cs typeface="Rowdies"/>
              <a:sym typeface="Rowdies"/>
            </a:endParaRPr>
          </a:p>
        </p:txBody>
      </p:sp>
      <p:sp>
        <p:nvSpPr>
          <p:cNvPr id="412" name="Google Shape;412;p33"/>
          <p:cNvSpPr txBox="1"/>
          <p:nvPr/>
        </p:nvSpPr>
        <p:spPr>
          <a:xfrm>
            <a:off x="1293925" y="2416975"/>
            <a:ext cx="5108400" cy="400200"/>
          </a:xfrm>
          <a:prstGeom prst="rect">
            <a:avLst/>
          </a:prstGeom>
          <a:solidFill>
            <a:schemeClr val="accent4"/>
          </a:solidFill>
          <a:ln cap="flat" cmpd="sng" w="9525">
            <a:solidFill>
              <a:schemeClr val="accent1"/>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wdies"/>
                <a:ea typeface="Rowdies"/>
                <a:cs typeface="Rowdies"/>
                <a:sym typeface="Rowdies"/>
              </a:rPr>
              <a:t>¿Cómo los han relacionado en su planeación didáctica?</a:t>
            </a:r>
            <a:endParaRPr>
              <a:latin typeface="Rowdies"/>
              <a:ea typeface="Rowdies"/>
              <a:cs typeface="Rowdies"/>
              <a:sym typeface="Rowdies"/>
            </a:endParaRPr>
          </a:p>
        </p:txBody>
      </p:sp>
      <p:pic>
        <p:nvPicPr>
          <p:cNvPr id="413" name="Google Shape;413;p33">
            <a:hlinkClick r:id="rId3"/>
          </p:cNvPr>
          <p:cNvPicPr preferRelativeResize="0"/>
          <p:nvPr/>
        </p:nvPicPr>
        <p:blipFill>
          <a:blip r:embed="rId4">
            <a:alphaModFix/>
          </a:blip>
          <a:stretch>
            <a:fillRect/>
          </a:stretch>
        </p:blipFill>
        <p:spPr>
          <a:xfrm>
            <a:off x="6591412" y="1535550"/>
            <a:ext cx="2235900" cy="1271700"/>
          </a:xfrm>
          <a:prstGeom prst="roundRect">
            <a:avLst>
              <a:gd fmla="val 16667" name="adj"/>
            </a:avLst>
          </a:prstGeom>
          <a:noFill/>
          <a:ln cap="flat" cmpd="sng" w="38100">
            <a:solidFill>
              <a:srgbClr val="85200C"/>
            </a:solidFill>
            <a:prstDash val="solid"/>
            <a:round/>
            <a:headEnd len="sm" w="sm" type="none"/>
            <a:tailEnd len="sm" w="sm" type="none"/>
          </a:ln>
        </p:spPr>
      </p:pic>
      <p:pic>
        <p:nvPicPr>
          <p:cNvPr id="414" name="Google Shape;414;p33">
            <a:hlinkClick r:id="rId5"/>
          </p:cNvPr>
          <p:cNvPicPr preferRelativeResize="0"/>
          <p:nvPr/>
        </p:nvPicPr>
        <p:blipFill>
          <a:blip r:embed="rId6">
            <a:alphaModFix/>
          </a:blip>
          <a:stretch>
            <a:fillRect/>
          </a:stretch>
        </p:blipFill>
        <p:spPr>
          <a:xfrm rot="7">
            <a:off x="3598236" y="3744838"/>
            <a:ext cx="788701" cy="1018348"/>
          </a:xfrm>
          <a:prstGeom prst="rect">
            <a:avLst/>
          </a:prstGeom>
          <a:noFill/>
          <a:ln cap="flat" cmpd="sng" w="19050">
            <a:solidFill>
              <a:srgbClr val="FFE599"/>
            </a:solidFill>
            <a:prstDash val="solid"/>
            <a:round/>
            <a:headEnd len="sm" w="sm" type="none"/>
            <a:tailEnd len="sm" w="sm" type="none"/>
          </a:ln>
        </p:spPr>
      </p:pic>
      <p:sp>
        <p:nvSpPr>
          <p:cNvPr id="415" name="Google Shape;415;p33"/>
          <p:cNvSpPr txBox="1"/>
          <p:nvPr/>
        </p:nvSpPr>
        <p:spPr>
          <a:xfrm>
            <a:off x="1613350" y="2904575"/>
            <a:ext cx="5108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accent2"/>
                </a:solidFill>
                <a:latin typeface="Rowdies"/>
                <a:ea typeface="Rowdies"/>
                <a:cs typeface="Rowdies"/>
                <a:sym typeface="Rowdies"/>
              </a:rPr>
              <a:t>Codiseño de los programas analíticos </a:t>
            </a:r>
            <a:endParaRPr sz="2000">
              <a:solidFill>
                <a:schemeClr val="accent2"/>
              </a:solidFill>
              <a:latin typeface="Rowdies"/>
              <a:ea typeface="Rowdies"/>
              <a:cs typeface="Rowdies"/>
              <a:sym typeface="Rowdies"/>
            </a:endParaRPr>
          </a:p>
        </p:txBody>
      </p:sp>
      <p:grpSp>
        <p:nvGrpSpPr>
          <p:cNvPr id="416" name="Google Shape;416;p33"/>
          <p:cNvGrpSpPr/>
          <p:nvPr/>
        </p:nvGrpSpPr>
        <p:grpSpPr>
          <a:xfrm>
            <a:off x="1372346" y="3393109"/>
            <a:ext cx="2135180" cy="1675884"/>
            <a:chOff x="2825346" y="3396959"/>
            <a:chExt cx="2135180" cy="1675884"/>
          </a:xfrm>
        </p:grpSpPr>
        <p:sp>
          <p:nvSpPr>
            <p:cNvPr id="417" name="Google Shape;417;p33"/>
            <p:cNvSpPr/>
            <p:nvPr/>
          </p:nvSpPr>
          <p:spPr>
            <a:xfrm>
              <a:off x="2882352" y="3987737"/>
              <a:ext cx="1109100" cy="1085100"/>
            </a:xfrm>
            <a:prstGeom prst="ellipse">
              <a:avLst/>
            </a:prstGeom>
            <a:solidFill>
              <a:srgbClr val="F4CCCC">
                <a:alpha val="572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ind"/>
                <a:ea typeface="Hind"/>
                <a:cs typeface="Hind"/>
                <a:sym typeface="Hind"/>
              </a:endParaRPr>
            </a:p>
          </p:txBody>
        </p:sp>
        <p:sp>
          <p:nvSpPr>
            <p:cNvPr id="418" name="Google Shape;418;p33"/>
            <p:cNvSpPr/>
            <p:nvPr/>
          </p:nvSpPr>
          <p:spPr>
            <a:xfrm>
              <a:off x="3851426" y="3987743"/>
              <a:ext cx="1109100" cy="1085100"/>
            </a:xfrm>
            <a:prstGeom prst="ellipse">
              <a:avLst/>
            </a:prstGeom>
            <a:solidFill>
              <a:srgbClr val="D9EAD3">
                <a:alpha val="64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ind"/>
                <a:ea typeface="Hind"/>
                <a:cs typeface="Hind"/>
                <a:sym typeface="Hind"/>
              </a:endParaRPr>
            </a:p>
          </p:txBody>
        </p:sp>
        <p:sp>
          <p:nvSpPr>
            <p:cNvPr id="419" name="Google Shape;419;p33"/>
            <p:cNvSpPr/>
            <p:nvPr/>
          </p:nvSpPr>
          <p:spPr>
            <a:xfrm>
              <a:off x="3360912" y="3396959"/>
              <a:ext cx="1109100" cy="1085100"/>
            </a:xfrm>
            <a:prstGeom prst="ellipse">
              <a:avLst/>
            </a:prstGeom>
            <a:solidFill>
              <a:srgbClr val="CFE2F3">
                <a:alpha val="553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ind"/>
                <a:ea typeface="Hind"/>
                <a:cs typeface="Hind"/>
                <a:sym typeface="Hind"/>
              </a:endParaRPr>
            </a:p>
          </p:txBody>
        </p:sp>
        <p:sp>
          <p:nvSpPr>
            <p:cNvPr id="420" name="Google Shape;420;p33"/>
            <p:cNvSpPr txBox="1"/>
            <p:nvPr/>
          </p:nvSpPr>
          <p:spPr>
            <a:xfrm>
              <a:off x="3404008" y="3539805"/>
              <a:ext cx="1023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00"/>
                <a:t>Análisis del contexto socioeducativo </a:t>
              </a:r>
              <a:endParaRPr sz="700"/>
            </a:p>
            <a:p>
              <a:pPr indent="0" lvl="0" marL="0" rtl="0" algn="ctr">
                <a:spcBef>
                  <a:spcPts val="0"/>
                </a:spcBef>
                <a:spcAft>
                  <a:spcPts val="0"/>
                </a:spcAft>
                <a:buNone/>
              </a:pPr>
              <a:r>
                <a:rPr lang="en" sz="700"/>
                <a:t>de la escuela</a:t>
              </a:r>
              <a:endParaRPr sz="700"/>
            </a:p>
          </p:txBody>
        </p:sp>
        <p:sp>
          <p:nvSpPr>
            <p:cNvPr id="421" name="Google Shape;421;p33"/>
            <p:cNvSpPr txBox="1"/>
            <p:nvPr/>
          </p:nvSpPr>
          <p:spPr>
            <a:xfrm>
              <a:off x="3894574" y="4472616"/>
              <a:ext cx="1023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00"/>
                <a:t>Codiseño de contenidos</a:t>
              </a:r>
              <a:endParaRPr sz="700"/>
            </a:p>
          </p:txBody>
        </p:sp>
        <p:sp>
          <p:nvSpPr>
            <p:cNvPr id="422" name="Google Shape;422;p33"/>
            <p:cNvSpPr txBox="1"/>
            <p:nvPr/>
          </p:nvSpPr>
          <p:spPr>
            <a:xfrm>
              <a:off x="2825346" y="4532212"/>
              <a:ext cx="1023000" cy="292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00"/>
                <a:t>Contextualización</a:t>
              </a:r>
              <a:endParaRPr sz="700"/>
            </a:p>
          </p:txBody>
        </p:sp>
        <p:sp>
          <p:nvSpPr>
            <p:cNvPr id="423" name="Google Shape;423;p33"/>
            <p:cNvSpPr txBox="1"/>
            <p:nvPr/>
          </p:nvSpPr>
          <p:spPr>
            <a:xfrm>
              <a:off x="3449899" y="4059100"/>
              <a:ext cx="1023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dk1"/>
                  </a:solidFill>
                  <a:latin typeface="Hind"/>
                  <a:ea typeface="Hind"/>
                  <a:cs typeface="Hind"/>
                  <a:sym typeface="Hind"/>
                </a:rPr>
                <a:t>PROGRAMA</a:t>
              </a:r>
              <a:endParaRPr b="1" sz="900">
                <a:solidFill>
                  <a:schemeClr val="dk1"/>
                </a:solidFill>
                <a:latin typeface="Hind"/>
                <a:ea typeface="Hind"/>
                <a:cs typeface="Hind"/>
                <a:sym typeface="Hind"/>
              </a:endParaRPr>
            </a:p>
            <a:p>
              <a:pPr indent="0" lvl="0" marL="0" rtl="0" algn="ctr">
                <a:spcBef>
                  <a:spcPts val="0"/>
                </a:spcBef>
                <a:spcAft>
                  <a:spcPts val="0"/>
                </a:spcAft>
                <a:buNone/>
              </a:pPr>
              <a:r>
                <a:rPr b="1" lang="en" sz="900">
                  <a:solidFill>
                    <a:schemeClr val="dk1"/>
                  </a:solidFill>
                  <a:latin typeface="Hind"/>
                  <a:ea typeface="Hind"/>
                  <a:cs typeface="Hind"/>
                  <a:sym typeface="Hind"/>
                </a:rPr>
                <a:t>ANÁLITICO</a:t>
              </a:r>
              <a:endParaRPr b="1" sz="900">
                <a:solidFill>
                  <a:schemeClr val="dk1"/>
                </a:solidFill>
                <a:latin typeface="Hind"/>
                <a:ea typeface="Hind"/>
                <a:cs typeface="Hind"/>
                <a:sym typeface="Hind"/>
              </a:endParaRPr>
            </a:p>
          </p:txBody>
        </p:sp>
      </p:grpSp>
      <p:sp>
        <p:nvSpPr>
          <p:cNvPr id="424" name="Google Shape;424;p33"/>
          <p:cNvSpPr txBox="1"/>
          <p:nvPr/>
        </p:nvSpPr>
        <p:spPr>
          <a:xfrm>
            <a:off x="4484475" y="3462525"/>
            <a:ext cx="38601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Hind"/>
                <a:ea typeface="Hind"/>
                <a:cs typeface="Hind"/>
                <a:sym typeface="Hind"/>
              </a:rPr>
              <a:t>En el marco del Plan de Estudio 2022 se habla de codiseño al referir tanto al proceso que inicia la construcción de los programas analíticos a cargo de los colectivos docentes como al momento en que éstos reconocen e incorporan contenidos locales no previstos en los programas sintéticos, que juzgan pertinentes y necesarios en el trabajo formativo con sus estudiantes.</a:t>
            </a:r>
            <a:endParaRPr sz="1200">
              <a:latin typeface="Hind"/>
              <a:ea typeface="Hind"/>
              <a:cs typeface="Hind"/>
              <a:sym typeface="Hind"/>
            </a:endParaRPr>
          </a:p>
        </p:txBody>
      </p:sp>
      <p:pic>
        <p:nvPicPr>
          <p:cNvPr id="425" name="Google Shape;425;p33">
            <a:hlinkClick r:id="rId7"/>
          </p:cNvPr>
          <p:cNvPicPr preferRelativeResize="0"/>
          <p:nvPr/>
        </p:nvPicPr>
        <p:blipFill>
          <a:blip r:embed="rId8">
            <a:alphaModFix/>
          </a:blip>
          <a:stretch>
            <a:fillRect/>
          </a:stretch>
        </p:blipFill>
        <p:spPr>
          <a:xfrm rot="-10">
            <a:off x="375263" y="3669331"/>
            <a:ext cx="826899" cy="1271692"/>
          </a:xfrm>
          <a:prstGeom prst="rect">
            <a:avLst/>
          </a:prstGeom>
          <a:noFill/>
          <a:ln>
            <a:noFill/>
          </a:ln>
        </p:spPr>
      </p:pic>
      <p:pic>
        <p:nvPicPr>
          <p:cNvPr id="426" name="Google Shape;426;p33">
            <a:hlinkClick r:id="rId9"/>
          </p:cNvPr>
          <p:cNvPicPr preferRelativeResize="0"/>
          <p:nvPr/>
        </p:nvPicPr>
        <p:blipFill>
          <a:blip r:embed="rId10">
            <a:alphaModFix/>
          </a:blip>
          <a:stretch>
            <a:fillRect/>
          </a:stretch>
        </p:blipFill>
        <p:spPr>
          <a:xfrm rot="-382794">
            <a:off x="170105" y="4107106"/>
            <a:ext cx="548862" cy="888960"/>
          </a:xfrm>
          <a:prstGeom prst="rect">
            <a:avLst/>
          </a:prstGeom>
          <a:noFill/>
          <a:ln cap="flat" cmpd="sng" w="9525">
            <a:solidFill>
              <a:schemeClr val="lt2"/>
            </a:solidFill>
            <a:prstDash val="solid"/>
            <a:round/>
            <a:headEnd len="sm" w="sm" type="none"/>
            <a:tailEnd len="sm" w="sm" type="none"/>
          </a:ln>
        </p:spPr>
      </p:pic>
      <p:sp>
        <p:nvSpPr>
          <p:cNvPr id="427" name="Google Shape;427;p33"/>
          <p:cNvSpPr/>
          <p:nvPr/>
        </p:nvSpPr>
        <p:spPr>
          <a:xfrm>
            <a:off x="122413" y="1097713"/>
            <a:ext cx="1332578" cy="2077974"/>
          </a:xfrm>
          <a:custGeom>
            <a:rect b="b" l="l" r="r" t="t"/>
            <a:pathLst>
              <a:path extrusionOk="0" h="8229600" w="5225796">
                <a:moveTo>
                  <a:pt x="0" y="0"/>
                </a:moveTo>
                <a:lnTo>
                  <a:pt x="5225796" y="0"/>
                </a:lnTo>
                <a:lnTo>
                  <a:pt x="5225796" y="8229600"/>
                </a:lnTo>
                <a:lnTo>
                  <a:pt x="0" y="8229600"/>
                </a:lnTo>
                <a:lnTo>
                  <a:pt x="0" y="0"/>
                </a:lnTo>
                <a:close/>
              </a:path>
            </a:pathLst>
          </a:custGeom>
          <a:blipFill rotWithShape="1">
            <a:blip r:embed="rId11">
              <a:alphaModFix/>
            </a:blip>
            <a:stretch>
              <a:fillRect b="0" l="0" r="0" t="0"/>
            </a:stretch>
          </a:blipFill>
          <a:ln>
            <a:noFill/>
          </a:ln>
        </p:spPr>
      </p:sp>
      <p:pic>
        <p:nvPicPr>
          <p:cNvPr id="428" name="Google Shape;428;p33"/>
          <p:cNvPicPr preferRelativeResize="0"/>
          <p:nvPr/>
        </p:nvPicPr>
        <p:blipFill>
          <a:blip r:embed="rId12">
            <a:alphaModFix/>
          </a:blip>
          <a:stretch>
            <a:fillRect/>
          </a:stretch>
        </p:blipFill>
        <p:spPr>
          <a:xfrm>
            <a:off x="8344575" y="2559750"/>
            <a:ext cx="492600" cy="492600"/>
          </a:xfrm>
          <a:prstGeom prst="rect">
            <a:avLst/>
          </a:prstGeom>
          <a:noFill/>
          <a:ln>
            <a:noFill/>
          </a:ln>
        </p:spPr>
      </p:pic>
      <p:pic>
        <p:nvPicPr>
          <p:cNvPr id="429" name="Google Shape;429;p33"/>
          <p:cNvPicPr preferRelativeResize="0"/>
          <p:nvPr/>
        </p:nvPicPr>
        <p:blipFill>
          <a:blip r:embed="rId12">
            <a:alphaModFix/>
          </a:blip>
          <a:stretch>
            <a:fillRect/>
          </a:stretch>
        </p:blipFill>
        <p:spPr>
          <a:xfrm>
            <a:off x="3921250" y="4530125"/>
            <a:ext cx="492600" cy="492600"/>
          </a:xfrm>
          <a:prstGeom prst="rect">
            <a:avLst/>
          </a:prstGeom>
          <a:noFill/>
          <a:ln>
            <a:noFill/>
          </a:ln>
        </p:spPr>
      </p:pic>
      <p:pic>
        <p:nvPicPr>
          <p:cNvPr id="430" name="Google Shape;430;p33"/>
          <p:cNvPicPr preferRelativeResize="0"/>
          <p:nvPr/>
        </p:nvPicPr>
        <p:blipFill>
          <a:blip r:embed="rId12">
            <a:alphaModFix/>
          </a:blip>
          <a:stretch>
            <a:fillRect/>
          </a:stretch>
        </p:blipFill>
        <p:spPr>
          <a:xfrm>
            <a:off x="914450" y="3744825"/>
            <a:ext cx="492600" cy="492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4"/>
          <p:cNvSpPr txBox="1"/>
          <p:nvPr/>
        </p:nvSpPr>
        <p:spPr>
          <a:xfrm>
            <a:off x="989025" y="939500"/>
            <a:ext cx="77862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Hind"/>
                <a:ea typeface="Hind"/>
                <a:cs typeface="Hind"/>
                <a:sym typeface="Hind"/>
              </a:rPr>
              <a:t>El Plan de Estudio 2022 plantea un cambio significativo en la manera de concebir y desarrollar el currículum. Anteriormente, los planes y programas de estudio presentaban </a:t>
            </a:r>
            <a:r>
              <a:rPr b="1" lang="en">
                <a:latin typeface="Hind"/>
                <a:ea typeface="Hind"/>
                <a:cs typeface="Hind"/>
                <a:sym typeface="Hind"/>
              </a:rPr>
              <a:t>un diseño curricular cerrado </a:t>
            </a:r>
            <a:r>
              <a:rPr lang="en">
                <a:latin typeface="Hind"/>
                <a:ea typeface="Hind"/>
                <a:cs typeface="Hind"/>
                <a:sym typeface="Hind"/>
              </a:rPr>
              <a:t>en torno a la posibilidad de </a:t>
            </a:r>
            <a:r>
              <a:rPr b="1" lang="en">
                <a:latin typeface="Hind"/>
                <a:ea typeface="Hind"/>
                <a:cs typeface="Hind"/>
                <a:sym typeface="Hind"/>
              </a:rPr>
              <a:t>decidir sobre la organización y desarrollo de los contenidos </a:t>
            </a:r>
            <a:r>
              <a:rPr lang="en">
                <a:latin typeface="Hind"/>
                <a:ea typeface="Hind"/>
                <a:cs typeface="Hind"/>
                <a:sym typeface="Hind"/>
              </a:rPr>
              <a:t>por parte de sus principales protagonistas docentes y estudiantes.</a:t>
            </a:r>
            <a:endParaRPr>
              <a:latin typeface="Hind"/>
              <a:ea typeface="Hind"/>
              <a:cs typeface="Hind"/>
              <a:sym typeface="Hind"/>
            </a:endParaRPr>
          </a:p>
        </p:txBody>
      </p:sp>
      <p:sp>
        <p:nvSpPr>
          <p:cNvPr id="436" name="Google Shape;436;p34"/>
          <p:cNvSpPr txBox="1"/>
          <p:nvPr/>
        </p:nvSpPr>
        <p:spPr>
          <a:xfrm>
            <a:off x="1209575" y="168400"/>
            <a:ext cx="44313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accent2"/>
                </a:solidFill>
                <a:latin typeface="Capriola"/>
                <a:ea typeface="Capriola"/>
                <a:cs typeface="Capriola"/>
                <a:sym typeface="Capriola"/>
              </a:rPr>
              <a:t>EL DISEÑO CREATIVO</a:t>
            </a:r>
            <a:endParaRPr b="1" sz="2700">
              <a:solidFill>
                <a:schemeClr val="accent2"/>
              </a:solidFill>
              <a:latin typeface="Capriola"/>
              <a:ea typeface="Capriola"/>
              <a:cs typeface="Capriola"/>
              <a:sym typeface="Capriola"/>
            </a:endParaRPr>
          </a:p>
        </p:txBody>
      </p:sp>
      <p:sp>
        <p:nvSpPr>
          <p:cNvPr id="437" name="Google Shape;437;p34"/>
          <p:cNvSpPr txBox="1"/>
          <p:nvPr/>
        </p:nvSpPr>
        <p:spPr>
          <a:xfrm>
            <a:off x="1458275" y="589950"/>
            <a:ext cx="39339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dk2"/>
                </a:solidFill>
                <a:latin typeface="Capriola"/>
                <a:ea typeface="Capriola"/>
                <a:cs typeface="Capriola"/>
                <a:sym typeface="Capriola"/>
              </a:rPr>
              <a:t>Hacia la integración curricular </a:t>
            </a:r>
            <a:endParaRPr b="1" sz="1500">
              <a:solidFill>
                <a:schemeClr val="dk2"/>
              </a:solidFill>
              <a:latin typeface="Capriola"/>
              <a:ea typeface="Capriola"/>
              <a:cs typeface="Capriola"/>
              <a:sym typeface="Capriola"/>
            </a:endParaRPr>
          </a:p>
        </p:txBody>
      </p:sp>
      <p:sp>
        <p:nvSpPr>
          <p:cNvPr id="438" name="Google Shape;438;p34"/>
          <p:cNvSpPr txBox="1"/>
          <p:nvPr/>
        </p:nvSpPr>
        <p:spPr>
          <a:xfrm>
            <a:off x="5231425" y="168400"/>
            <a:ext cx="3543600" cy="646500"/>
          </a:xfrm>
          <a:prstGeom prst="rect">
            <a:avLst/>
          </a:prstGeom>
          <a:solidFill>
            <a:srgbClr val="F5E6E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Bellota Text"/>
                <a:ea typeface="Bellota Text"/>
                <a:cs typeface="Bellota Text"/>
                <a:sym typeface="Bellota Text"/>
              </a:rPr>
              <a:t>“Lo que se apropia ya no llega al nuevo usuario tal cual era</a:t>
            </a:r>
            <a:endParaRPr sz="1000">
              <a:latin typeface="Bellota Text"/>
              <a:ea typeface="Bellota Text"/>
              <a:cs typeface="Bellota Text"/>
              <a:sym typeface="Bellota Text"/>
            </a:endParaRPr>
          </a:p>
          <a:p>
            <a:pPr indent="0" lvl="0" marL="0" rtl="0" algn="ctr">
              <a:spcBef>
                <a:spcPts val="0"/>
              </a:spcBef>
              <a:spcAft>
                <a:spcPts val="0"/>
              </a:spcAft>
              <a:buNone/>
            </a:pPr>
            <a:r>
              <a:rPr lang="en" sz="1000">
                <a:latin typeface="Bellota Text"/>
                <a:ea typeface="Bellota Text"/>
                <a:cs typeface="Bellota Text"/>
                <a:sym typeface="Bellota Text"/>
              </a:rPr>
              <a:t> sino después de pasar un proceso de re-codificación, </a:t>
            </a:r>
            <a:endParaRPr sz="1000">
              <a:latin typeface="Bellota Text"/>
              <a:ea typeface="Bellota Text"/>
              <a:cs typeface="Bellota Text"/>
              <a:sym typeface="Bellota Text"/>
            </a:endParaRPr>
          </a:p>
          <a:p>
            <a:pPr indent="0" lvl="0" marL="0" rtl="0" algn="ctr">
              <a:spcBef>
                <a:spcPts val="0"/>
              </a:spcBef>
              <a:spcAft>
                <a:spcPts val="0"/>
              </a:spcAft>
              <a:buNone/>
            </a:pPr>
            <a:r>
              <a:rPr lang="en" sz="1000">
                <a:latin typeface="Bellota Text"/>
                <a:ea typeface="Bellota Text"/>
                <a:cs typeface="Bellota Text"/>
                <a:sym typeface="Bellota Text"/>
              </a:rPr>
              <a:t>donde el nuevo código proviene del que se apropia”</a:t>
            </a:r>
            <a:endParaRPr sz="1000">
              <a:latin typeface="Bellota Text"/>
              <a:ea typeface="Bellota Text"/>
              <a:cs typeface="Bellota Text"/>
              <a:sym typeface="Bellota Text"/>
            </a:endParaRPr>
          </a:p>
        </p:txBody>
      </p:sp>
      <p:sp>
        <p:nvSpPr>
          <p:cNvPr id="439" name="Google Shape;439;p34"/>
          <p:cNvSpPr txBox="1"/>
          <p:nvPr/>
        </p:nvSpPr>
        <p:spPr>
          <a:xfrm>
            <a:off x="5392175" y="2048988"/>
            <a:ext cx="3316800" cy="1693200"/>
          </a:xfrm>
          <a:prstGeom prst="rect">
            <a:avLst/>
          </a:prstGeom>
          <a:solidFill>
            <a:srgbClr val="F5E6EF"/>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Hind"/>
                <a:ea typeface="Hind"/>
                <a:cs typeface="Hind"/>
                <a:sym typeface="Hind"/>
              </a:rPr>
              <a:t>L</a:t>
            </a:r>
            <a:r>
              <a:rPr lang="en">
                <a:latin typeface="Hind"/>
                <a:ea typeface="Hind"/>
                <a:cs typeface="Hind"/>
                <a:sym typeface="Hind"/>
              </a:rPr>
              <a:t>a apropiación del Plan de Estudio 2022  es un proceso dinámico y complejo por el cual los docentes, directivos y demás actores educativos reinterpretan  </a:t>
            </a:r>
            <a:endParaRPr>
              <a:latin typeface="Hind"/>
              <a:ea typeface="Hind"/>
              <a:cs typeface="Hind"/>
              <a:sym typeface="Hind"/>
            </a:endParaRPr>
          </a:p>
          <a:p>
            <a:pPr indent="0" lvl="0" marL="0" rtl="0" algn="just">
              <a:spcBef>
                <a:spcPts val="0"/>
              </a:spcBef>
              <a:spcAft>
                <a:spcPts val="0"/>
              </a:spcAft>
              <a:buNone/>
            </a:pPr>
            <a:r>
              <a:rPr lang="en">
                <a:latin typeface="Hind"/>
                <a:ea typeface="Hind"/>
                <a:cs typeface="Hind"/>
                <a:sym typeface="Hind"/>
              </a:rPr>
              <a:t> adaptan y transforman </a:t>
            </a:r>
            <a:endParaRPr>
              <a:latin typeface="Hind"/>
              <a:ea typeface="Hind"/>
              <a:cs typeface="Hind"/>
              <a:sym typeface="Hind"/>
            </a:endParaRPr>
          </a:p>
          <a:p>
            <a:pPr indent="0" lvl="0" marL="0" rtl="0" algn="just">
              <a:spcBef>
                <a:spcPts val="0"/>
              </a:spcBef>
              <a:spcAft>
                <a:spcPts val="0"/>
              </a:spcAft>
              <a:buNone/>
            </a:pPr>
            <a:r>
              <a:rPr lang="en">
                <a:latin typeface="Hind"/>
                <a:ea typeface="Hind"/>
                <a:cs typeface="Hind"/>
                <a:sym typeface="Hind"/>
              </a:rPr>
              <a:t>   el currículo prescrito </a:t>
            </a:r>
            <a:endParaRPr>
              <a:latin typeface="Hind"/>
              <a:ea typeface="Hind"/>
              <a:cs typeface="Hind"/>
              <a:sym typeface="Hind"/>
            </a:endParaRPr>
          </a:p>
          <a:p>
            <a:pPr indent="0" lvl="0" marL="0" rtl="0" algn="just">
              <a:spcBef>
                <a:spcPts val="0"/>
              </a:spcBef>
              <a:spcAft>
                <a:spcPts val="0"/>
              </a:spcAft>
              <a:buNone/>
            </a:pPr>
            <a:r>
              <a:rPr lang="en">
                <a:latin typeface="Hind"/>
                <a:ea typeface="Hind"/>
                <a:cs typeface="Hind"/>
                <a:sym typeface="Hind"/>
              </a:rPr>
              <a:t>en la práctica educativa.</a:t>
            </a:r>
            <a:endParaRPr>
              <a:latin typeface="Hind"/>
              <a:ea typeface="Hind"/>
              <a:cs typeface="Hind"/>
              <a:sym typeface="Hind"/>
            </a:endParaRPr>
          </a:p>
        </p:txBody>
      </p:sp>
      <p:sp>
        <p:nvSpPr>
          <p:cNvPr id="440" name="Google Shape;440;p34"/>
          <p:cNvSpPr txBox="1"/>
          <p:nvPr/>
        </p:nvSpPr>
        <p:spPr>
          <a:xfrm>
            <a:off x="166950" y="4102975"/>
            <a:ext cx="7148700" cy="8313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1" lang="en"/>
              <a:t>L</a:t>
            </a:r>
            <a:r>
              <a:rPr b="1" lang="en"/>
              <a:t>a </a:t>
            </a:r>
            <a:r>
              <a:rPr b="1" lang="en">
                <a:latin typeface="Hind"/>
                <a:ea typeface="Hind"/>
                <a:cs typeface="Hind"/>
                <a:sym typeface="Hind"/>
              </a:rPr>
              <a:t>dinámica</a:t>
            </a:r>
            <a:r>
              <a:rPr b="1" lang="en"/>
              <a:t> curricular de la escuela desde lo común acoge la problematización de la realidad</a:t>
            </a:r>
            <a:r>
              <a:rPr lang="en"/>
              <a:t> como estrategia central para el diálogo, la integración del conocimiento, así como para construir puentes entre el saber y la realidad cotidiana de NNA.</a:t>
            </a:r>
            <a:endParaRPr/>
          </a:p>
        </p:txBody>
      </p:sp>
      <p:pic>
        <p:nvPicPr>
          <p:cNvPr id="441" name="Google Shape;441;p34">
            <a:hlinkClick r:id="rId3"/>
          </p:cNvPr>
          <p:cNvPicPr preferRelativeResize="0"/>
          <p:nvPr/>
        </p:nvPicPr>
        <p:blipFill>
          <a:blip r:embed="rId4">
            <a:alphaModFix/>
          </a:blip>
          <a:stretch>
            <a:fillRect/>
          </a:stretch>
        </p:blipFill>
        <p:spPr>
          <a:xfrm>
            <a:off x="648900" y="2168525"/>
            <a:ext cx="4116266" cy="1606525"/>
          </a:xfrm>
          <a:prstGeom prst="rect">
            <a:avLst/>
          </a:prstGeom>
          <a:noFill/>
          <a:ln>
            <a:noFill/>
          </a:ln>
        </p:spPr>
      </p:pic>
      <p:sp>
        <p:nvSpPr>
          <p:cNvPr id="442" name="Google Shape;442;p34"/>
          <p:cNvSpPr txBox="1"/>
          <p:nvPr/>
        </p:nvSpPr>
        <p:spPr>
          <a:xfrm>
            <a:off x="374800" y="3728550"/>
            <a:ext cx="4854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Hind"/>
                <a:ea typeface="Hind"/>
                <a:cs typeface="Hind"/>
                <a:sym typeface="Hind"/>
              </a:rPr>
              <a:t>El codiseño es un proceso que sucede durante los diferentes planos de elaboración del Programa Analítico.</a:t>
            </a:r>
            <a:endParaRPr sz="800">
              <a:latin typeface="Hind"/>
              <a:ea typeface="Hind"/>
              <a:cs typeface="Hind"/>
              <a:sym typeface="Hind"/>
            </a:endParaRPr>
          </a:p>
        </p:txBody>
      </p:sp>
      <p:pic>
        <p:nvPicPr>
          <p:cNvPr id="443" name="Google Shape;443;p34">
            <a:hlinkClick r:id="rId5"/>
          </p:cNvPr>
          <p:cNvPicPr preferRelativeResize="0"/>
          <p:nvPr/>
        </p:nvPicPr>
        <p:blipFill>
          <a:blip r:embed="rId6">
            <a:alphaModFix/>
          </a:blip>
          <a:stretch>
            <a:fillRect/>
          </a:stretch>
        </p:blipFill>
        <p:spPr>
          <a:xfrm rot="-176657">
            <a:off x="196162" y="837071"/>
            <a:ext cx="758079" cy="1156881"/>
          </a:xfrm>
          <a:prstGeom prst="rect">
            <a:avLst/>
          </a:prstGeom>
          <a:noFill/>
          <a:ln cap="flat" cmpd="sng" w="19050">
            <a:solidFill>
              <a:schemeClr val="dk2"/>
            </a:solidFill>
            <a:prstDash val="solid"/>
            <a:round/>
            <a:headEnd len="sm" w="sm" type="none"/>
            <a:tailEnd len="sm" w="sm" type="none"/>
          </a:ln>
        </p:spPr>
      </p:pic>
      <p:sp>
        <p:nvSpPr>
          <p:cNvPr id="444" name="Google Shape;444;p34"/>
          <p:cNvSpPr/>
          <p:nvPr/>
        </p:nvSpPr>
        <p:spPr>
          <a:xfrm>
            <a:off x="7092375" y="3015626"/>
            <a:ext cx="2058074" cy="2123719"/>
          </a:xfrm>
          <a:custGeom>
            <a:rect b="b" l="l" r="r" t="t"/>
            <a:pathLst>
              <a:path extrusionOk="0" h="7079065" w="7096807">
                <a:moveTo>
                  <a:pt x="0" y="0"/>
                </a:moveTo>
                <a:lnTo>
                  <a:pt x="7096806" y="0"/>
                </a:lnTo>
                <a:lnTo>
                  <a:pt x="7096806" y="7079065"/>
                </a:lnTo>
                <a:lnTo>
                  <a:pt x="0" y="7079065"/>
                </a:lnTo>
                <a:lnTo>
                  <a:pt x="0" y="0"/>
                </a:lnTo>
                <a:close/>
              </a:path>
            </a:pathLst>
          </a:custGeom>
          <a:blipFill rotWithShape="1">
            <a:blip r:embed="rId7">
              <a:alphaModFix/>
            </a:blip>
            <a:stretch>
              <a:fillRect b="0" l="0" r="0" t="0"/>
            </a:stretch>
          </a:blipFill>
          <a:ln>
            <a:noFill/>
          </a:ln>
        </p:spPr>
      </p:sp>
      <p:pic>
        <p:nvPicPr>
          <p:cNvPr id="445" name="Google Shape;445;p34"/>
          <p:cNvPicPr preferRelativeResize="0"/>
          <p:nvPr/>
        </p:nvPicPr>
        <p:blipFill>
          <a:blip r:embed="rId8">
            <a:alphaModFix/>
          </a:blip>
          <a:stretch>
            <a:fillRect/>
          </a:stretch>
        </p:blipFill>
        <p:spPr>
          <a:xfrm>
            <a:off x="4532025" y="2307913"/>
            <a:ext cx="492600" cy="492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35"/>
          <p:cNvSpPr txBox="1"/>
          <p:nvPr>
            <p:ph type="title"/>
          </p:nvPr>
        </p:nvSpPr>
        <p:spPr>
          <a:xfrm>
            <a:off x="5245250" y="645750"/>
            <a:ext cx="3673200" cy="50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accent3"/>
                </a:solidFill>
                <a:latin typeface="Rowdies"/>
                <a:ea typeface="Rowdies"/>
                <a:cs typeface="Rowdies"/>
                <a:sym typeface="Rowdies"/>
              </a:rPr>
              <a:t>MEMORIAS FOTOGRAFICAS</a:t>
            </a:r>
            <a:endParaRPr sz="1400">
              <a:solidFill>
                <a:schemeClr val="accent3"/>
              </a:solidFill>
              <a:latin typeface="Rowdies"/>
              <a:ea typeface="Rowdies"/>
              <a:cs typeface="Rowdies"/>
              <a:sym typeface="Rowdies"/>
            </a:endParaRPr>
          </a:p>
          <a:p>
            <a:pPr indent="0" lvl="0" marL="0" rtl="0" algn="ctr">
              <a:spcBef>
                <a:spcPts val="0"/>
              </a:spcBef>
              <a:spcAft>
                <a:spcPts val="0"/>
              </a:spcAft>
              <a:buNone/>
            </a:pPr>
            <a:r>
              <a:rPr lang="en" sz="1400">
                <a:solidFill>
                  <a:schemeClr val="accent3"/>
                </a:solidFill>
                <a:latin typeface="Rowdies"/>
                <a:ea typeface="Rowdies"/>
                <a:cs typeface="Rowdies"/>
                <a:sym typeface="Rowdies"/>
              </a:rPr>
              <a:t>DE INTEGRACIÓN CURRICULAR</a:t>
            </a:r>
            <a:endParaRPr sz="1400">
              <a:solidFill>
                <a:schemeClr val="accent3"/>
              </a:solidFill>
              <a:latin typeface="Rowdies"/>
              <a:ea typeface="Rowdies"/>
              <a:cs typeface="Rowdies"/>
              <a:sym typeface="Rowdies"/>
            </a:endParaRPr>
          </a:p>
        </p:txBody>
      </p:sp>
      <p:sp>
        <p:nvSpPr>
          <p:cNvPr id="451" name="Google Shape;451;p35"/>
          <p:cNvSpPr/>
          <p:nvPr/>
        </p:nvSpPr>
        <p:spPr>
          <a:xfrm>
            <a:off x="1024726" y="1451475"/>
            <a:ext cx="284736" cy="266140"/>
          </a:xfrm>
          <a:custGeom>
            <a:rect b="b" l="l" r="r" t="t"/>
            <a:pathLst>
              <a:path extrusionOk="0" h="33860" w="36226">
                <a:moveTo>
                  <a:pt x="20192" y="8979"/>
                </a:moveTo>
                <a:cubicBezTo>
                  <a:pt x="20490" y="10152"/>
                  <a:pt x="20749" y="11346"/>
                  <a:pt x="21067" y="12500"/>
                </a:cubicBezTo>
                <a:cubicBezTo>
                  <a:pt x="21488" y="14141"/>
                  <a:pt x="21879" y="14773"/>
                  <a:pt x="22875" y="14773"/>
                </a:cubicBezTo>
                <a:cubicBezTo>
                  <a:pt x="23292" y="14773"/>
                  <a:pt x="23814" y="14662"/>
                  <a:pt x="24488" y="14469"/>
                </a:cubicBezTo>
                <a:cubicBezTo>
                  <a:pt x="25453" y="14201"/>
                  <a:pt x="26430" y="14126"/>
                  <a:pt x="27413" y="14126"/>
                </a:cubicBezTo>
                <a:cubicBezTo>
                  <a:pt x="28620" y="14126"/>
                  <a:pt x="29836" y="14239"/>
                  <a:pt x="31053" y="14250"/>
                </a:cubicBezTo>
                <a:cubicBezTo>
                  <a:pt x="28964" y="15623"/>
                  <a:pt x="26776" y="16757"/>
                  <a:pt x="24389" y="17453"/>
                </a:cubicBezTo>
                <a:cubicBezTo>
                  <a:pt x="23136" y="17811"/>
                  <a:pt x="22718" y="18288"/>
                  <a:pt x="22877" y="19641"/>
                </a:cubicBezTo>
                <a:cubicBezTo>
                  <a:pt x="23076" y="21511"/>
                  <a:pt x="23394" y="23361"/>
                  <a:pt x="23653" y="25231"/>
                </a:cubicBezTo>
                <a:cubicBezTo>
                  <a:pt x="23733" y="25688"/>
                  <a:pt x="23752" y="26146"/>
                  <a:pt x="23713" y="26603"/>
                </a:cubicBezTo>
                <a:cubicBezTo>
                  <a:pt x="22738" y="25171"/>
                  <a:pt x="21664" y="23819"/>
                  <a:pt x="20669" y="22406"/>
                </a:cubicBezTo>
                <a:cubicBezTo>
                  <a:pt x="19940" y="21384"/>
                  <a:pt x="19335" y="20881"/>
                  <a:pt x="18696" y="20881"/>
                </a:cubicBezTo>
                <a:cubicBezTo>
                  <a:pt x="18079" y="20881"/>
                  <a:pt x="17431" y="21349"/>
                  <a:pt x="16611" y="22267"/>
                </a:cubicBezTo>
                <a:cubicBezTo>
                  <a:pt x="15059" y="24017"/>
                  <a:pt x="13349" y="25609"/>
                  <a:pt x="11697" y="27260"/>
                </a:cubicBezTo>
                <a:cubicBezTo>
                  <a:pt x="11623" y="27384"/>
                  <a:pt x="11494" y="27446"/>
                  <a:pt x="11359" y="27446"/>
                </a:cubicBezTo>
                <a:cubicBezTo>
                  <a:pt x="11278" y="27446"/>
                  <a:pt x="11195" y="27424"/>
                  <a:pt x="11121" y="27379"/>
                </a:cubicBezTo>
                <a:cubicBezTo>
                  <a:pt x="11499" y="26027"/>
                  <a:pt x="12274" y="24813"/>
                  <a:pt x="12792" y="23500"/>
                </a:cubicBezTo>
                <a:cubicBezTo>
                  <a:pt x="13189" y="22506"/>
                  <a:pt x="13707" y="21511"/>
                  <a:pt x="14124" y="20516"/>
                </a:cubicBezTo>
                <a:cubicBezTo>
                  <a:pt x="14840" y="18885"/>
                  <a:pt x="14423" y="17910"/>
                  <a:pt x="12792" y="17174"/>
                </a:cubicBezTo>
                <a:cubicBezTo>
                  <a:pt x="11598" y="16637"/>
                  <a:pt x="10385" y="16100"/>
                  <a:pt x="9191" y="15543"/>
                </a:cubicBezTo>
                <a:cubicBezTo>
                  <a:pt x="9151" y="15543"/>
                  <a:pt x="9131" y="15444"/>
                  <a:pt x="9032" y="15285"/>
                </a:cubicBezTo>
                <a:cubicBezTo>
                  <a:pt x="10296" y="15285"/>
                  <a:pt x="11539" y="15250"/>
                  <a:pt x="12769" y="15250"/>
                </a:cubicBezTo>
                <a:cubicBezTo>
                  <a:pt x="13631" y="15250"/>
                  <a:pt x="14486" y="15267"/>
                  <a:pt x="15338" y="15324"/>
                </a:cubicBezTo>
                <a:cubicBezTo>
                  <a:pt x="15449" y="15333"/>
                  <a:pt x="15555" y="15337"/>
                  <a:pt x="15658" y="15337"/>
                </a:cubicBezTo>
                <a:cubicBezTo>
                  <a:pt x="16788" y="15337"/>
                  <a:pt x="17426" y="14832"/>
                  <a:pt x="17864" y="13793"/>
                </a:cubicBezTo>
                <a:cubicBezTo>
                  <a:pt x="18461" y="12400"/>
                  <a:pt x="19078" y="11027"/>
                  <a:pt x="19674" y="9655"/>
                </a:cubicBezTo>
                <a:cubicBezTo>
                  <a:pt x="19774" y="9416"/>
                  <a:pt x="19814" y="9138"/>
                  <a:pt x="20192" y="8979"/>
                </a:cubicBezTo>
                <a:close/>
                <a:moveTo>
                  <a:pt x="10981" y="27737"/>
                </a:moveTo>
                <a:cubicBezTo>
                  <a:pt x="10981" y="27737"/>
                  <a:pt x="11021" y="27797"/>
                  <a:pt x="11041" y="27817"/>
                </a:cubicBezTo>
                <a:cubicBezTo>
                  <a:pt x="10981" y="27857"/>
                  <a:pt x="10922" y="27877"/>
                  <a:pt x="10842" y="27897"/>
                </a:cubicBezTo>
                <a:cubicBezTo>
                  <a:pt x="10842" y="27897"/>
                  <a:pt x="10802" y="27837"/>
                  <a:pt x="10782" y="27817"/>
                </a:cubicBezTo>
                <a:cubicBezTo>
                  <a:pt x="10842" y="27777"/>
                  <a:pt x="10902" y="27757"/>
                  <a:pt x="10981" y="27737"/>
                </a:cubicBezTo>
                <a:close/>
                <a:moveTo>
                  <a:pt x="21455" y="0"/>
                </a:moveTo>
                <a:cubicBezTo>
                  <a:pt x="20650" y="0"/>
                  <a:pt x="20309" y="682"/>
                  <a:pt x="20112" y="1380"/>
                </a:cubicBezTo>
                <a:cubicBezTo>
                  <a:pt x="19177" y="4602"/>
                  <a:pt x="18003" y="7725"/>
                  <a:pt x="16850" y="10868"/>
                </a:cubicBezTo>
                <a:cubicBezTo>
                  <a:pt x="16213" y="12619"/>
                  <a:pt x="16253" y="12619"/>
                  <a:pt x="14463" y="12619"/>
                </a:cubicBezTo>
                <a:cubicBezTo>
                  <a:pt x="14349" y="12618"/>
                  <a:pt x="14235" y="12618"/>
                  <a:pt x="14121" y="12618"/>
                </a:cubicBezTo>
                <a:cubicBezTo>
                  <a:pt x="10551" y="12618"/>
                  <a:pt x="6980" y="12875"/>
                  <a:pt x="3384" y="12875"/>
                </a:cubicBezTo>
                <a:cubicBezTo>
                  <a:pt x="2867" y="12875"/>
                  <a:pt x="2349" y="12870"/>
                  <a:pt x="1831" y="12858"/>
                </a:cubicBezTo>
                <a:cubicBezTo>
                  <a:pt x="1805" y="12857"/>
                  <a:pt x="1779" y="12857"/>
                  <a:pt x="1753" y="12857"/>
                </a:cubicBezTo>
                <a:cubicBezTo>
                  <a:pt x="888" y="12857"/>
                  <a:pt x="99" y="13185"/>
                  <a:pt x="60" y="14171"/>
                </a:cubicBezTo>
                <a:cubicBezTo>
                  <a:pt x="1" y="15105"/>
                  <a:pt x="756" y="15523"/>
                  <a:pt x="1572" y="15722"/>
                </a:cubicBezTo>
                <a:cubicBezTo>
                  <a:pt x="4954" y="16578"/>
                  <a:pt x="8077" y="18050"/>
                  <a:pt x="11240" y="19482"/>
                </a:cubicBezTo>
                <a:cubicBezTo>
                  <a:pt x="11777" y="19721"/>
                  <a:pt x="11757" y="19939"/>
                  <a:pt x="11538" y="20397"/>
                </a:cubicBezTo>
                <a:cubicBezTo>
                  <a:pt x="10961" y="21650"/>
                  <a:pt x="10404" y="22923"/>
                  <a:pt x="9847" y="24196"/>
                </a:cubicBezTo>
                <a:cubicBezTo>
                  <a:pt x="8833" y="26464"/>
                  <a:pt x="7719" y="28672"/>
                  <a:pt x="6923" y="31020"/>
                </a:cubicBezTo>
                <a:cubicBezTo>
                  <a:pt x="6605" y="31994"/>
                  <a:pt x="6505" y="33009"/>
                  <a:pt x="7560" y="33606"/>
                </a:cubicBezTo>
                <a:cubicBezTo>
                  <a:pt x="7801" y="33743"/>
                  <a:pt x="8018" y="33800"/>
                  <a:pt x="8218" y="33800"/>
                </a:cubicBezTo>
                <a:cubicBezTo>
                  <a:pt x="8858" y="33800"/>
                  <a:pt x="9313" y="33210"/>
                  <a:pt x="9768" y="32770"/>
                </a:cubicBezTo>
                <a:cubicBezTo>
                  <a:pt x="12533" y="30045"/>
                  <a:pt x="15278" y="27300"/>
                  <a:pt x="18023" y="24555"/>
                </a:cubicBezTo>
                <a:cubicBezTo>
                  <a:pt x="18230" y="24338"/>
                  <a:pt x="18393" y="24219"/>
                  <a:pt x="18548" y="24219"/>
                </a:cubicBezTo>
                <a:cubicBezTo>
                  <a:pt x="18707" y="24219"/>
                  <a:pt x="18857" y="24343"/>
                  <a:pt x="19038" y="24614"/>
                </a:cubicBezTo>
                <a:cubicBezTo>
                  <a:pt x="19794" y="25808"/>
                  <a:pt x="20649" y="26962"/>
                  <a:pt x="21405" y="28175"/>
                </a:cubicBezTo>
                <a:cubicBezTo>
                  <a:pt x="22380" y="29747"/>
                  <a:pt x="23315" y="31338"/>
                  <a:pt x="24250" y="32909"/>
                </a:cubicBezTo>
                <a:cubicBezTo>
                  <a:pt x="24563" y="33453"/>
                  <a:pt x="24944" y="33860"/>
                  <a:pt x="25506" y="33860"/>
                </a:cubicBezTo>
                <a:cubicBezTo>
                  <a:pt x="25623" y="33860"/>
                  <a:pt x="25747" y="33842"/>
                  <a:pt x="25881" y="33805"/>
                </a:cubicBezTo>
                <a:cubicBezTo>
                  <a:pt x="26657" y="33606"/>
                  <a:pt x="26677" y="32890"/>
                  <a:pt x="26736" y="32253"/>
                </a:cubicBezTo>
                <a:cubicBezTo>
                  <a:pt x="26736" y="32114"/>
                  <a:pt x="26736" y="31955"/>
                  <a:pt x="26736" y="31815"/>
                </a:cubicBezTo>
                <a:cubicBezTo>
                  <a:pt x="26657" y="28732"/>
                  <a:pt x="26378" y="25649"/>
                  <a:pt x="25881" y="22605"/>
                </a:cubicBezTo>
                <a:cubicBezTo>
                  <a:pt x="25463" y="19939"/>
                  <a:pt x="25423" y="19959"/>
                  <a:pt x="27850" y="18885"/>
                </a:cubicBezTo>
                <a:cubicBezTo>
                  <a:pt x="28049" y="18806"/>
                  <a:pt x="28268" y="18726"/>
                  <a:pt x="28467" y="18646"/>
                </a:cubicBezTo>
                <a:cubicBezTo>
                  <a:pt x="31292" y="17373"/>
                  <a:pt x="34017" y="15941"/>
                  <a:pt x="36225" y="13713"/>
                </a:cubicBezTo>
                <a:lnTo>
                  <a:pt x="36205" y="12599"/>
                </a:lnTo>
                <a:cubicBezTo>
                  <a:pt x="35728" y="12062"/>
                  <a:pt x="35071" y="11724"/>
                  <a:pt x="34355" y="11664"/>
                </a:cubicBezTo>
                <a:cubicBezTo>
                  <a:pt x="32335" y="11472"/>
                  <a:pt x="30308" y="11231"/>
                  <a:pt x="28282" y="11231"/>
                </a:cubicBezTo>
                <a:cubicBezTo>
                  <a:pt x="27155" y="11231"/>
                  <a:pt x="26030" y="11306"/>
                  <a:pt x="24906" y="11505"/>
                </a:cubicBezTo>
                <a:cubicBezTo>
                  <a:pt x="24740" y="11536"/>
                  <a:pt x="24596" y="11552"/>
                  <a:pt x="24470" y="11552"/>
                </a:cubicBezTo>
                <a:cubicBezTo>
                  <a:pt x="23876" y="11552"/>
                  <a:pt x="23701" y="11204"/>
                  <a:pt x="23553" y="10530"/>
                </a:cubicBezTo>
                <a:cubicBezTo>
                  <a:pt x="22957" y="7646"/>
                  <a:pt x="22738" y="4721"/>
                  <a:pt x="22877" y="1777"/>
                </a:cubicBezTo>
                <a:cubicBezTo>
                  <a:pt x="22917" y="842"/>
                  <a:pt x="22678" y="186"/>
                  <a:pt x="21743" y="27"/>
                </a:cubicBezTo>
                <a:cubicBezTo>
                  <a:pt x="21641" y="9"/>
                  <a:pt x="21545" y="0"/>
                  <a:pt x="214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5"/>
          <p:cNvSpPr/>
          <p:nvPr/>
        </p:nvSpPr>
        <p:spPr>
          <a:xfrm flipH="1">
            <a:off x="1225187" y="2214544"/>
            <a:ext cx="188790" cy="213344"/>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5"/>
          <p:cNvSpPr/>
          <p:nvPr/>
        </p:nvSpPr>
        <p:spPr>
          <a:xfrm flipH="1">
            <a:off x="886474" y="2838049"/>
            <a:ext cx="188801" cy="202427"/>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5"/>
          <p:cNvSpPr txBox="1"/>
          <p:nvPr/>
        </p:nvSpPr>
        <p:spPr>
          <a:xfrm>
            <a:off x="190075" y="60750"/>
            <a:ext cx="52056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600">
                <a:solidFill>
                  <a:schemeClr val="accent6"/>
                </a:solidFill>
                <a:latin typeface="Rowdies"/>
                <a:ea typeface="Rowdies"/>
                <a:cs typeface="Rowdies"/>
                <a:sym typeface="Rowdies"/>
              </a:rPr>
              <a:t>Una panorámica del currículo</a:t>
            </a:r>
            <a:endParaRPr sz="2600">
              <a:solidFill>
                <a:schemeClr val="accent6"/>
              </a:solidFill>
              <a:latin typeface="Rowdies"/>
              <a:ea typeface="Rowdies"/>
              <a:cs typeface="Rowdies"/>
              <a:sym typeface="Rowdies"/>
            </a:endParaRPr>
          </a:p>
        </p:txBody>
      </p:sp>
      <p:sp>
        <p:nvSpPr>
          <p:cNvPr id="455" name="Google Shape;455;p35"/>
          <p:cNvSpPr txBox="1"/>
          <p:nvPr/>
        </p:nvSpPr>
        <p:spPr>
          <a:xfrm>
            <a:off x="287100" y="4335775"/>
            <a:ext cx="2771700" cy="600300"/>
          </a:xfrm>
          <a:prstGeom prst="rect">
            <a:avLst/>
          </a:prstGeom>
          <a:solidFill>
            <a:srgbClr val="000000"/>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900">
                <a:solidFill>
                  <a:schemeClr val="accent6"/>
                </a:solidFill>
                <a:latin typeface="Hind"/>
                <a:ea typeface="Hind"/>
                <a:cs typeface="Hind"/>
                <a:sym typeface="Hind"/>
              </a:rPr>
              <a:t>R</a:t>
            </a:r>
            <a:r>
              <a:rPr lang="en" sz="900">
                <a:solidFill>
                  <a:schemeClr val="accent6"/>
                </a:solidFill>
                <a:latin typeface="Hind"/>
                <a:ea typeface="Hind"/>
                <a:cs typeface="Hind"/>
                <a:sym typeface="Hind"/>
              </a:rPr>
              <a:t>ealicemos la siguiente actividad para </a:t>
            </a:r>
            <a:r>
              <a:rPr lang="en" sz="900">
                <a:solidFill>
                  <a:schemeClr val="accent6"/>
                </a:solidFill>
                <a:latin typeface="Hind"/>
                <a:ea typeface="Hind"/>
                <a:cs typeface="Hind"/>
                <a:sym typeface="Hind"/>
              </a:rPr>
              <a:t>Comprender que hay otras maneras de organizar el currículo escolar, que no sólo sea el centrado en asignaturas</a:t>
            </a:r>
            <a:endParaRPr sz="900">
              <a:solidFill>
                <a:schemeClr val="accent6"/>
              </a:solidFill>
              <a:latin typeface="Hind"/>
              <a:ea typeface="Hind"/>
              <a:cs typeface="Hind"/>
              <a:sym typeface="Hind"/>
            </a:endParaRPr>
          </a:p>
        </p:txBody>
      </p:sp>
      <p:sp>
        <p:nvSpPr>
          <p:cNvPr id="456" name="Google Shape;456;p35"/>
          <p:cNvSpPr txBox="1"/>
          <p:nvPr/>
        </p:nvSpPr>
        <p:spPr>
          <a:xfrm>
            <a:off x="5245250" y="1195675"/>
            <a:ext cx="3673200" cy="3140100"/>
          </a:xfrm>
          <a:prstGeom prst="rect">
            <a:avLst/>
          </a:prstGeom>
          <a:solidFill>
            <a:srgbClr val="FFFFFF">
              <a:alpha val="72150"/>
            </a:srgbClr>
          </a:solid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215900" lvl="0" marL="228600" rtl="0" algn="just">
              <a:spcBef>
                <a:spcPts val="0"/>
              </a:spcBef>
              <a:spcAft>
                <a:spcPts val="0"/>
              </a:spcAft>
              <a:buSzPts val="1600"/>
              <a:buFont typeface="Didact Gothic"/>
              <a:buAutoNum type="arabicPeriod"/>
            </a:pPr>
            <a:r>
              <a:rPr b="1" lang="en" sz="1200">
                <a:latin typeface="Didact Gothic"/>
                <a:ea typeface="Didact Gothic"/>
                <a:cs typeface="Didact Gothic"/>
                <a:sym typeface="Didact Gothic"/>
              </a:rPr>
              <a:t>Identifica un objeto,</a:t>
            </a:r>
            <a:r>
              <a:rPr lang="en" sz="1200">
                <a:latin typeface="Didact Gothic"/>
                <a:ea typeface="Didact Gothic"/>
                <a:cs typeface="Didact Gothic"/>
                <a:sym typeface="Didact Gothic"/>
              </a:rPr>
              <a:t> la manifestación de un problema, un colectivo humano, la expresión de una emoción, una tradición, entre otros. Agudiza tu vista para que aquello que captures pueda ser analizado desde los diversos saberes y conocimientos. </a:t>
            </a:r>
            <a:endParaRPr sz="1200">
              <a:latin typeface="Didact Gothic"/>
              <a:ea typeface="Didact Gothic"/>
              <a:cs typeface="Didact Gothic"/>
              <a:sym typeface="Didact Gothic"/>
            </a:endParaRPr>
          </a:p>
          <a:p>
            <a:pPr indent="-215900" lvl="0" marL="228600" rtl="0" algn="just">
              <a:spcBef>
                <a:spcPts val="0"/>
              </a:spcBef>
              <a:spcAft>
                <a:spcPts val="0"/>
              </a:spcAft>
              <a:buSzPts val="1600"/>
              <a:buFont typeface="Didact Gothic"/>
              <a:buAutoNum type="arabicPeriod"/>
            </a:pPr>
            <a:r>
              <a:rPr lang="en" sz="1200">
                <a:latin typeface="Didact Gothic"/>
                <a:ea typeface="Didact Gothic"/>
                <a:cs typeface="Didact Gothic"/>
                <a:sym typeface="Didact Gothic"/>
              </a:rPr>
              <a:t>Busca que aquello que captures sea de tu interés. Por ejemplo: </a:t>
            </a:r>
            <a:r>
              <a:rPr b="1" lang="en" sz="1200">
                <a:latin typeface="Didact Gothic"/>
                <a:ea typeface="Didact Gothic"/>
                <a:cs typeface="Didact Gothic"/>
                <a:sym typeface="Didact Gothic"/>
              </a:rPr>
              <a:t>¡una bicicleta! </a:t>
            </a:r>
            <a:r>
              <a:rPr lang="en" sz="1200">
                <a:latin typeface="Didact Gothic"/>
                <a:ea typeface="Didact Gothic"/>
                <a:cs typeface="Didact Gothic"/>
                <a:sym typeface="Didact Gothic"/>
              </a:rPr>
              <a:t>Quizá en este momento te estés preguntando: ¿qué relación tiene este objeto con la integración curricular? Bueno, eso lo revisarás en la siguiente actividad.</a:t>
            </a:r>
            <a:endParaRPr sz="1200">
              <a:latin typeface="Didact Gothic"/>
              <a:ea typeface="Didact Gothic"/>
              <a:cs typeface="Didact Gothic"/>
              <a:sym typeface="Didact Gothic"/>
            </a:endParaRPr>
          </a:p>
          <a:p>
            <a:pPr indent="-215900" lvl="0" marL="228600" rtl="0" algn="just">
              <a:spcBef>
                <a:spcPts val="0"/>
              </a:spcBef>
              <a:spcAft>
                <a:spcPts val="0"/>
              </a:spcAft>
              <a:buSzPts val="1600"/>
              <a:buFont typeface="Didact Gothic"/>
              <a:buAutoNum type="arabicPeriod"/>
            </a:pPr>
            <a:r>
              <a:rPr b="1" lang="en" sz="1200">
                <a:latin typeface="Didact Gothic"/>
                <a:ea typeface="Didact Gothic"/>
                <a:cs typeface="Didact Gothic"/>
                <a:sym typeface="Didact Gothic"/>
              </a:rPr>
              <a:t>P</a:t>
            </a:r>
            <a:r>
              <a:rPr b="1" lang="en" sz="1200">
                <a:latin typeface="Didact Gothic"/>
                <a:ea typeface="Didact Gothic"/>
                <a:cs typeface="Didact Gothic"/>
                <a:sym typeface="Didact Gothic"/>
              </a:rPr>
              <a:t>roblematiza sobre el objeto</a:t>
            </a:r>
            <a:r>
              <a:rPr lang="en" sz="1200">
                <a:latin typeface="Didact Gothic"/>
                <a:ea typeface="Didact Gothic"/>
                <a:cs typeface="Didact Gothic"/>
                <a:sym typeface="Didact Gothic"/>
              </a:rPr>
              <a:t> que elegiste e identifica, con ayuda del Programa sintético de tu fase, los contenidos que te ayuden a fundamentar las preguntas planteadas.</a:t>
            </a:r>
            <a:endParaRPr sz="1200">
              <a:latin typeface="Didact Gothic"/>
              <a:ea typeface="Didact Gothic"/>
              <a:cs typeface="Didact Gothic"/>
              <a:sym typeface="Didact Gothic"/>
            </a:endParaRPr>
          </a:p>
        </p:txBody>
      </p:sp>
      <p:sp>
        <p:nvSpPr>
          <p:cNvPr id="457" name="Google Shape;457;p35">
            <a:hlinkClick r:id="rId4"/>
          </p:cNvPr>
          <p:cNvSpPr txBox="1"/>
          <p:nvPr/>
        </p:nvSpPr>
        <p:spPr>
          <a:xfrm>
            <a:off x="5717500" y="4479000"/>
            <a:ext cx="2852700" cy="523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lt1"/>
                </a:solidFill>
                <a:latin typeface="Didact Gothic"/>
                <a:ea typeface="Didact Gothic"/>
                <a:cs typeface="Didact Gothic"/>
                <a:sym typeface="Didact Gothic"/>
              </a:rPr>
              <a:t>Para tener un referente, r</a:t>
            </a:r>
            <a:r>
              <a:rPr b="1" lang="en" sz="1100">
                <a:solidFill>
                  <a:schemeClr val="lt1"/>
                </a:solidFill>
                <a:latin typeface="Didact Gothic"/>
                <a:ea typeface="Didact Gothic"/>
                <a:cs typeface="Didact Gothic"/>
                <a:sym typeface="Didact Gothic"/>
              </a:rPr>
              <a:t>evisa el recurso </a:t>
            </a:r>
            <a:endParaRPr b="1" sz="1100">
              <a:solidFill>
                <a:schemeClr val="lt1"/>
              </a:solidFill>
              <a:latin typeface="Didact Gothic"/>
              <a:ea typeface="Didact Gothic"/>
              <a:cs typeface="Didact Gothic"/>
              <a:sym typeface="Didact Gothic"/>
            </a:endParaRPr>
          </a:p>
          <a:p>
            <a:pPr indent="0" lvl="0" marL="0" rtl="0" algn="ctr">
              <a:spcBef>
                <a:spcPts val="0"/>
              </a:spcBef>
              <a:spcAft>
                <a:spcPts val="0"/>
              </a:spcAft>
              <a:buNone/>
            </a:pPr>
            <a:r>
              <a:rPr b="1" lang="en" sz="1100">
                <a:solidFill>
                  <a:schemeClr val="lt1"/>
                </a:solidFill>
                <a:latin typeface="Didact Gothic"/>
                <a:ea typeface="Didact Gothic"/>
                <a:cs typeface="Didact Gothic"/>
                <a:sym typeface="Didact Gothic"/>
              </a:rPr>
              <a:t>Uso de la bicicleta en mi comunidad.</a:t>
            </a:r>
            <a:endParaRPr b="1" sz="1100">
              <a:solidFill>
                <a:schemeClr val="lt1"/>
              </a:solidFill>
              <a:latin typeface="Didact Gothic"/>
              <a:ea typeface="Didact Gothic"/>
              <a:cs typeface="Didact Gothic"/>
              <a:sym typeface="Didact Gothic"/>
            </a:endParaRPr>
          </a:p>
        </p:txBody>
      </p:sp>
      <p:sp>
        <p:nvSpPr>
          <p:cNvPr id="458" name="Google Shape;458;p35"/>
          <p:cNvSpPr/>
          <p:nvPr/>
        </p:nvSpPr>
        <p:spPr>
          <a:xfrm>
            <a:off x="3586763" y="2035150"/>
            <a:ext cx="1628998" cy="2962656"/>
          </a:xfrm>
          <a:custGeom>
            <a:rect b="b" l="l" r="r" t="t"/>
            <a:pathLst>
              <a:path extrusionOk="0" h="8229600" w="4022217">
                <a:moveTo>
                  <a:pt x="0" y="0"/>
                </a:moveTo>
                <a:lnTo>
                  <a:pt x="4022217" y="0"/>
                </a:lnTo>
                <a:lnTo>
                  <a:pt x="4022217" y="8229600"/>
                </a:lnTo>
                <a:lnTo>
                  <a:pt x="0" y="8229600"/>
                </a:lnTo>
                <a:lnTo>
                  <a:pt x="0" y="0"/>
                </a:lnTo>
                <a:close/>
              </a:path>
            </a:pathLst>
          </a:custGeom>
          <a:blipFill rotWithShape="1">
            <a:blip r:embed="rId5">
              <a:alphaModFix/>
            </a:blip>
            <a:stretch>
              <a:fillRect b="0" l="0" r="0" t="0"/>
            </a:stretch>
          </a:blipFill>
          <a:ln>
            <a:noFill/>
          </a:ln>
        </p:spPr>
      </p:sp>
      <p:pic>
        <p:nvPicPr>
          <p:cNvPr id="459" name="Google Shape;459;p35"/>
          <p:cNvPicPr preferRelativeResize="0"/>
          <p:nvPr/>
        </p:nvPicPr>
        <p:blipFill>
          <a:blip r:embed="rId6">
            <a:alphaModFix/>
          </a:blip>
          <a:stretch>
            <a:fillRect/>
          </a:stretch>
        </p:blipFill>
        <p:spPr>
          <a:xfrm>
            <a:off x="8358425" y="4650900"/>
            <a:ext cx="492600" cy="492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6"/>
          <p:cNvSpPr txBox="1"/>
          <p:nvPr/>
        </p:nvSpPr>
        <p:spPr>
          <a:xfrm>
            <a:off x="1080800" y="207175"/>
            <a:ext cx="6538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1"/>
                </a:solidFill>
                <a:latin typeface="Rowdies"/>
                <a:ea typeface="Rowdies"/>
                <a:cs typeface="Rowdies"/>
                <a:sym typeface="Rowdies"/>
              </a:rPr>
              <a:t>E</a:t>
            </a:r>
            <a:r>
              <a:rPr lang="en" sz="1800">
                <a:solidFill>
                  <a:schemeClr val="accent1"/>
                </a:solidFill>
                <a:latin typeface="Rowdies"/>
                <a:ea typeface="Rowdies"/>
                <a:cs typeface="Rowdies"/>
                <a:sym typeface="Rowdies"/>
              </a:rPr>
              <a:t>jercicio de contextualización y codiseño de contenidos…</a:t>
            </a:r>
            <a:endParaRPr sz="1800">
              <a:solidFill>
                <a:schemeClr val="accent1"/>
              </a:solidFill>
              <a:latin typeface="Rowdies"/>
              <a:ea typeface="Rowdies"/>
              <a:cs typeface="Rowdies"/>
              <a:sym typeface="Rowdies"/>
            </a:endParaRPr>
          </a:p>
        </p:txBody>
      </p:sp>
      <p:sp>
        <p:nvSpPr>
          <p:cNvPr id="465" name="Google Shape;465;p36"/>
          <p:cNvSpPr txBox="1"/>
          <p:nvPr/>
        </p:nvSpPr>
        <p:spPr>
          <a:xfrm>
            <a:off x="146050" y="547050"/>
            <a:ext cx="7592700" cy="118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2100">
                <a:latin typeface="Anek Malayalam"/>
                <a:ea typeface="Anek Malayalam"/>
                <a:cs typeface="Anek Malayalam"/>
                <a:sym typeface="Anek Malayalam"/>
              </a:rPr>
              <a:t>              </a:t>
            </a:r>
            <a:r>
              <a:rPr b="1" lang="en" sz="2100">
                <a:latin typeface="Anek Malayalam"/>
                <a:ea typeface="Anek Malayalam"/>
                <a:cs typeface="Anek Malayalam"/>
                <a:sym typeface="Anek Malayalam"/>
              </a:rPr>
              <a:t>Revisemos </a:t>
            </a:r>
            <a:r>
              <a:rPr lang="en" sz="2100">
                <a:latin typeface="Anek Malayalam"/>
                <a:ea typeface="Anek Malayalam"/>
                <a:cs typeface="Anek Malayalam"/>
                <a:sym typeface="Anek Malayalam"/>
              </a:rPr>
              <a:t>nuestro </a:t>
            </a:r>
            <a:r>
              <a:rPr b="1" lang="en" sz="2100">
                <a:latin typeface="Anek Malayalam"/>
                <a:ea typeface="Anek Malayalam"/>
                <a:cs typeface="Anek Malayalam"/>
                <a:sym typeface="Anek Malayalam"/>
              </a:rPr>
              <a:t>Programa Anal</a:t>
            </a:r>
            <a:r>
              <a:rPr b="1" lang="en" sz="2100">
                <a:latin typeface="Anek Malayalam"/>
                <a:ea typeface="Anek Malayalam"/>
                <a:cs typeface="Anek Malayalam"/>
                <a:sym typeface="Anek Malayalam"/>
              </a:rPr>
              <a:t>ítico</a:t>
            </a:r>
            <a:endParaRPr b="1" sz="2100">
              <a:latin typeface="Anek Malayalam"/>
              <a:ea typeface="Anek Malayalam"/>
              <a:cs typeface="Anek Malayalam"/>
              <a:sym typeface="Anek Malayalam"/>
            </a:endParaRPr>
          </a:p>
          <a:p>
            <a:pPr indent="0" lvl="0" marL="0" rtl="0" algn="just">
              <a:spcBef>
                <a:spcPts val="0"/>
              </a:spcBef>
              <a:spcAft>
                <a:spcPts val="0"/>
              </a:spcAft>
              <a:buNone/>
            </a:pPr>
            <a:r>
              <a:t/>
            </a:r>
            <a:endParaRPr sz="500">
              <a:latin typeface="Anek Malayalam"/>
              <a:ea typeface="Anek Malayalam"/>
              <a:cs typeface="Anek Malayalam"/>
              <a:sym typeface="Anek Malayalam"/>
            </a:endParaRPr>
          </a:p>
          <a:p>
            <a:pPr indent="0" lvl="0" marL="0" rtl="0" algn="just">
              <a:spcBef>
                <a:spcPts val="0"/>
              </a:spcBef>
              <a:spcAft>
                <a:spcPts val="0"/>
              </a:spcAft>
              <a:buNone/>
            </a:pPr>
            <a:r>
              <a:rPr lang="en" sz="1300">
                <a:latin typeface="Anek Malayalam"/>
                <a:ea typeface="Anek Malayalam"/>
                <a:cs typeface="Anek Malayalam"/>
                <a:sym typeface="Anek Malayalam"/>
              </a:rPr>
              <a:t>Tengan presentes estos criterios para revisar y</a:t>
            </a:r>
            <a:r>
              <a:rPr lang="en" sz="1300">
                <a:latin typeface="Anek Malayalam"/>
                <a:ea typeface="Anek Malayalam"/>
                <a:cs typeface="Anek Malayalam"/>
                <a:sym typeface="Anek Malayalam"/>
              </a:rPr>
              <a:t> trabajar la contextualización y codiseño de los contenidos. </a:t>
            </a:r>
            <a:r>
              <a:rPr lang="en" sz="1300">
                <a:latin typeface="Anek Malayalam"/>
                <a:ea typeface="Anek Malayalam"/>
                <a:cs typeface="Anek Malayalam"/>
                <a:sym typeface="Anek Malayalam"/>
              </a:rPr>
              <a:t>Se espera que funcionen como </a:t>
            </a:r>
            <a:r>
              <a:rPr b="1" lang="en" sz="1300">
                <a:latin typeface="Anek Malayalam"/>
                <a:ea typeface="Anek Malayalam"/>
                <a:cs typeface="Anek Malayalam"/>
                <a:sym typeface="Anek Malayalam"/>
              </a:rPr>
              <a:t>un conjunto de consideraciones</a:t>
            </a:r>
            <a:r>
              <a:rPr lang="en" sz="1300">
                <a:latin typeface="Anek Malayalam"/>
                <a:ea typeface="Anek Malayalam"/>
                <a:cs typeface="Anek Malayalam"/>
                <a:sym typeface="Anek Malayalam"/>
              </a:rPr>
              <a:t> a partir de las cuales dialoguen y construyan, </a:t>
            </a:r>
            <a:r>
              <a:rPr b="1" lang="en" sz="1300" u="sng">
                <a:latin typeface="Anek Malayalam"/>
                <a:ea typeface="Anek Malayalam"/>
                <a:cs typeface="Anek Malayalam"/>
                <a:sym typeface="Anek Malayalam"/>
              </a:rPr>
              <a:t>más allá de tener una lista o tabla de cotejo que demande su llenado.</a:t>
            </a:r>
            <a:endParaRPr b="1" sz="1300" u="sng">
              <a:latin typeface="Anek Malayalam"/>
              <a:ea typeface="Anek Malayalam"/>
              <a:cs typeface="Anek Malayalam"/>
              <a:sym typeface="Anek Malayalam"/>
            </a:endParaRPr>
          </a:p>
        </p:txBody>
      </p:sp>
      <p:sp>
        <p:nvSpPr>
          <p:cNvPr id="466" name="Google Shape;466;p36"/>
          <p:cNvSpPr txBox="1"/>
          <p:nvPr/>
        </p:nvSpPr>
        <p:spPr>
          <a:xfrm>
            <a:off x="333750" y="1765238"/>
            <a:ext cx="4260300" cy="461700"/>
          </a:xfrm>
          <a:prstGeom prst="rect">
            <a:avLst/>
          </a:prstGeom>
          <a:solidFill>
            <a:srgbClr val="D9EAD3"/>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900">
                <a:latin typeface="Anek Malayalam"/>
                <a:ea typeface="Anek Malayalam"/>
                <a:cs typeface="Anek Malayalam"/>
                <a:sym typeface="Anek Malayalam"/>
              </a:rPr>
              <a:t>Toma en cuenta las situaciones y problemas identificados en el ejercicio de lectura de realidad, así como las condiciones asociadas a los mismos.</a:t>
            </a:r>
            <a:endParaRPr sz="900">
              <a:latin typeface="Anek Malayalam"/>
              <a:ea typeface="Anek Malayalam"/>
              <a:cs typeface="Anek Malayalam"/>
              <a:sym typeface="Anek Malayalam"/>
            </a:endParaRPr>
          </a:p>
        </p:txBody>
      </p:sp>
      <p:sp>
        <p:nvSpPr>
          <p:cNvPr id="467" name="Google Shape;467;p36"/>
          <p:cNvSpPr txBox="1"/>
          <p:nvPr/>
        </p:nvSpPr>
        <p:spPr>
          <a:xfrm>
            <a:off x="333750" y="2286963"/>
            <a:ext cx="4260300" cy="4617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Considera los intereses, las preocupaciones y las motivaciones de los estudiantes, así como de sus familias.</a:t>
            </a:r>
            <a:endParaRPr sz="900">
              <a:latin typeface="Anek Malayalam"/>
              <a:ea typeface="Anek Malayalam"/>
              <a:cs typeface="Anek Malayalam"/>
              <a:sym typeface="Anek Malayalam"/>
            </a:endParaRPr>
          </a:p>
        </p:txBody>
      </p:sp>
      <p:sp>
        <p:nvSpPr>
          <p:cNvPr id="468" name="Google Shape;468;p36"/>
          <p:cNvSpPr txBox="1"/>
          <p:nvPr/>
        </p:nvSpPr>
        <p:spPr>
          <a:xfrm>
            <a:off x="333750" y="2808688"/>
            <a:ext cx="4260300" cy="4617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Contempla los contenidos y los PDA necesarios para que los estudiantes aprendan en relación con las situaciones y las problemáticas identificadas.</a:t>
            </a:r>
            <a:endParaRPr sz="900">
              <a:latin typeface="Anek Malayalam"/>
              <a:ea typeface="Anek Malayalam"/>
              <a:cs typeface="Anek Malayalam"/>
              <a:sym typeface="Anek Malayalam"/>
            </a:endParaRPr>
          </a:p>
        </p:txBody>
      </p:sp>
      <p:sp>
        <p:nvSpPr>
          <p:cNvPr id="469" name="Google Shape;469;p36"/>
          <p:cNvSpPr txBox="1"/>
          <p:nvPr/>
        </p:nvSpPr>
        <p:spPr>
          <a:xfrm>
            <a:off x="333750" y="3323313"/>
            <a:ext cx="4260300" cy="6003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Incluye contenidos y PDA de distintos campos formativos para abordar de manera integral una situación o problemática identificada, así como para favorecer aprendizajes en varias de sus dimensiones: cognitiva, estética, efectiva, física o social.</a:t>
            </a:r>
            <a:endParaRPr sz="900">
              <a:latin typeface="Anek Malayalam"/>
              <a:ea typeface="Anek Malayalam"/>
              <a:cs typeface="Anek Malayalam"/>
              <a:sym typeface="Anek Malayalam"/>
            </a:endParaRPr>
          </a:p>
        </p:txBody>
      </p:sp>
      <p:sp>
        <p:nvSpPr>
          <p:cNvPr id="470" name="Google Shape;470;p36"/>
          <p:cNvSpPr txBox="1"/>
          <p:nvPr/>
        </p:nvSpPr>
        <p:spPr>
          <a:xfrm>
            <a:off x="4835575" y="1790338"/>
            <a:ext cx="4097400" cy="4617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Reconoce contenidos y PDA de distintas fases o grados, de manera que se puede apreciar su progresión.</a:t>
            </a:r>
            <a:endParaRPr sz="900">
              <a:latin typeface="Anek Malayalam"/>
              <a:ea typeface="Anek Malayalam"/>
              <a:cs typeface="Anek Malayalam"/>
              <a:sym typeface="Anek Malayalam"/>
            </a:endParaRPr>
          </a:p>
        </p:txBody>
      </p:sp>
      <p:sp>
        <p:nvSpPr>
          <p:cNvPr id="471" name="Google Shape;471;p36"/>
          <p:cNvSpPr txBox="1"/>
          <p:nvPr/>
        </p:nvSpPr>
        <p:spPr>
          <a:xfrm>
            <a:off x="1248150" y="4064188"/>
            <a:ext cx="4260300" cy="3231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Considera todos los contenidos y PDA para la formación integral de los estudiantes.</a:t>
            </a:r>
            <a:endParaRPr sz="900">
              <a:latin typeface="Anek Malayalam"/>
              <a:ea typeface="Anek Malayalam"/>
              <a:cs typeface="Anek Malayalam"/>
              <a:sym typeface="Anek Malayalam"/>
            </a:endParaRPr>
          </a:p>
        </p:txBody>
      </p:sp>
      <p:sp>
        <p:nvSpPr>
          <p:cNvPr id="472" name="Google Shape;472;p36"/>
          <p:cNvSpPr txBox="1"/>
          <p:nvPr/>
        </p:nvSpPr>
        <p:spPr>
          <a:xfrm>
            <a:off x="4835575" y="2310038"/>
            <a:ext cx="4097400" cy="6003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Se construye, revisa y dialoga en el colectivo docente para definir los contenidos que son pertinentes y relevantes para trabajar en torno a las situaciones y problemas.</a:t>
            </a:r>
            <a:endParaRPr sz="900">
              <a:latin typeface="Anek Malayalam"/>
              <a:ea typeface="Anek Malayalam"/>
              <a:cs typeface="Anek Malayalam"/>
              <a:sym typeface="Anek Malayalam"/>
            </a:endParaRPr>
          </a:p>
        </p:txBody>
      </p:sp>
      <p:sp>
        <p:nvSpPr>
          <p:cNvPr id="473" name="Google Shape;473;p36"/>
          <p:cNvSpPr txBox="1"/>
          <p:nvPr/>
        </p:nvSpPr>
        <p:spPr>
          <a:xfrm>
            <a:off x="4835575" y="2993425"/>
            <a:ext cx="4097400" cy="4617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Contempla una o varias estrategias nacionales como insumo para el tratamiento de los contenidos de aprendizaje.</a:t>
            </a:r>
            <a:endParaRPr sz="900">
              <a:latin typeface="Anek Malayalam"/>
              <a:ea typeface="Anek Malayalam"/>
              <a:cs typeface="Anek Malayalam"/>
              <a:sym typeface="Anek Malayalam"/>
            </a:endParaRPr>
          </a:p>
        </p:txBody>
      </p:sp>
      <p:sp>
        <p:nvSpPr>
          <p:cNvPr id="474" name="Google Shape;474;p36"/>
          <p:cNvSpPr txBox="1"/>
          <p:nvPr/>
        </p:nvSpPr>
        <p:spPr>
          <a:xfrm>
            <a:off x="4835575" y="3538200"/>
            <a:ext cx="3597300" cy="461700"/>
          </a:xfrm>
          <a:prstGeom prst="rect">
            <a:avLst/>
          </a:prstGeom>
          <a:solidFill>
            <a:srgbClr val="D9EAD3"/>
          </a:solid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lang="en" sz="900">
                <a:latin typeface="Anek Malayalam"/>
                <a:ea typeface="Anek Malayalam"/>
                <a:cs typeface="Anek Malayalam"/>
                <a:sym typeface="Anek Malayalam"/>
              </a:rPr>
              <a:t>Se actualiza cada vez que se requiere, con nueva información que ayuda a tomar decisiones a lo largo del ciclo escolar.</a:t>
            </a:r>
            <a:endParaRPr sz="900">
              <a:latin typeface="Anek Malayalam"/>
              <a:ea typeface="Anek Malayalam"/>
              <a:cs typeface="Anek Malayalam"/>
              <a:sym typeface="Anek Malayalam"/>
            </a:endParaRPr>
          </a:p>
        </p:txBody>
      </p:sp>
      <p:sp>
        <p:nvSpPr>
          <p:cNvPr id="475" name="Google Shape;475;p36"/>
          <p:cNvSpPr txBox="1"/>
          <p:nvPr/>
        </p:nvSpPr>
        <p:spPr>
          <a:xfrm>
            <a:off x="1261675" y="4375475"/>
            <a:ext cx="6693900" cy="69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00">
                <a:latin typeface="Anek Malayalam"/>
                <a:ea typeface="Anek Malayalam"/>
                <a:cs typeface="Anek Malayalam"/>
                <a:sym typeface="Anek Malayalam"/>
              </a:rPr>
              <a:t>Definan alguna forma de registro de la información que consideren relevante para ajustar o actualizar los procesos de contextualización y codiseño de contenidos. </a:t>
            </a:r>
            <a:endParaRPr b="1" sz="1100">
              <a:latin typeface="Anek Malayalam"/>
              <a:ea typeface="Anek Malayalam"/>
              <a:cs typeface="Anek Malayalam"/>
              <a:sym typeface="Anek Malayalam"/>
            </a:endParaRPr>
          </a:p>
          <a:p>
            <a:pPr indent="0" lvl="0" marL="0" rtl="0" algn="just">
              <a:spcBef>
                <a:spcPts val="0"/>
              </a:spcBef>
              <a:spcAft>
                <a:spcPts val="0"/>
              </a:spcAft>
              <a:buNone/>
            </a:pPr>
            <a:r>
              <a:rPr lang="en" sz="1100">
                <a:latin typeface="Anek Malayalam"/>
                <a:ea typeface="Anek Malayalam"/>
                <a:cs typeface="Anek Malayalam"/>
                <a:sym typeface="Anek Malayalam"/>
              </a:rPr>
              <a:t>                          </a:t>
            </a:r>
            <a:r>
              <a:rPr b="1" lang="en" sz="1100">
                <a:solidFill>
                  <a:schemeClr val="accent1"/>
                </a:solidFill>
                <a:latin typeface="Anek Malayalam"/>
                <a:ea typeface="Anek Malayalam"/>
                <a:cs typeface="Anek Malayalam"/>
                <a:sym typeface="Anek Malayalam"/>
              </a:rPr>
              <a:t> </a:t>
            </a:r>
            <a:r>
              <a:rPr b="1" lang="en" sz="1100">
                <a:solidFill>
                  <a:schemeClr val="accent1"/>
                </a:solidFill>
                <a:latin typeface="Anek Malayalam"/>
                <a:ea typeface="Anek Malayalam"/>
                <a:cs typeface="Anek Malayalam"/>
                <a:sym typeface="Anek Malayalam"/>
              </a:rPr>
              <a:t>Recuerden que éstos se encuentran en constante construcción.</a:t>
            </a:r>
            <a:endParaRPr b="1" sz="1100">
              <a:solidFill>
                <a:schemeClr val="accent1"/>
              </a:solidFill>
              <a:latin typeface="Anek Malayalam"/>
              <a:ea typeface="Anek Malayalam"/>
              <a:cs typeface="Anek Malayalam"/>
              <a:sym typeface="Anek Malayalam"/>
            </a:endParaRPr>
          </a:p>
        </p:txBody>
      </p:sp>
      <p:pic>
        <p:nvPicPr>
          <p:cNvPr id="476" name="Google Shape;476;p36">
            <a:hlinkClick r:id="rId3"/>
          </p:cNvPr>
          <p:cNvPicPr preferRelativeResize="0"/>
          <p:nvPr/>
        </p:nvPicPr>
        <p:blipFill>
          <a:blip r:embed="rId4">
            <a:alphaModFix/>
          </a:blip>
          <a:stretch>
            <a:fillRect/>
          </a:stretch>
        </p:blipFill>
        <p:spPr>
          <a:xfrm rot="312736">
            <a:off x="8010003" y="311394"/>
            <a:ext cx="790294" cy="1234184"/>
          </a:xfrm>
          <a:prstGeom prst="rect">
            <a:avLst/>
          </a:prstGeom>
          <a:noFill/>
          <a:ln>
            <a:noFill/>
          </a:ln>
        </p:spPr>
      </p:pic>
      <p:pic>
        <p:nvPicPr>
          <p:cNvPr id="477" name="Google Shape;477;p36"/>
          <p:cNvPicPr preferRelativeResize="0"/>
          <p:nvPr/>
        </p:nvPicPr>
        <p:blipFill>
          <a:blip r:embed="rId5">
            <a:alphaModFix/>
          </a:blip>
          <a:stretch>
            <a:fillRect/>
          </a:stretch>
        </p:blipFill>
        <p:spPr>
          <a:xfrm>
            <a:off x="8497075" y="1173350"/>
            <a:ext cx="492600" cy="492600"/>
          </a:xfrm>
          <a:prstGeom prst="rect">
            <a:avLst/>
          </a:prstGeom>
          <a:noFill/>
          <a:ln>
            <a:noFill/>
          </a:ln>
        </p:spPr>
      </p:pic>
      <p:pic>
        <p:nvPicPr>
          <p:cNvPr id="478" name="Google Shape;478;p36">
            <a:hlinkClick r:id="rId6"/>
          </p:cNvPr>
          <p:cNvPicPr preferRelativeResize="0"/>
          <p:nvPr/>
        </p:nvPicPr>
        <p:blipFill>
          <a:blip r:embed="rId7">
            <a:alphaModFix/>
          </a:blip>
          <a:stretch>
            <a:fillRect/>
          </a:stretch>
        </p:blipFill>
        <p:spPr>
          <a:xfrm rot="-457431">
            <a:off x="245690" y="4107866"/>
            <a:ext cx="777876" cy="912881"/>
          </a:xfrm>
          <a:prstGeom prst="roundRect">
            <a:avLst>
              <a:gd fmla="val 16667" name="adj"/>
            </a:avLst>
          </a:prstGeom>
          <a:noFill/>
          <a:ln cap="flat" cmpd="sng" w="19050">
            <a:solidFill>
              <a:schemeClr val="lt2"/>
            </a:solidFill>
            <a:prstDash val="solid"/>
            <a:round/>
            <a:headEnd len="sm" w="sm" type="none"/>
            <a:tailEnd len="sm" w="sm" type="none"/>
          </a:ln>
        </p:spPr>
      </p:pic>
      <p:pic>
        <p:nvPicPr>
          <p:cNvPr id="479" name="Google Shape;479;p36"/>
          <p:cNvPicPr preferRelativeResize="0"/>
          <p:nvPr/>
        </p:nvPicPr>
        <p:blipFill>
          <a:blip r:embed="rId5">
            <a:alphaModFix/>
          </a:blip>
          <a:stretch>
            <a:fillRect/>
          </a:stretch>
        </p:blipFill>
        <p:spPr>
          <a:xfrm>
            <a:off x="821025" y="4575575"/>
            <a:ext cx="492600" cy="492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3" name="Shape 483"/>
        <p:cNvGrpSpPr/>
        <p:nvPr/>
      </p:nvGrpSpPr>
      <p:grpSpPr>
        <a:xfrm>
          <a:off x="0" y="0"/>
          <a:ext cx="0" cy="0"/>
          <a:chOff x="0" y="0"/>
          <a:chExt cx="0" cy="0"/>
        </a:xfrm>
      </p:grpSpPr>
      <p:sp>
        <p:nvSpPr>
          <p:cNvPr id="484" name="Google Shape;484;p37"/>
          <p:cNvSpPr txBox="1"/>
          <p:nvPr>
            <p:ph type="title"/>
          </p:nvPr>
        </p:nvSpPr>
        <p:spPr>
          <a:xfrm>
            <a:off x="1909450" y="289700"/>
            <a:ext cx="5783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700">
                <a:latin typeface="Annie Use Your Telescope"/>
                <a:ea typeface="Annie Use Your Telescope"/>
                <a:cs typeface="Annie Use Your Telescope"/>
                <a:sym typeface="Annie Use Your Telescope"/>
              </a:rPr>
              <a:t>LA ESCUELA QUE QUIERO</a:t>
            </a:r>
            <a:endParaRPr b="1" sz="3700">
              <a:latin typeface="Annie Use Your Telescope"/>
              <a:ea typeface="Annie Use Your Telescope"/>
              <a:cs typeface="Annie Use Your Telescope"/>
              <a:sym typeface="Annie Use Your Telescope"/>
            </a:endParaRPr>
          </a:p>
        </p:txBody>
      </p:sp>
      <p:pic>
        <p:nvPicPr>
          <p:cNvPr id="485" name="Google Shape;485;p37"/>
          <p:cNvPicPr preferRelativeResize="0"/>
          <p:nvPr/>
        </p:nvPicPr>
        <p:blipFill>
          <a:blip r:embed="rId3">
            <a:alphaModFix/>
          </a:blip>
          <a:stretch>
            <a:fillRect/>
          </a:stretch>
        </p:blipFill>
        <p:spPr>
          <a:xfrm rot="-596811">
            <a:off x="715189" y="1256648"/>
            <a:ext cx="2011073" cy="1838704"/>
          </a:xfrm>
          <a:prstGeom prst="rect">
            <a:avLst/>
          </a:prstGeom>
          <a:noFill/>
          <a:ln>
            <a:noFill/>
          </a:ln>
        </p:spPr>
      </p:pic>
      <p:sp>
        <p:nvSpPr>
          <p:cNvPr id="486" name="Google Shape;486;p37"/>
          <p:cNvSpPr/>
          <p:nvPr/>
        </p:nvSpPr>
        <p:spPr>
          <a:xfrm>
            <a:off x="485126" y="2937238"/>
            <a:ext cx="456177" cy="439774"/>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7"/>
          <p:cNvSpPr/>
          <p:nvPr/>
        </p:nvSpPr>
        <p:spPr>
          <a:xfrm>
            <a:off x="423759" y="1482019"/>
            <a:ext cx="213086" cy="228465"/>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7"/>
          <p:cNvSpPr/>
          <p:nvPr/>
        </p:nvSpPr>
        <p:spPr>
          <a:xfrm rot="1498690">
            <a:off x="1337897" y="451883"/>
            <a:ext cx="181595" cy="194701"/>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9" name="Google Shape;489;p37"/>
          <p:cNvCxnSpPr/>
          <p:nvPr/>
        </p:nvCxnSpPr>
        <p:spPr>
          <a:xfrm>
            <a:off x="3223850" y="1069725"/>
            <a:ext cx="14700" cy="1846500"/>
          </a:xfrm>
          <a:prstGeom prst="straightConnector1">
            <a:avLst/>
          </a:prstGeom>
          <a:noFill/>
          <a:ln cap="flat" cmpd="sng" w="19050">
            <a:solidFill>
              <a:schemeClr val="accent2"/>
            </a:solidFill>
            <a:prstDash val="dashDot"/>
            <a:round/>
            <a:headEnd len="med" w="med" type="none"/>
            <a:tailEnd len="med" w="med" type="none"/>
          </a:ln>
        </p:spPr>
      </p:cxnSp>
      <p:sp>
        <p:nvSpPr>
          <p:cNvPr id="490" name="Google Shape;490;p37"/>
          <p:cNvSpPr/>
          <p:nvPr/>
        </p:nvSpPr>
        <p:spPr>
          <a:xfrm>
            <a:off x="6521176" y="2916213"/>
            <a:ext cx="456177" cy="439774"/>
          </a:xfrm>
          <a:custGeom>
            <a:rect b="b" l="l" r="r" t="t"/>
            <a:pathLst>
              <a:path extrusionOk="0" h="48500" w="50309">
                <a:moveTo>
                  <a:pt x="18142" y="12395"/>
                </a:moveTo>
                <a:cubicBezTo>
                  <a:pt x="19037" y="12633"/>
                  <a:pt x="19495" y="13151"/>
                  <a:pt x="19336" y="14085"/>
                </a:cubicBezTo>
                <a:lnTo>
                  <a:pt x="18142" y="12395"/>
                </a:lnTo>
                <a:close/>
                <a:moveTo>
                  <a:pt x="36603" y="25484"/>
                </a:moveTo>
                <a:cubicBezTo>
                  <a:pt x="38512" y="25603"/>
                  <a:pt x="40422" y="25981"/>
                  <a:pt x="42252" y="26618"/>
                </a:cubicBezTo>
                <a:cubicBezTo>
                  <a:pt x="41611" y="26700"/>
                  <a:pt x="40974" y="26763"/>
                  <a:pt x="40349" y="26763"/>
                </a:cubicBezTo>
                <a:cubicBezTo>
                  <a:pt x="39017" y="26763"/>
                  <a:pt x="37740" y="26479"/>
                  <a:pt x="36603" y="25504"/>
                </a:cubicBezTo>
                <a:lnTo>
                  <a:pt x="36603" y="25484"/>
                </a:lnTo>
                <a:close/>
                <a:moveTo>
                  <a:pt x="27054" y="11877"/>
                </a:moveTo>
                <a:lnTo>
                  <a:pt x="27054" y="11877"/>
                </a:lnTo>
                <a:cubicBezTo>
                  <a:pt x="27313" y="12355"/>
                  <a:pt x="27074" y="12693"/>
                  <a:pt x="26995" y="13031"/>
                </a:cubicBezTo>
                <a:cubicBezTo>
                  <a:pt x="26577" y="14722"/>
                  <a:pt x="26119" y="16393"/>
                  <a:pt x="25721" y="18084"/>
                </a:cubicBezTo>
                <a:cubicBezTo>
                  <a:pt x="25562" y="18780"/>
                  <a:pt x="25443" y="19437"/>
                  <a:pt x="26199" y="19994"/>
                </a:cubicBezTo>
                <a:cubicBezTo>
                  <a:pt x="26582" y="20315"/>
                  <a:pt x="27057" y="20483"/>
                  <a:pt x="27538" y="20483"/>
                </a:cubicBezTo>
                <a:cubicBezTo>
                  <a:pt x="27832" y="20483"/>
                  <a:pt x="28128" y="20420"/>
                  <a:pt x="28407" y="20292"/>
                </a:cubicBezTo>
                <a:cubicBezTo>
                  <a:pt x="30814" y="19297"/>
                  <a:pt x="33221" y="18323"/>
                  <a:pt x="35648" y="17348"/>
                </a:cubicBezTo>
                <a:cubicBezTo>
                  <a:pt x="36384" y="17050"/>
                  <a:pt x="37120" y="16771"/>
                  <a:pt x="37856" y="16493"/>
                </a:cubicBezTo>
                <a:cubicBezTo>
                  <a:pt x="37990" y="16441"/>
                  <a:pt x="38130" y="16368"/>
                  <a:pt x="38291" y="16368"/>
                </a:cubicBezTo>
                <a:cubicBezTo>
                  <a:pt x="38441" y="16368"/>
                  <a:pt x="38610" y="16431"/>
                  <a:pt x="38811" y="16632"/>
                </a:cubicBezTo>
                <a:cubicBezTo>
                  <a:pt x="37299" y="17447"/>
                  <a:pt x="35827" y="18243"/>
                  <a:pt x="34335" y="19019"/>
                </a:cubicBezTo>
                <a:cubicBezTo>
                  <a:pt x="33698" y="19357"/>
                  <a:pt x="33042" y="19636"/>
                  <a:pt x="32425" y="19994"/>
                </a:cubicBezTo>
                <a:cubicBezTo>
                  <a:pt x="30834" y="20968"/>
                  <a:pt x="30794" y="22440"/>
                  <a:pt x="32306" y="23515"/>
                </a:cubicBezTo>
                <a:cubicBezTo>
                  <a:pt x="32664" y="23733"/>
                  <a:pt x="33022" y="23952"/>
                  <a:pt x="33380" y="24131"/>
                </a:cubicBezTo>
                <a:cubicBezTo>
                  <a:pt x="33659" y="24271"/>
                  <a:pt x="33857" y="24450"/>
                  <a:pt x="33599" y="24728"/>
                </a:cubicBezTo>
                <a:cubicBezTo>
                  <a:pt x="32843" y="25544"/>
                  <a:pt x="33161" y="26419"/>
                  <a:pt x="33480" y="27274"/>
                </a:cubicBezTo>
                <a:cubicBezTo>
                  <a:pt x="33778" y="28090"/>
                  <a:pt x="34116" y="28886"/>
                  <a:pt x="34434" y="29681"/>
                </a:cubicBezTo>
                <a:cubicBezTo>
                  <a:pt x="34733" y="30079"/>
                  <a:pt x="35151" y="30437"/>
                  <a:pt x="34753" y="31213"/>
                </a:cubicBezTo>
                <a:lnTo>
                  <a:pt x="33917" y="29761"/>
                </a:lnTo>
                <a:cubicBezTo>
                  <a:pt x="33340" y="28886"/>
                  <a:pt x="32763" y="28010"/>
                  <a:pt x="32206" y="27115"/>
                </a:cubicBezTo>
                <a:cubicBezTo>
                  <a:pt x="31807" y="26439"/>
                  <a:pt x="31091" y="26034"/>
                  <a:pt x="30333" y="26034"/>
                </a:cubicBezTo>
                <a:cubicBezTo>
                  <a:pt x="30222" y="26034"/>
                  <a:pt x="30110" y="26043"/>
                  <a:pt x="29998" y="26061"/>
                </a:cubicBezTo>
                <a:cubicBezTo>
                  <a:pt x="29043" y="26180"/>
                  <a:pt x="28705" y="26896"/>
                  <a:pt x="28467" y="27672"/>
                </a:cubicBezTo>
                <a:cubicBezTo>
                  <a:pt x="27731" y="30218"/>
                  <a:pt x="27512" y="32864"/>
                  <a:pt x="27174" y="35490"/>
                </a:cubicBezTo>
                <a:cubicBezTo>
                  <a:pt x="27034" y="36544"/>
                  <a:pt x="26835" y="37599"/>
                  <a:pt x="26676" y="38673"/>
                </a:cubicBezTo>
                <a:lnTo>
                  <a:pt x="26378" y="38653"/>
                </a:lnTo>
                <a:lnTo>
                  <a:pt x="26378" y="35152"/>
                </a:lnTo>
                <a:cubicBezTo>
                  <a:pt x="26358" y="32964"/>
                  <a:pt x="26378" y="30756"/>
                  <a:pt x="26338" y="28567"/>
                </a:cubicBezTo>
                <a:cubicBezTo>
                  <a:pt x="26338" y="27931"/>
                  <a:pt x="26477" y="27155"/>
                  <a:pt x="25682" y="26797"/>
                </a:cubicBezTo>
                <a:cubicBezTo>
                  <a:pt x="25400" y="26669"/>
                  <a:pt x="25133" y="26611"/>
                  <a:pt x="24878" y="26611"/>
                </a:cubicBezTo>
                <a:cubicBezTo>
                  <a:pt x="24339" y="26611"/>
                  <a:pt x="23853" y="26869"/>
                  <a:pt x="23394" y="27274"/>
                </a:cubicBezTo>
                <a:cubicBezTo>
                  <a:pt x="19773" y="30378"/>
                  <a:pt x="16153" y="33441"/>
                  <a:pt x="12314" y="36266"/>
                </a:cubicBezTo>
                <a:cubicBezTo>
                  <a:pt x="11976" y="36524"/>
                  <a:pt x="11677" y="36902"/>
                  <a:pt x="11021" y="36962"/>
                </a:cubicBezTo>
                <a:cubicBezTo>
                  <a:pt x="11279" y="36624"/>
                  <a:pt x="11438" y="36365"/>
                  <a:pt x="11637" y="36127"/>
                </a:cubicBezTo>
                <a:cubicBezTo>
                  <a:pt x="14920" y="32029"/>
                  <a:pt x="17904" y="27712"/>
                  <a:pt x="21524" y="23893"/>
                </a:cubicBezTo>
                <a:cubicBezTo>
                  <a:pt x="22121" y="23256"/>
                  <a:pt x="22141" y="22480"/>
                  <a:pt x="21902" y="21764"/>
                </a:cubicBezTo>
                <a:cubicBezTo>
                  <a:pt x="21702" y="21129"/>
                  <a:pt x="21094" y="21042"/>
                  <a:pt x="20504" y="21042"/>
                </a:cubicBezTo>
                <a:cubicBezTo>
                  <a:pt x="20392" y="21042"/>
                  <a:pt x="20280" y="21045"/>
                  <a:pt x="20171" y="21048"/>
                </a:cubicBezTo>
                <a:cubicBezTo>
                  <a:pt x="19018" y="21068"/>
                  <a:pt x="17943" y="21406"/>
                  <a:pt x="16849" y="21724"/>
                </a:cubicBezTo>
                <a:cubicBezTo>
                  <a:pt x="15063" y="22235"/>
                  <a:pt x="13277" y="22536"/>
                  <a:pt x="11491" y="22536"/>
                </a:cubicBezTo>
                <a:cubicBezTo>
                  <a:pt x="9796" y="22536"/>
                  <a:pt x="8101" y="22265"/>
                  <a:pt x="6406" y="21645"/>
                </a:cubicBezTo>
                <a:cubicBezTo>
                  <a:pt x="5988" y="21505"/>
                  <a:pt x="5590" y="21307"/>
                  <a:pt x="4874" y="21008"/>
                </a:cubicBezTo>
                <a:cubicBezTo>
                  <a:pt x="7122" y="20551"/>
                  <a:pt x="9091" y="20491"/>
                  <a:pt x="11021" y="20232"/>
                </a:cubicBezTo>
                <a:cubicBezTo>
                  <a:pt x="13905" y="19874"/>
                  <a:pt x="16849" y="19914"/>
                  <a:pt x="19634" y="19019"/>
                </a:cubicBezTo>
                <a:cubicBezTo>
                  <a:pt x="19733" y="18988"/>
                  <a:pt x="19808" y="18971"/>
                  <a:pt x="19871" y="18971"/>
                </a:cubicBezTo>
                <a:cubicBezTo>
                  <a:pt x="20011" y="18971"/>
                  <a:pt x="20087" y="19058"/>
                  <a:pt x="20211" y="19277"/>
                </a:cubicBezTo>
                <a:cubicBezTo>
                  <a:pt x="20533" y="19900"/>
                  <a:pt x="20849" y="20214"/>
                  <a:pt x="21194" y="20214"/>
                </a:cubicBezTo>
                <a:cubicBezTo>
                  <a:pt x="21510" y="20214"/>
                  <a:pt x="21850" y="19950"/>
                  <a:pt x="22240" y="19417"/>
                </a:cubicBezTo>
                <a:cubicBezTo>
                  <a:pt x="23792" y="17328"/>
                  <a:pt x="25045" y="15040"/>
                  <a:pt x="26438" y="12832"/>
                </a:cubicBezTo>
                <a:cubicBezTo>
                  <a:pt x="26617" y="12514"/>
                  <a:pt x="26835" y="12216"/>
                  <a:pt x="27054" y="11877"/>
                </a:cubicBezTo>
                <a:close/>
                <a:moveTo>
                  <a:pt x="31884" y="1"/>
                </a:moveTo>
                <a:cubicBezTo>
                  <a:pt x="31204" y="1"/>
                  <a:pt x="30764" y="492"/>
                  <a:pt x="30456" y="1076"/>
                </a:cubicBezTo>
                <a:cubicBezTo>
                  <a:pt x="28864" y="4079"/>
                  <a:pt x="26815" y="6805"/>
                  <a:pt x="25085" y="9729"/>
                </a:cubicBezTo>
                <a:cubicBezTo>
                  <a:pt x="24408" y="10883"/>
                  <a:pt x="23712" y="12037"/>
                  <a:pt x="22976" y="13290"/>
                </a:cubicBezTo>
                <a:cubicBezTo>
                  <a:pt x="21186" y="10366"/>
                  <a:pt x="18938" y="7959"/>
                  <a:pt x="16889" y="5392"/>
                </a:cubicBezTo>
                <a:cubicBezTo>
                  <a:pt x="16173" y="4438"/>
                  <a:pt x="15318" y="3562"/>
                  <a:pt x="14363" y="2826"/>
                </a:cubicBezTo>
                <a:cubicBezTo>
                  <a:pt x="14000" y="2567"/>
                  <a:pt x="13587" y="2334"/>
                  <a:pt x="13162" y="2334"/>
                </a:cubicBezTo>
                <a:cubicBezTo>
                  <a:pt x="12934" y="2334"/>
                  <a:pt x="12702" y="2401"/>
                  <a:pt x="12473" y="2568"/>
                </a:cubicBezTo>
                <a:cubicBezTo>
                  <a:pt x="11936" y="2946"/>
                  <a:pt x="11478" y="3463"/>
                  <a:pt x="11498" y="4239"/>
                </a:cubicBezTo>
                <a:cubicBezTo>
                  <a:pt x="11538" y="6029"/>
                  <a:pt x="11976" y="7760"/>
                  <a:pt x="12831" y="9331"/>
                </a:cubicBezTo>
                <a:cubicBezTo>
                  <a:pt x="14044" y="11639"/>
                  <a:pt x="15437" y="13827"/>
                  <a:pt x="16969" y="15936"/>
                </a:cubicBezTo>
                <a:cubicBezTo>
                  <a:pt x="17486" y="16592"/>
                  <a:pt x="17347" y="16771"/>
                  <a:pt x="16571" y="16851"/>
                </a:cubicBezTo>
                <a:cubicBezTo>
                  <a:pt x="13487" y="17129"/>
                  <a:pt x="10404" y="17348"/>
                  <a:pt x="7341" y="17825"/>
                </a:cubicBezTo>
                <a:cubicBezTo>
                  <a:pt x="4814" y="18203"/>
                  <a:pt x="2029" y="17845"/>
                  <a:pt x="0" y="19994"/>
                </a:cubicBezTo>
                <a:lnTo>
                  <a:pt x="20" y="20670"/>
                </a:lnTo>
                <a:cubicBezTo>
                  <a:pt x="1015" y="21704"/>
                  <a:pt x="2049" y="22699"/>
                  <a:pt x="3382" y="23395"/>
                </a:cubicBezTo>
                <a:cubicBezTo>
                  <a:pt x="6059" y="24811"/>
                  <a:pt x="8855" y="25397"/>
                  <a:pt x="11727" y="25397"/>
                </a:cubicBezTo>
                <a:cubicBezTo>
                  <a:pt x="12932" y="25397"/>
                  <a:pt x="14149" y="25294"/>
                  <a:pt x="15377" y="25106"/>
                </a:cubicBezTo>
                <a:cubicBezTo>
                  <a:pt x="15650" y="25065"/>
                  <a:pt x="15913" y="24978"/>
                  <a:pt x="16167" y="24978"/>
                </a:cubicBezTo>
                <a:cubicBezTo>
                  <a:pt x="16283" y="24978"/>
                  <a:pt x="16398" y="24996"/>
                  <a:pt x="16511" y="25046"/>
                </a:cubicBezTo>
                <a:cubicBezTo>
                  <a:pt x="16571" y="25404"/>
                  <a:pt x="16352" y="25544"/>
                  <a:pt x="16233" y="25703"/>
                </a:cubicBezTo>
                <a:cubicBezTo>
                  <a:pt x="12751" y="30079"/>
                  <a:pt x="9270" y="34436"/>
                  <a:pt x="5789" y="38812"/>
                </a:cubicBezTo>
                <a:cubicBezTo>
                  <a:pt x="5371" y="39309"/>
                  <a:pt x="4993" y="39827"/>
                  <a:pt x="4655" y="40364"/>
                </a:cubicBezTo>
                <a:cubicBezTo>
                  <a:pt x="4257" y="41000"/>
                  <a:pt x="3979" y="41597"/>
                  <a:pt x="4575" y="42333"/>
                </a:cubicBezTo>
                <a:cubicBezTo>
                  <a:pt x="4961" y="42826"/>
                  <a:pt x="5401" y="43033"/>
                  <a:pt x="5900" y="43033"/>
                </a:cubicBezTo>
                <a:cubicBezTo>
                  <a:pt x="6146" y="43033"/>
                  <a:pt x="6408" y="42982"/>
                  <a:pt x="6684" y="42890"/>
                </a:cubicBezTo>
                <a:cubicBezTo>
                  <a:pt x="7898" y="42453"/>
                  <a:pt x="9031" y="41856"/>
                  <a:pt x="10106" y="41140"/>
                </a:cubicBezTo>
                <a:cubicBezTo>
                  <a:pt x="14462" y="38295"/>
                  <a:pt x="18640" y="35152"/>
                  <a:pt x="22598" y="31770"/>
                </a:cubicBezTo>
                <a:cubicBezTo>
                  <a:pt x="22864" y="31523"/>
                  <a:pt x="23076" y="31131"/>
                  <a:pt x="23614" y="31131"/>
                </a:cubicBezTo>
                <a:cubicBezTo>
                  <a:pt x="23640" y="31131"/>
                  <a:pt x="23666" y="31132"/>
                  <a:pt x="23692" y="31134"/>
                </a:cubicBezTo>
                <a:lnTo>
                  <a:pt x="23692" y="32248"/>
                </a:lnTo>
                <a:cubicBezTo>
                  <a:pt x="23712" y="35948"/>
                  <a:pt x="23712" y="39648"/>
                  <a:pt x="23752" y="43348"/>
                </a:cubicBezTo>
                <a:cubicBezTo>
                  <a:pt x="23772" y="44621"/>
                  <a:pt x="23772" y="45914"/>
                  <a:pt x="24210" y="47147"/>
                </a:cubicBezTo>
                <a:cubicBezTo>
                  <a:pt x="24468" y="47903"/>
                  <a:pt x="24965" y="48500"/>
                  <a:pt x="25821" y="48500"/>
                </a:cubicBezTo>
                <a:cubicBezTo>
                  <a:pt x="26696" y="48480"/>
                  <a:pt x="27114" y="47923"/>
                  <a:pt x="27293" y="47167"/>
                </a:cubicBezTo>
                <a:cubicBezTo>
                  <a:pt x="28228" y="43288"/>
                  <a:pt x="29461" y="39469"/>
                  <a:pt x="29959" y="35490"/>
                </a:cubicBezTo>
                <a:cubicBezTo>
                  <a:pt x="30177" y="33779"/>
                  <a:pt x="30416" y="32108"/>
                  <a:pt x="30695" y="30119"/>
                </a:cubicBezTo>
                <a:cubicBezTo>
                  <a:pt x="31053" y="30636"/>
                  <a:pt x="31252" y="30895"/>
                  <a:pt x="31411" y="31153"/>
                </a:cubicBezTo>
                <a:cubicBezTo>
                  <a:pt x="33499" y="34356"/>
                  <a:pt x="35668" y="37499"/>
                  <a:pt x="38035" y="40483"/>
                </a:cubicBezTo>
                <a:cubicBezTo>
                  <a:pt x="38652" y="41239"/>
                  <a:pt x="39288" y="42015"/>
                  <a:pt x="40104" y="42572"/>
                </a:cubicBezTo>
                <a:cubicBezTo>
                  <a:pt x="40488" y="42826"/>
                  <a:pt x="40868" y="42945"/>
                  <a:pt x="41217" y="42945"/>
                </a:cubicBezTo>
                <a:cubicBezTo>
                  <a:pt x="41988" y="42945"/>
                  <a:pt x="42605" y="42364"/>
                  <a:pt x="42769" y="41378"/>
                </a:cubicBezTo>
                <a:cubicBezTo>
                  <a:pt x="43008" y="40045"/>
                  <a:pt x="42670" y="38832"/>
                  <a:pt x="42212" y="37619"/>
                </a:cubicBezTo>
                <a:cubicBezTo>
                  <a:pt x="41258" y="35112"/>
                  <a:pt x="39865" y="32805"/>
                  <a:pt x="38552" y="30477"/>
                </a:cubicBezTo>
                <a:cubicBezTo>
                  <a:pt x="38413" y="30258"/>
                  <a:pt x="38154" y="30059"/>
                  <a:pt x="38313" y="29761"/>
                </a:cubicBezTo>
                <a:cubicBezTo>
                  <a:pt x="38384" y="29629"/>
                  <a:pt x="38482" y="29590"/>
                  <a:pt x="38592" y="29590"/>
                </a:cubicBezTo>
                <a:cubicBezTo>
                  <a:pt x="38730" y="29590"/>
                  <a:pt x="38886" y="29650"/>
                  <a:pt x="39030" y="29661"/>
                </a:cubicBezTo>
                <a:cubicBezTo>
                  <a:pt x="39836" y="29722"/>
                  <a:pt x="40643" y="29748"/>
                  <a:pt x="41449" y="29748"/>
                </a:cubicBezTo>
                <a:cubicBezTo>
                  <a:pt x="43545" y="29748"/>
                  <a:pt x="45639" y="29575"/>
                  <a:pt x="47723" y="29403"/>
                </a:cubicBezTo>
                <a:cubicBezTo>
                  <a:pt x="48399" y="29343"/>
                  <a:pt x="49095" y="29264"/>
                  <a:pt x="49394" y="28468"/>
                </a:cubicBezTo>
                <a:cubicBezTo>
                  <a:pt x="49732" y="27613"/>
                  <a:pt x="49632" y="26877"/>
                  <a:pt x="48996" y="26180"/>
                </a:cubicBezTo>
                <a:cubicBezTo>
                  <a:pt x="48160" y="25285"/>
                  <a:pt x="47086" y="24668"/>
                  <a:pt x="45912" y="24350"/>
                </a:cubicBezTo>
                <a:cubicBezTo>
                  <a:pt x="44281" y="23893"/>
                  <a:pt x="42630" y="23515"/>
                  <a:pt x="40979" y="23137"/>
                </a:cubicBezTo>
                <a:cubicBezTo>
                  <a:pt x="39229" y="22759"/>
                  <a:pt x="37478" y="22401"/>
                  <a:pt x="35827" y="21724"/>
                </a:cubicBezTo>
                <a:cubicBezTo>
                  <a:pt x="35966" y="21366"/>
                  <a:pt x="36264" y="21326"/>
                  <a:pt x="36483" y="21227"/>
                </a:cubicBezTo>
                <a:cubicBezTo>
                  <a:pt x="41039" y="18999"/>
                  <a:pt x="45375" y="16373"/>
                  <a:pt x="49453" y="13389"/>
                </a:cubicBezTo>
                <a:cubicBezTo>
                  <a:pt x="50309" y="12753"/>
                  <a:pt x="50269" y="11877"/>
                  <a:pt x="50150" y="11161"/>
                </a:cubicBezTo>
                <a:cubicBezTo>
                  <a:pt x="50029" y="10594"/>
                  <a:pt x="49373" y="10413"/>
                  <a:pt x="48748" y="10413"/>
                </a:cubicBezTo>
                <a:cubicBezTo>
                  <a:pt x="48650" y="10413"/>
                  <a:pt x="48553" y="10417"/>
                  <a:pt x="48459" y="10425"/>
                </a:cubicBezTo>
                <a:cubicBezTo>
                  <a:pt x="48220" y="10445"/>
                  <a:pt x="48001" y="10465"/>
                  <a:pt x="47782" y="10525"/>
                </a:cubicBezTo>
                <a:cubicBezTo>
                  <a:pt x="45554" y="11082"/>
                  <a:pt x="43326" y="11659"/>
                  <a:pt x="41098" y="12216"/>
                </a:cubicBezTo>
                <a:cubicBezTo>
                  <a:pt x="37120" y="13190"/>
                  <a:pt x="33420" y="14941"/>
                  <a:pt x="29581" y="16294"/>
                </a:cubicBezTo>
                <a:cubicBezTo>
                  <a:pt x="29531" y="16323"/>
                  <a:pt x="29476" y="16348"/>
                  <a:pt x="29429" y="16348"/>
                </a:cubicBezTo>
                <a:cubicBezTo>
                  <a:pt x="29382" y="16348"/>
                  <a:pt x="29342" y="16323"/>
                  <a:pt x="29322" y="16254"/>
                </a:cubicBezTo>
                <a:cubicBezTo>
                  <a:pt x="29302" y="16214"/>
                  <a:pt x="29382" y="16134"/>
                  <a:pt x="29402" y="16075"/>
                </a:cubicBezTo>
                <a:cubicBezTo>
                  <a:pt x="30197" y="12812"/>
                  <a:pt x="31431" y="9689"/>
                  <a:pt x="32326" y="6467"/>
                </a:cubicBezTo>
                <a:cubicBezTo>
                  <a:pt x="32743" y="4975"/>
                  <a:pt x="33241" y="3503"/>
                  <a:pt x="33380" y="1951"/>
                </a:cubicBezTo>
                <a:cubicBezTo>
                  <a:pt x="33440" y="1096"/>
                  <a:pt x="33360" y="399"/>
                  <a:pt x="32385" y="81"/>
                </a:cubicBezTo>
                <a:cubicBezTo>
                  <a:pt x="32205" y="26"/>
                  <a:pt x="32039" y="1"/>
                  <a:pt x="318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7"/>
          <p:cNvSpPr/>
          <p:nvPr/>
        </p:nvSpPr>
        <p:spPr>
          <a:xfrm>
            <a:off x="8703234" y="1191344"/>
            <a:ext cx="213086" cy="228465"/>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7"/>
          <p:cNvSpPr/>
          <p:nvPr/>
        </p:nvSpPr>
        <p:spPr>
          <a:xfrm>
            <a:off x="8817823" y="1874426"/>
            <a:ext cx="195607" cy="221048"/>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7"/>
          <p:cNvSpPr txBox="1"/>
          <p:nvPr/>
        </p:nvSpPr>
        <p:spPr>
          <a:xfrm>
            <a:off x="3398350" y="1069725"/>
            <a:ext cx="4705200" cy="1662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chemeClr val="accent3"/>
                </a:solidFill>
                <a:latin typeface="Bellota Text"/>
                <a:ea typeface="Bellota Text"/>
                <a:cs typeface="Bellota Text"/>
                <a:sym typeface="Bellota Text"/>
              </a:rPr>
              <a:t>Al iniciar la reflexión, te invitamos a visualizar los rostros de cada integrante de la comunidad educativa a la que perteneces: a los niños, niñas y jóvenes, a los profesores y profesoras, a los auxiliares de educación, los administrativos; los padres, madres de familia, a los equipos directivos...</a:t>
            </a:r>
            <a:endParaRPr sz="1600">
              <a:solidFill>
                <a:schemeClr val="accent3"/>
              </a:solidFill>
              <a:latin typeface="Bellota Text"/>
              <a:ea typeface="Bellota Text"/>
              <a:cs typeface="Bellota Text"/>
              <a:sym typeface="Bellota Text"/>
            </a:endParaRPr>
          </a:p>
        </p:txBody>
      </p:sp>
      <p:sp>
        <p:nvSpPr>
          <p:cNvPr id="494" name="Google Shape;494;p37"/>
          <p:cNvSpPr txBox="1"/>
          <p:nvPr/>
        </p:nvSpPr>
        <p:spPr>
          <a:xfrm>
            <a:off x="1305275" y="3071100"/>
            <a:ext cx="3000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lt1"/>
                </a:solidFill>
                <a:latin typeface="Annie Use Your Telescope"/>
                <a:ea typeface="Annie Use Your Telescope"/>
                <a:cs typeface="Annie Use Your Telescope"/>
                <a:sym typeface="Annie Use Your Telescope"/>
              </a:rPr>
              <a:t>Dale vida a los sueños…</a:t>
            </a:r>
            <a:endParaRPr sz="2400">
              <a:solidFill>
                <a:schemeClr val="lt1"/>
              </a:solidFill>
              <a:latin typeface="Annie Use Your Telescope"/>
              <a:ea typeface="Annie Use Your Telescope"/>
              <a:cs typeface="Annie Use Your Telescope"/>
              <a:sym typeface="Annie Use Your Telescope"/>
            </a:endParaRPr>
          </a:p>
        </p:txBody>
      </p:sp>
      <p:sp>
        <p:nvSpPr>
          <p:cNvPr id="495" name="Google Shape;495;p37"/>
          <p:cNvSpPr txBox="1"/>
          <p:nvPr/>
        </p:nvSpPr>
        <p:spPr>
          <a:xfrm>
            <a:off x="2258250" y="3655600"/>
            <a:ext cx="43521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rvo"/>
                <a:ea typeface="Arvo"/>
                <a:cs typeface="Arvo"/>
                <a:sym typeface="Arvo"/>
              </a:rPr>
              <a:t>¿Qué soñamos para nuestra escuela? </a:t>
            </a:r>
            <a:endParaRPr b="1" sz="1700">
              <a:solidFill>
                <a:schemeClr val="lt1"/>
              </a:solidFill>
              <a:latin typeface="Arvo"/>
              <a:ea typeface="Arvo"/>
              <a:cs typeface="Arvo"/>
              <a:sym typeface="Arvo"/>
            </a:endParaRPr>
          </a:p>
        </p:txBody>
      </p:sp>
      <p:pic>
        <p:nvPicPr>
          <p:cNvPr id="496" name="Google Shape;496;p37">
            <a:hlinkClick r:id="rId4"/>
          </p:cNvPr>
          <p:cNvPicPr preferRelativeResize="0"/>
          <p:nvPr/>
        </p:nvPicPr>
        <p:blipFill>
          <a:blip r:embed="rId5">
            <a:alphaModFix/>
          </a:blip>
          <a:stretch>
            <a:fillRect/>
          </a:stretch>
        </p:blipFill>
        <p:spPr>
          <a:xfrm rot="307585">
            <a:off x="7465538" y="3141580"/>
            <a:ext cx="935201" cy="1463514"/>
          </a:xfrm>
          <a:prstGeom prst="rect">
            <a:avLst/>
          </a:prstGeom>
          <a:noFill/>
          <a:ln>
            <a:noFill/>
          </a:ln>
        </p:spPr>
      </p:pic>
      <p:pic>
        <p:nvPicPr>
          <p:cNvPr id="497" name="Google Shape;497;p37"/>
          <p:cNvPicPr preferRelativeResize="0"/>
          <p:nvPr/>
        </p:nvPicPr>
        <p:blipFill>
          <a:blip r:embed="rId6">
            <a:alphaModFix/>
          </a:blip>
          <a:stretch>
            <a:fillRect/>
          </a:stretch>
        </p:blipFill>
        <p:spPr>
          <a:xfrm>
            <a:off x="5563825" y="2659575"/>
            <a:ext cx="2298450" cy="2298450"/>
          </a:xfrm>
          <a:prstGeom prst="rect">
            <a:avLst/>
          </a:prstGeom>
          <a:noFill/>
          <a:ln>
            <a:noFill/>
          </a:ln>
        </p:spPr>
      </p:pic>
      <p:sp>
        <p:nvSpPr>
          <p:cNvPr id="498" name="Google Shape;498;p37">
            <a:hlinkClick r:id="rId7"/>
          </p:cNvPr>
          <p:cNvSpPr txBox="1"/>
          <p:nvPr/>
        </p:nvSpPr>
        <p:spPr>
          <a:xfrm>
            <a:off x="3398350" y="4340700"/>
            <a:ext cx="3037500" cy="400200"/>
          </a:xfrm>
          <a:prstGeom prst="rect">
            <a:avLst/>
          </a:prstGeom>
          <a:solidFill>
            <a:srgbClr val="FF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6"/>
                </a:solidFill>
                <a:latin typeface="Rowdies"/>
                <a:ea typeface="Rowdies"/>
                <a:cs typeface="Rowdies"/>
                <a:sym typeface="Rowdies"/>
              </a:rPr>
              <a:t>Realicemos una lluvia de ideas </a:t>
            </a:r>
            <a:endParaRPr b="1">
              <a:solidFill>
                <a:schemeClr val="accent6"/>
              </a:solidFill>
              <a:latin typeface="Rowdies"/>
              <a:ea typeface="Rowdies"/>
              <a:cs typeface="Rowdies"/>
              <a:sym typeface="Rowdies"/>
            </a:endParaRPr>
          </a:p>
        </p:txBody>
      </p:sp>
      <p:pic>
        <p:nvPicPr>
          <p:cNvPr id="499" name="Google Shape;499;p37"/>
          <p:cNvPicPr preferRelativeResize="0"/>
          <p:nvPr/>
        </p:nvPicPr>
        <p:blipFill>
          <a:blip r:embed="rId8">
            <a:alphaModFix/>
          </a:blip>
          <a:stretch>
            <a:fillRect/>
          </a:stretch>
        </p:blipFill>
        <p:spPr>
          <a:xfrm>
            <a:off x="8103550" y="4102000"/>
            <a:ext cx="492600" cy="492600"/>
          </a:xfrm>
          <a:prstGeom prst="rect">
            <a:avLst/>
          </a:prstGeom>
          <a:noFill/>
          <a:ln>
            <a:noFill/>
          </a:ln>
        </p:spPr>
      </p:pic>
      <p:pic>
        <p:nvPicPr>
          <p:cNvPr id="500" name="Google Shape;500;p37"/>
          <p:cNvPicPr preferRelativeResize="0"/>
          <p:nvPr/>
        </p:nvPicPr>
        <p:blipFill>
          <a:blip r:embed="rId8">
            <a:alphaModFix/>
          </a:blip>
          <a:stretch>
            <a:fillRect/>
          </a:stretch>
        </p:blipFill>
        <p:spPr>
          <a:xfrm>
            <a:off x="6117750" y="4401625"/>
            <a:ext cx="492600" cy="492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38"/>
          <p:cNvSpPr txBox="1"/>
          <p:nvPr/>
        </p:nvSpPr>
        <p:spPr>
          <a:xfrm>
            <a:off x="660300" y="295400"/>
            <a:ext cx="553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accent1"/>
                </a:solidFill>
                <a:latin typeface="Capriola"/>
                <a:ea typeface="Capriola"/>
                <a:cs typeface="Capriola"/>
                <a:sym typeface="Capriola"/>
              </a:rPr>
              <a:t>LA ESCUELA QUE QUIERO…</a:t>
            </a:r>
            <a:endParaRPr b="1" sz="2500">
              <a:solidFill>
                <a:schemeClr val="accent1"/>
              </a:solidFill>
              <a:latin typeface="Capriola"/>
              <a:ea typeface="Capriola"/>
              <a:cs typeface="Capriola"/>
              <a:sym typeface="Capriola"/>
            </a:endParaRPr>
          </a:p>
        </p:txBody>
      </p:sp>
      <p:pic>
        <p:nvPicPr>
          <p:cNvPr id="506" name="Google Shape;506;p38"/>
          <p:cNvPicPr preferRelativeResize="0"/>
          <p:nvPr/>
        </p:nvPicPr>
        <p:blipFill>
          <a:blip r:embed="rId3">
            <a:alphaModFix/>
          </a:blip>
          <a:stretch>
            <a:fillRect/>
          </a:stretch>
        </p:blipFill>
        <p:spPr>
          <a:xfrm rot="1071">
            <a:off x="526875" y="997075"/>
            <a:ext cx="3851700" cy="2360100"/>
          </a:xfrm>
          <a:prstGeom prst="roundRect">
            <a:avLst>
              <a:gd fmla="val 6542" name="adj"/>
            </a:avLst>
          </a:prstGeom>
          <a:noFill/>
          <a:ln cap="flat" cmpd="sng" w="38100">
            <a:solidFill>
              <a:schemeClr val="lt2"/>
            </a:solidFill>
            <a:prstDash val="solid"/>
            <a:round/>
            <a:headEnd len="sm" w="sm" type="none"/>
            <a:tailEnd len="sm" w="sm" type="none"/>
          </a:ln>
        </p:spPr>
      </p:pic>
      <p:sp>
        <p:nvSpPr>
          <p:cNvPr id="507" name="Google Shape;507;p38"/>
          <p:cNvSpPr txBox="1"/>
          <p:nvPr/>
        </p:nvSpPr>
        <p:spPr>
          <a:xfrm>
            <a:off x="4524188" y="1283488"/>
            <a:ext cx="4168800" cy="169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Didact Gothic"/>
                <a:ea typeface="Didact Gothic"/>
                <a:cs typeface="Didact Gothic"/>
                <a:sym typeface="Didact Gothic"/>
              </a:rPr>
              <a:t>Los maestros son sujetos históricos que construyen su relación con los estudiantes desde el municipio, estado o región en donde está ubicada la escuela en la que ejercen la enseñanza. Es en este espacio en donde construyen sus decisiones, tanto personales como educativas, y en donde se vinculan con su realidad y con la de NNA.  </a:t>
            </a:r>
            <a:endParaRPr>
              <a:latin typeface="Didact Gothic"/>
              <a:ea typeface="Didact Gothic"/>
              <a:cs typeface="Didact Gothic"/>
              <a:sym typeface="Didact Gothic"/>
            </a:endParaRPr>
          </a:p>
        </p:txBody>
      </p:sp>
      <p:sp>
        <p:nvSpPr>
          <p:cNvPr id="508" name="Google Shape;508;p38"/>
          <p:cNvSpPr txBox="1"/>
          <p:nvPr/>
        </p:nvSpPr>
        <p:spPr>
          <a:xfrm>
            <a:off x="990400" y="3598775"/>
            <a:ext cx="7854300" cy="1385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latin typeface="Didact Gothic"/>
                <a:ea typeface="Didact Gothic"/>
                <a:cs typeface="Didact Gothic"/>
                <a:sym typeface="Didact Gothic"/>
              </a:rPr>
              <a:t>La NEM reconoce que el ejercicio de la enseñanza se basa en la autonomía profesional del magisterio para decidir, con sustento en los programas de estudio, sobre su ejercicio didáctico, el acercamiento epistemológico de los conocimientos y saberes, y para establecer un diálogo pedagógico con los estudiantes en los procesos de enseñanza y aprendizaje, considerando la composición de la diversidad de sus grupos, el contexto en el que viven, sus trayectorias formativas, su propia formación como docentes, y su compromiso para hacer efectivo el derecho humano a la educación.</a:t>
            </a:r>
            <a:endParaRPr sz="1300">
              <a:latin typeface="Didact Gothic"/>
              <a:ea typeface="Didact Gothic"/>
              <a:cs typeface="Didact Gothic"/>
              <a:sym typeface="Didact Gothic"/>
            </a:endParaRPr>
          </a:p>
        </p:txBody>
      </p:sp>
      <p:sp>
        <p:nvSpPr>
          <p:cNvPr id="509" name="Google Shape;509;p38"/>
          <p:cNvSpPr/>
          <p:nvPr/>
        </p:nvSpPr>
        <p:spPr>
          <a:xfrm rot="1212635">
            <a:off x="4910468" y="252192"/>
            <a:ext cx="188783" cy="213336"/>
          </a:xfrm>
          <a:custGeom>
            <a:rect b="b" l="l" r="r" t="t"/>
            <a:pathLst>
              <a:path extrusionOk="0" h="22660" w="20052">
                <a:moveTo>
                  <a:pt x="14195" y="2619"/>
                </a:moveTo>
                <a:cubicBezTo>
                  <a:pt x="16143" y="2619"/>
                  <a:pt x="17431" y="4317"/>
                  <a:pt x="16869" y="6329"/>
                </a:cubicBezTo>
                <a:cubicBezTo>
                  <a:pt x="16571" y="7384"/>
                  <a:pt x="16073" y="8358"/>
                  <a:pt x="15397" y="9234"/>
                </a:cubicBezTo>
                <a:cubicBezTo>
                  <a:pt x="12891" y="12496"/>
                  <a:pt x="10324" y="15699"/>
                  <a:pt x="8076" y="19379"/>
                </a:cubicBezTo>
                <a:cubicBezTo>
                  <a:pt x="5749" y="15957"/>
                  <a:pt x="3939" y="12436"/>
                  <a:pt x="2765" y="8617"/>
                </a:cubicBezTo>
                <a:cubicBezTo>
                  <a:pt x="2248" y="6906"/>
                  <a:pt x="2228" y="5136"/>
                  <a:pt x="3422" y="3584"/>
                </a:cubicBezTo>
                <a:cubicBezTo>
                  <a:pt x="3749" y="3180"/>
                  <a:pt x="4070" y="2980"/>
                  <a:pt x="4415" y="2980"/>
                </a:cubicBezTo>
                <a:cubicBezTo>
                  <a:pt x="4699" y="2980"/>
                  <a:pt x="4999" y="3116"/>
                  <a:pt x="5331" y="3385"/>
                </a:cubicBezTo>
                <a:cubicBezTo>
                  <a:pt x="6127" y="4002"/>
                  <a:pt x="6684" y="4897"/>
                  <a:pt x="6923" y="5892"/>
                </a:cubicBezTo>
                <a:cubicBezTo>
                  <a:pt x="7119" y="6560"/>
                  <a:pt x="7297" y="7424"/>
                  <a:pt x="8108" y="7424"/>
                </a:cubicBezTo>
                <a:cubicBezTo>
                  <a:pt x="8118" y="7424"/>
                  <a:pt x="8127" y="7424"/>
                  <a:pt x="8136" y="7423"/>
                </a:cubicBezTo>
                <a:cubicBezTo>
                  <a:pt x="8912" y="7384"/>
                  <a:pt x="9310" y="6747"/>
                  <a:pt x="9728" y="5971"/>
                </a:cubicBezTo>
                <a:cubicBezTo>
                  <a:pt x="10543" y="4419"/>
                  <a:pt x="11697" y="3007"/>
                  <a:pt x="13607" y="2669"/>
                </a:cubicBezTo>
                <a:cubicBezTo>
                  <a:pt x="13808" y="2635"/>
                  <a:pt x="14004" y="2619"/>
                  <a:pt x="14195" y="2619"/>
                </a:cubicBezTo>
                <a:close/>
                <a:moveTo>
                  <a:pt x="14017" y="0"/>
                </a:moveTo>
                <a:cubicBezTo>
                  <a:pt x="13940" y="0"/>
                  <a:pt x="13863" y="1"/>
                  <a:pt x="13786" y="3"/>
                </a:cubicBezTo>
                <a:cubicBezTo>
                  <a:pt x="11597" y="341"/>
                  <a:pt x="9867" y="1396"/>
                  <a:pt x="8713" y="3425"/>
                </a:cubicBezTo>
                <a:cubicBezTo>
                  <a:pt x="8136" y="2609"/>
                  <a:pt x="7420" y="1893"/>
                  <a:pt x="6585" y="1336"/>
                </a:cubicBezTo>
                <a:cubicBezTo>
                  <a:pt x="5918" y="867"/>
                  <a:pt x="5215" y="640"/>
                  <a:pt x="4530" y="640"/>
                </a:cubicBezTo>
                <a:cubicBezTo>
                  <a:pt x="3559" y="640"/>
                  <a:pt x="2625" y="1098"/>
                  <a:pt x="1890" y="1973"/>
                </a:cubicBezTo>
                <a:cubicBezTo>
                  <a:pt x="895" y="3126"/>
                  <a:pt x="438" y="4479"/>
                  <a:pt x="259" y="5971"/>
                </a:cubicBezTo>
                <a:cubicBezTo>
                  <a:pt x="0" y="8239"/>
                  <a:pt x="776" y="10228"/>
                  <a:pt x="1552" y="12277"/>
                </a:cubicBezTo>
                <a:cubicBezTo>
                  <a:pt x="2745" y="15559"/>
                  <a:pt x="4376" y="18663"/>
                  <a:pt x="6425" y="21507"/>
                </a:cubicBezTo>
                <a:cubicBezTo>
                  <a:pt x="6980" y="22276"/>
                  <a:pt x="7563" y="22659"/>
                  <a:pt x="8128" y="22659"/>
                </a:cubicBezTo>
                <a:cubicBezTo>
                  <a:pt x="8719" y="22659"/>
                  <a:pt x="9289" y="22241"/>
                  <a:pt x="9787" y="21408"/>
                </a:cubicBezTo>
                <a:cubicBezTo>
                  <a:pt x="11697" y="18245"/>
                  <a:pt x="13945" y="15360"/>
                  <a:pt x="16292" y="12516"/>
                </a:cubicBezTo>
                <a:cubicBezTo>
                  <a:pt x="17804" y="10686"/>
                  <a:pt x="19236" y="8816"/>
                  <a:pt x="19813" y="6449"/>
                </a:cubicBezTo>
                <a:cubicBezTo>
                  <a:pt x="19853" y="6369"/>
                  <a:pt x="19972" y="6309"/>
                  <a:pt x="20052" y="6250"/>
                </a:cubicBezTo>
                <a:lnTo>
                  <a:pt x="20052" y="5116"/>
                </a:lnTo>
                <a:cubicBezTo>
                  <a:pt x="19753" y="5036"/>
                  <a:pt x="19833" y="4758"/>
                  <a:pt x="19773" y="4559"/>
                </a:cubicBezTo>
                <a:cubicBezTo>
                  <a:pt x="19017" y="1551"/>
                  <a:pt x="17067" y="0"/>
                  <a:pt x="140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0" name="Google Shape;510;p38"/>
          <p:cNvPicPr preferRelativeResize="0"/>
          <p:nvPr/>
        </p:nvPicPr>
        <p:blipFill>
          <a:blip r:embed="rId4">
            <a:alphaModFix/>
          </a:blip>
          <a:stretch>
            <a:fillRect/>
          </a:stretch>
        </p:blipFill>
        <p:spPr>
          <a:xfrm>
            <a:off x="6143750" y="0"/>
            <a:ext cx="1983865" cy="1385399"/>
          </a:xfrm>
          <a:prstGeom prst="rect">
            <a:avLst/>
          </a:prstGeom>
          <a:noFill/>
          <a:ln>
            <a:noFill/>
          </a:ln>
        </p:spPr>
      </p:pic>
      <p:pic>
        <p:nvPicPr>
          <p:cNvPr id="511" name="Google Shape;511;p38"/>
          <p:cNvPicPr preferRelativeResize="0"/>
          <p:nvPr/>
        </p:nvPicPr>
        <p:blipFill>
          <a:blip r:embed="rId5">
            <a:alphaModFix/>
          </a:blip>
          <a:stretch>
            <a:fillRect/>
          </a:stretch>
        </p:blipFill>
        <p:spPr>
          <a:xfrm rot="-255118">
            <a:off x="195522" y="3828424"/>
            <a:ext cx="755731" cy="1084001"/>
          </a:xfrm>
          <a:prstGeom prst="rect">
            <a:avLst/>
          </a:prstGeom>
          <a:noFill/>
          <a:ln cap="flat" cmpd="sng" w="9525">
            <a:solidFill>
              <a:schemeClr val="lt2"/>
            </a:solidFill>
            <a:prstDash val="solid"/>
            <a:round/>
            <a:headEnd len="sm" w="sm" type="none"/>
            <a:tailEnd len="sm" w="sm" type="none"/>
          </a:ln>
        </p:spPr>
      </p:pic>
      <p:pic>
        <p:nvPicPr>
          <p:cNvPr id="512" name="Google Shape;512;p38">
            <a:hlinkClick r:id="rId6"/>
          </p:cNvPr>
          <p:cNvPicPr preferRelativeResize="0"/>
          <p:nvPr/>
        </p:nvPicPr>
        <p:blipFill>
          <a:blip r:embed="rId7">
            <a:alphaModFix/>
          </a:blip>
          <a:stretch>
            <a:fillRect/>
          </a:stretch>
        </p:blipFill>
        <p:spPr>
          <a:xfrm>
            <a:off x="4524188" y="3091450"/>
            <a:ext cx="4447337" cy="356775"/>
          </a:xfrm>
          <a:prstGeom prst="rect">
            <a:avLst/>
          </a:prstGeom>
          <a:noFill/>
          <a:ln>
            <a:noFill/>
          </a:ln>
        </p:spPr>
      </p:pic>
      <p:pic>
        <p:nvPicPr>
          <p:cNvPr id="513" name="Google Shape;513;p38"/>
          <p:cNvPicPr preferRelativeResize="0"/>
          <p:nvPr/>
        </p:nvPicPr>
        <p:blipFill>
          <a:blip r:embed="rId8">
            <a:alphaModFix/>
          </a:blip>
          <a:stretch>
            <a:fillRect/>
          </a:stretch>
        </p:blipFill>
        <p:spPr>
          <a:xfrm>
            <a:off x="8651400" y="3188500"/>
            <a:ext cx="492600" cy="49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39"/>
          <p:cNvSpPr txBox="1"/>
          <p:nvPr/>
        </p:nvSpPr>
        <p:spPr>
          <a:xfrm>
            <a:off x="415425" y="1485275"/>
            <a:ext cx="26373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700">
                <a:latin typeface="Arvo"/>
                <a:ea typeface="Arvo"/>
                <a:cs typeface="Arvo"/>
                <a:sym typeface="Arvo"/>
              </a:rPr>
              <a:t>Un alto en el camino:</a:t>
            </a:r>
            <a:endParaRPr sz="1700">
              <a:latin typeface="Arvo"/>
              <a:ea typeface="Arvo"/>
              <a:cs typeface="Arvo"/>
              <a:sym typeface="Arvo"/>
            </a:endParaRPr>
          </a:p>
        </p:txBody>
      </p:sp>
      <p:sp>
        <p:nvSpPr>
          <p:cNvPr id="519" name="Google Shape;519;p39"/>
          <p:cNvSpPr txBox="1"/>
          <p:nvPr/>
        </p:nvSpPr>
        <p:spPr>
          <a:xfrm>
            <a:off x="1473000" y="874500"/>
            <a:ext cx="6206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Didact Gothic"/>
                <a:ea typeface="Didact Gothic"/>
                <a:cs typeface="Didact Gothic"/>
                <a:sym typeface="Didact Gothic"/>
              </a:rPr>
              <a:t>Analicemos los avances y  tomen los acuerdos que consideren necesarios para dar seguimiento a este trabajo.</a:t>
            </a:r>
            <a:endParaRPr sz="1500">
              <a:latin typeface="Didact Gothic"/>
              <a:ea typeface="Didact Gothic"/>
              <a:cs typeface="Didact Gothic"/>
              <a:sym typeface="Didact Gothic"/>
            </a:endParaRPr>
          </a:p>
        </p:txBody>
      </p:sp>
      <p:sp>
        <p:nvSpPr>
          <p:cNvPr id="520" name="Google Shape;520;p39"/>
          <p:cNvSpPr txBox="1"/>
          <p:nvPr/>
        </p:nvSpPr>
        <p:spPr>
          <a:xfrm>
            <a:off x="1589100" y="366600"/>
            <a:ext cx="65973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chemeClr val="accent1"/>
                </a:solidFill>
                <a:latin typeface="Arvo"/>
                <a:ea typeface="Arvo"/>
                <a:cs typeface="Arvo"/>
                <a:sym typeface="Arvo"/>
              </a:rPr>
              <a:t>Seguimiento al</a:t>
            </a:r>
            <a:r>
              <a:rPr b="1" lang="en" sz="2100">
                <a:solidFill>
                  <a:schemeClr val="accent1"/>
                </a:solidFill>
                <a:latin typeface="Arvo"/>
                <a:ea typeface="Arvo"/>
                <a:cs typeface="Arvo"/>
                <a:sym typeface="Arvo"/>
              </a:rPr>
              <a:t> Proceso de Mejora Continua</a:t>
            </a:r>
            <a:endParaRPr sz="2000">
              <a:solidFill>
                <a:schemeClr val="accent1"/>
              </a:solidFill>
              <a:latin typeface="Arvo"/>
              <a:ea typeface="Arvo"/>
              <a:cs typeface="Arvo"/>
              <a:sym typeface="Arvo"/>
            </a:endParaRPr>
          </a:p>
        </p:txBody>
      </p:sp>
      <p:sp>
        <p:nvSpPr>
          <p:cNvPr id="521" name="Google Shape;521;p39"/>
          <p:cNvSpPr txBox="1"/>
          <p:nvPr/>
        </p:nvSpPr>
        <p:spPr>
          <a:xfrm rot="-472">
            <a:off x="991259" y="1950899"/>
            <a:ext cx="4373400" cy="477000"/>
          </a:xfrm>
          <a:prstGeom prst="rect">
            <a:avLst/>
          </a:prstGeom>
          <a:solidFill>
            <a:schemeClr val="accent4"/>
          </a:solidFill>
          <a:ln cap="flat" cmpd="sng" w="9525">
            <a:solidFill>
              <a:schemeClr val="lt2"/>
            </a:solidFill>
            <a:prstDash val="lgDash"/>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900">
                <a:latin typeface="Arvo"/>
                <a:ea typeface="Arvo"/>
                <a:cs typeface="Arvo"/>
                <a:sym typeface="Arvo"/>
              </a:rPr>
              <a:t>¿Hasta dónde hemos llegado?</a:t>
            </a:r>
            <a:endParaRPr sz="1900">
              <a:latin typeface="Arvo"/>
              <a:ea typeface="Arvo"/>
              <a:cs typeface="Arvo"/>
              <a:sym typeface="Arvo"/>
            </a:endParaRPr>
          </a:p>
        </p:txBody>
      </p:sp>
      <p:sp>
        <p:nvSpPr>
          <p:cNvPr id="522" name="Google Shape;522;p39"/>
          <p:cNvSpPr txBox="1"/>
          <p:nvPr/>
        </p:nvSpPr>
        <p:spPr>
          <a:xfrm rot="-395">
            <a:off x="679125" y="2542756"/>
            <a:ext cx="5227200" cy="477000"/>
          </a:xfrm>
          <a:prstGeom prst="rect">
            <a:avLst/>
          </a:prstGeom>
          <a:solidFill>
            <a:schemeClr val="accent4"/>
          </a:solidFill>
          <a:ln cap="flat" cmpd="sng" w="9525">
            <a:solidFill>
              <a:schemeClr val="lt2"/>
            </a:solidFill>
            <a:prstDash val="lgDash"/>
            <a:round/>
            <a:headEnd len="sm" w="sm" type="none"/>
            <a:tailEnd len="sm" w="sm" type="none"/>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None/>
            </a:pPr>
            <a:r>
              <a:rPr lang="en" sz="1900">
                <a:latin typeface="Arvo"/>
                <a:ea typeface="Arvo"/>
                <a:cs typeface="Arvo"/>
                <a:sym typeface="Arvo"/>
              </a:rPr>
              <a:t>¿Qué haremos para lograr nuestras metas?</a:t>
            </a:r>
            <a:endParaRPr sz="1900">
              <a:latin typeface="Arvo"/>
              <a:ea typeface="Arvo"/>
              <a:cs typeface="Arvo"/>
              <a:sym typeface="Arvo"/>
            </a:endParaRPr>
          </a:p>
        </p:txBody>
      </p:sp>
      <p:pic>
        <p:nvPicPr>
          <p:cNvPr id="523" name="Google Shape;523;p39">
            <a:hlinkClick r:id="rId3"/>
          </p:cNvPr>
          <p:cNvPicPr preferRelativeResize="0"/>
          <p:nvPr/>
        </p:nvPicPr>
        <p:blipFill>
          <a:blip r:embed="rId4">
            <a:alphaModFix/>
          </a:blip>
          <a:stretch>
            <a:fillRect/>
          </a:stretch>
        </p:blipFill>
        <p:spPr>
          <a:xfrm rot="-258787">
            <a:off x="6217512" y="1363419"/>
            <a:ext cx="1541725" cy="2114336"/>
          </a:xfrm>
          <a:prstGeom prst="rect">
            <a:avLst/>
          </a:prstGeom>
          <a:noFill/>
          <a:ln>
            <a:noFill/>
          </a:ln>
        </p:spPr>
      </p:pic>
      <p:sp>
        <p:nvSpPr>
          <p:cNvPr id="524" name="Google Shape;524;p39"/>
          <p:cNvSpPr txBox="1"/>
          <p:nvPr/>
        </p:nvSpPr>
        <p:spPr>
          <a:xfrm>
            <a:off x="1142850" y="3783225"/>
            <a:ext cx="7272300" cy="1046700"/>
          </a:xfrm>
          <a:prstGeom prst="rect">
            <a:avLst/>
          </a:prstGeom>
          <a:solidFill>
            <a:srgbClr val="D9EAD3"/>
          </a:solidFill>
          <a:ln cap="flat" cmpd="sng" w="9525">
            <a:solidFill>
              <a:srgbClr val="38761D"/>
            </a:solidFill>
            <a:prstDash val="dash"/>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n">
                <a:latin typeface="Didact Gothic"/>
                <a:ea typeface="Didact Gothic"/>
                <a:cs typeface="Didact Gothic"/>
                <a:sym typeface="Didact Gothic"/>
              </a:rPr>
              <a:t>En el Proceso de Mejora Continua, entendemos el seguimiento como el monitoreo y acompañamiento sistemático y periódico de la ejecución de las acciones para conocer </a:t>
            </a:r>
            <a:r>
              <a:rPr b="1" lang="en">
                <a:latin typeface="Didact Gothic"/>
                <a:ea typeface="Didact Gothic"/>
                <a:cs typeface="Didact Gothic"/>
                <a:sym typeface="Didact Gothic"/>
              </a:rPr>
              <a:t>el avance</a:t>
            </a:r>
            <a:r>
              <a:rPr lang="en">
                <a:latin typeface="Didact Gothic"/>
                <a:ea typeface="Didact Gothic"/>
                <a:cs typeface="Didact Gothic"/>
                <a:sym typeface="Didact Gothic"/>
              </a:rPr>
              <a:t> en las metas y la consecución de los objetivos planteados, con el fin de </a:t>
            </a:r>
            <a:r>
              <a:rPr b="1" lang="en">
                <a:latin typeface="Didact Gothic"/>
                <a:ea typeface="Didact Gothic"/>
                <a:cs typeface="Didact Gothic"/>
                <a:sym typeface="Didact Gothic"/>
              </a:rPr>
              <a:t>detectar oportunidades,</a:t>
            </a:r>
            <a:r>
              <a:rPr lang="en">
                <a:latin typeface="Didact Gothic"/>
                <a:ea typeface="Didact Gothic"/>
                <a:cs typeface="Didact Gothic"/>
                <a:sym typeface="Didact Gothic"/>
              </a:rPr>
              <a:t> </a:t>
            </a:r>
            <a:r>
              <a:rPr b="1" lang="en">
                <a:latin typeface="Didact Gothic"/>
                <a:ea typeface="Didact Gothic"/>
                <a:cs typeface="Didact Gothic"/>
                <a:sym typeface="Didact Gothic"/>
              </a:rPr>
              <a:t>deficiencias, obstáculos o necesidades de ajuste.</a:t>
            </a:r>
            <a:endParaRPr sz="1700">
              <a:latin typeface="Didact Gothic"/>
              <a:ea typeface="Didact Gothic"/>
              <a:cs typeface="Didact Gothic"/>
              <a:sym typeface="Didact Gothic"/>
            </a:endParaRPr>
          </a:p>
        </p:txBody>
      </p:sp>
      <p:pic>
        <p:nvPicPr>
          <p:cNvPr id="525" name="Google Shape;525;p39">
            <a:hlinkClick r:id="rId5"/>
          </p:cNvPr>
          <p:cNvPicPr preferRelativeResize="0"/>
          <p:nvPr/>
        </p:nvPicPr>
        <p:blipFill>
          <a:blip r:embed="rId6">
            <a:alphaModFix/>
          </a:blip>
          <a:stretch>
            <a:fillRect/>
          </a:stretch>
        </p:blipFill>
        <p:spPr>
          <a:xfrm rot="239745">
            <a:off x="7140128" y="1767725"/>
            <a:ext cx="1326792" cy="1833325"/>
          </a:xfrm>
          <a:prstGeom prst="rect">
            <a:avLst/>
          </a:prstGeom>
          <a:noFill/>
          <a:ln>
            <a:noFill/>
          </a:ln>
        </p:spPr>
      </p:pic>
      <p:pic>
        <p:nvPicPr>
          <p:cNvPr id="526" name="Google Shape;526;p39">
            <a:hlinkClick r:id="rId7"/>
          </p:cNvPr>
          <p:cNvPicPr preferRelativeResize="0"/>
          <p:nvPr/>
        </p:nvPicPr>
        <p:blipFill>
          <a:blip r:embed="rId8">
            <a:alphaModFix/>
          </a:blip>
          <a:stretch>
            <a:fillRect/>
          </a:stretch>
        </p:blipFill>
        <p:spPr>
          <a:xfrm rot="-222407">
            <a:off x="388525" y="325149"/>
            <a:ext cx="812282" cy="1116100"/>
          </a:xfrm>
          <a:prstGeom prst="rect">
            <a:avLst/>
          </a:prstGeom>
          <a:noFill/>
          <a:ln cap="flat" cmpd="sng" w="19050">
            <a:solidFill>
              <a:srgbClr val="CCCCCC"/>
            </a:solidFill>
            <a:prstDash val="solid"/>
            <a:round/>
            <a:headEnd len="sm" w="sm" type="none"/>
            <a:tailEnd len="sm" w="sm" type="none"/>
          </a:ln>
        </p:spPr>
      </p:pic>
      <p:pic>
        <p:nvPicPr>
          <p:cNvPr id="527" name="Google Shape;527;p39"/>
          <p:cNvPicPr preferRelativeResize="0"/>
          <p:nvPr/>
        </p:nvPicPr>
        <p:blipFill>
          <a:blip r:embed="rId9">
            <a:alphaModFix/>
          </a:blip>
          <a:stretch>
            <a:fillRect/>
          </a:stretch>
        </p:blipFill>
        <p:spPr>
          <a:xfrm>
            <a:off x="1312225" y="300050"/>
            <a:ext cx="585000" cy="585000"/>
          </a:xfrm>
          <a:prstGeom prst="rect">
            <a:avLst/>
          </a:prstGeom>
          <a:noFill/>
          <a:ln>
            <a:noFill/>
          </a:ln>
        </p:spPr>
      </p:pic>
      <p:sp>
        <p:nvSpPr>
          <p:cNvPr id="528" name="Google Shape;528;p39"/>
          <p:cNvSpPr txBox="1"/>
          <p:nvPr/>
        </p:nvSpPr>
        <p:spPr>
          <a:xfrm>
            <a:off x="292875" y="3089525"/>
            <a:ext cx="5999700" cy="554100"/>
          </a:xfrm>
          <a:prstGeom prst="rect">
            <a:avLst/>
          </a:prstGeom>
          <a:noFill/>
          <a:ln>
            <a:noFill/>
          </a:ln>
        </p:spPr>
        <p:txBody>
          <a:bodyPr anchorCtr="0" anchor="t" bIns="91425" lIns="91425" spcFirstLastPara="1" rIns="91425" wrap="square" tIns="91425">
            <a:spAutoFit/>
          </a:bodyPr>
          <a:lstStyle/>
          <a:p>
            <a:pPr indent="0" lvl="0" marL="0" marR="262542" rtl="0" algn="just">
              <a:lnSpc>
                <a:spcPct val="97999"/>
              </a:lnSpc>
              <a:spcBef>
                <a:spcPts val="0"/>
              </a:spcBef>
              <a:spcAft>
                <a:spcPts val="0"/>
              </a:spcAft>
              <a:buNone/>
            </a:pPr>
            <a:r>
              <a:rPr b="1" lang="en" sz="1200">
                <a:solidFill>
                  <a:schemeClr val="accent1"/>
                </a:solidFill>
                <a:latin typeface="Sintony"/>
                <a:ea typeface="Sintony"/>
                <a:cs typeface="Sintony"/>
                <a:sym typeface="Sintony"/>
              </a:rPr>
              <a:t>Revisen</a:t>
            </a:r>
            <a:r>
              <a:rPr b="1" lang="en" sz="1200">
                <a:solidFill>
                  <a:srgbClr val="BB9256"/>
                </a:solidFill>
                <a:latin typeface="Sintony"/>
                <a:ea typeface="Sintony"/>
                <a:cs typeface="Sintony"/>
                <a:sym typeface="Sintony"/>
              </a:rPr>
              <a:t> </a:t>
            </a:r>
            <a:r>
              <a:rPr lang="en" sz="1200">
                <a:solidFill>
                  <a:srgbClr val="1D1D1B"/>
                </a:solidFill>
                <a:latin typeface="Sintony"/>
                <a:ea typeface="Sintony"/>
                <a:cs typeface="Sintony"/>
                <a:sym typeface="Sintony"/>
              </a:rPr>
              <a:t>si las estrategias de seguimiento que definieron fue la adecuada. </a:t>
            </a:r>
            <a:endParaRPr sz="1200">
              <a:solidFill>
                <a:srgbClr val="1D1D1B"/>
              </a:solidFill>
              <a:latin typeface="Sintony"/>
              <a:ea typeface="Sintony"/>
              <a:cs typeface="Sintony"/>
              <a:sym typeface="Sintony"/>
            </a:endParaRPr>
          </a:p>
          <a:p>
            <a:pPr indent="0" lvl="0" marL="0" marR="262542" rtl="0" algn="just">
              <a:lnSpc>
                <a:spcPct val="97999"/>
              </a:lnSpc>
              <a:spcBef>
                <a:spcPts val="0"/>
              </a:spcBef>
              <a:spcAft>
                <a:spcPts val="0"/>
              </a:spcAft>
              <a:buNone/>
            </a:pPr>
            <a:r>
              <a:rPr b="1" lang="en" sz="1200">
                <a:solidFill>
                  <a:srgbClr val="1D1D1B"/>
                </a:solidFill>
                <a:latin typeface="Sintony"/>
                <a:ea typeface="Sintony"/>
                <a:cs typeface="Sintony"/>
                <a:sym typeface="Sintony"/>
              </a:rPr>
              <a:t>De no ser así, decidan qué ajustes deben realizar.</a:t>
            </a:r>
            <a:endParaRPr b="1" sz="1200">
              <a:solidFill>
                <a:srgbClr val="1D1D1B"/>
              </a:solidFill>
              <a:latin typeface="Sintony"/>
              <a:ea typeface="Sintony"/>
              <a:cs typeface="Sintony"/>
              <a:sym typeface="Sintony"/>
            </a:endParaRPr>
          </a:p>
        </p:txBody>
      </p:sp>
      <p:sp>
        <p:nvSpPr>
          <p:cNvPr id="529" name="Google Shape;529;p39"/>
          <p:cNvSpPr/>
          <p:nvPr/>
        </p:nvSpPr>
        <p:spPr>
          <a:xfrm>
            <a:off x="6694788" y="2784706"/>
            <a:ext cx="984613" cy="1163740"/>
          </a:xfrm>
          <a:custGeom>
            <a:rect b="b" l="l" r="r" t="t"/>
            <a:pathLst>
              <a:path extrusionOk="0" h="7161475" w="5791843">
                <a:moveTo>
                  <a:pt x="0" y="0"/>
                </a:moveTo>
                <a:lnTo>
                  <a:pt x="5791843" y="0"/>
                </a:lnTo>
                <a:lnTo>
                  <a:pt x="5791843" y="7161475"/>
                </a:lnTo>
                <a:lnTo>
                  <a:pt x="0" y="7161475"/>
                </a:lnTo>
                <a:lnTo>
                  <a:pt x="0" y="0"/>
                </a:lnTo>
                <a:close/>
              </a:path>
            </a:pathLst>
          </a:custGeom>
          <a:blipFill rotWithShape="1">
            <a:blip r:embed="rId10">
              <a:alphaModFix/>
            </a:blip>
            <a:stretch>
              <a:fillRect b="0" l="0" r="0" t="0"/>
            </a:stretch>
          </a:blipFill>
          <a:ln>
            <a:noFill/>
          </a:ln>
        </p:spPr>
      </p:sp>
      <p:pic>
        <p:nvPicPr>
          <p:cNvPr id="530" name="Google Shape;530;p39"/>
          <p:cNvPicPr preferRelativeResize="0"/>
          <p:nvPr/>
        </p:nvPicPr>
        <p:blipFill>
          <a:blip r:embed="rId11">
            <a:alphaModFix/>
          </a:blip>
          <a:stretch>
            <a:fillRect/>
          </a:stretch>
        </p:blipFill>
        <p:spPr>
          <a:xfrm>
            <a:off x="991250" y="1028400"/>
            <a:ext cx="492600" cy="492600"/>
          </a:xfrm>
          <a:prstGeom prst="rect">
            <a:avLst/>
          </a:prstGeom>
          <a:noFill/>
          <a:ln>
            <a:noFill/>
          </a:ln>
        </p:spPr>
      </p:pic>
      <p:pic>
        <p:nvPicPr>
          <p:cNvPr id="531" name="Google Shape;531;p39"/>
          <p:cNvPicPr preferRelativeResize="0"/>
          <p:nvPr/>
        </p:nvPicPr>
        <p:blipFill>
          <a:blip r:embed="rId11">
            <a:alphaModFix/>
          </a:blip>
          <a:stretch>
            <a:fillRect/>
          </a:stretch>
        </p:blipFill>
        <p:spPr>
          <a:xfrm>
            <a:off x="7922550" y="3290625"/>
            <a:ext cx="492600" cy="492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40"/>
          <p:cNvSpPr/>
          <p:nvPr/>
        </p:nvSpPr>
        <p:spPr>
          <a:xfrm>
            <a:off x="826250" y="975450"/>
            <a:ext cx="7451400" cy="3999300"/>
          </a:xfrm>
          <a:prstGeom prst="roundRect">
            <a:avLst>
              <a:gd fmla="val 6668" name="adj"/>
            </a:avLst>
          </a:prstGeom>
          <a:solidFill>
            <a:schemeClr val="accent3"/>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ind"/>
              <a:ea typeface="Hind"/>
              <a:cs typeface="Hind"/>
              <a:sym typeface="Hind"/>
            </a:endParaRPr>
          </a:p>
        </p:txBody>
      </p:sp>
      <p:sp>
        <p:nvSpPr>
          <p:cNvPr id="537" name="Google Shape;537;p40"/>
          <p:cNvSpPr/>
          <p:nvPr/>
        </p:nvSpPr>
        <p:spPr>
          <a:xfrm>
            <a:off x="8377400" y="2687260"/>
            <a:ext cx="166689" cy="178720"/>
          </a:xfrm>
          <a:custGeom>
            <a:rect b="b" l="l" r="r" t="t"/>
            <a:pathLst>
              <a:path extrusionOk="0" h="20263" w="18899">
                <a:moveTo>
                  <a:pt x="14148" y="0"/>
                </a:moveTo>
                <a:cubicBezTo>
                  <a:pt x="10767" y="0"/>
                  <a:pt x="8288" y="1687"/>
                  <a:pt x="7082" y="4857"/>
                </a:cubicBezTo>
                <a:cubicBezTo>
                  <a:pt x="6915" y="5304"/>
                  <a:pt x="6766" y="5475"/>
                  <a:pt x="6558" y="5475"/>
                </a:cubicBezTo>
                <a:cubicBezTo>
                  <a:pt x="6396" y="5475"/>
                  <a:pt x="6198" y="5372"/>
                  <a:pt x="5929" y="5215"/>
                </a:cubicBezTo>
                <a:cubicBezTo>
                  <a:pt x="5033" y="4678"/>
                  <a:pt x="4059" y="4300"/>
                  <a:pt x="3362" y="4280"/>
                </a:cubicBezTo>
                <a:cubicBezTo>
                  <a:pt x="1393" y="4280"/>
                  <a:pt x="239" y="5076"/>
                  <a:pt x="100" y="6369"/>
                </a:cubicBezTo>
                <a:cubicBezTo>
                  <a:pt x="1" y="7264"/>
                  <a:pt x="20" y="8159"/>
                  <a:pt x="180" y="9034"/>
                </a:cubicBezTo>
                <a:cubicBezTo>
                  <a:pt x="657" y="12018"/>
                  <a:pt x="2666" y="13988"/>
                  <a:pt x="4715" y="15917"/>
                </a:cubicBezTo>
                <a:cubicBezTo>
                  <a:pt x="6605" y="17668"/>
                  <a:pt x="8992" y="18623"/>
                  <a:pt x="11260" y="19757"/>
                </a:cubicBezTo>
                <a:cubicBezTo>
                  <a:pt x="11912" y="20093"/>
                  <a:pt x="12509" y="20263"/>
                  <a:pt x="13037" y="20263"/>
                </a:cubicBezTo>
                <a:cubicBezTo>
                  <a:pt x="14073" y="20263"/>
                  <a:pt x="14843" y="19608"/>
                  <a:pt x="15238" y="18265"/>
                </a:cubicBezTo>
                <a:cubicBezTo>
                  <a:pt x="16571" y="13848"/>
                  <a:pt x="18222" y="9492"/>
                  <a:pt x="18640" y="4837"/>
                </a:cubicBezTo>
                <a:cubicBezTo>
                  <a:pt x="18899" y="1953"/>
                  <a:pt x="16989" y="63"/>
                  <a:pt x="14383" y="3"/>
                </a:cubicBezTo>
                <a:cubicBezTo>
                  <a:pt x="14304" y="1"/>
                  <a:pt x="14226" y="0"/>
                  <a:pt x="14148" y="0"/>
                </a:cubicBezTo>
                <a:close/>
              </a:path>
            </a:pathLst>
          </a:custGeom>
          <a:solidFill>
            <a:srgbClr val="EE9E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8" name="Google Shape;538;p40"/>
          <p:cNvPicPr preferRelativeResize="0"/>
          <p:nvPr/>
        </p:nvPicPr>
        <p:blipFill>
          <a:blip r:embed="rId3">
            <a:alphaModFix/>
          </a:blip>
          <a:stretch>
            <a:fillRect/>
          </a:stretch>
        </p:blipFill>
        <p:spPr>
          <a:xfrm rot="-1572335">
            <a:off x="8122075" y="3951475"/>
            <a:ext cx="1384449" cy="1314201"/>
          </a:xfrm>
          <a:prstGeom prst="rect">
            <a:avLst/>
          </a:prstGeom>
          <a:noFill/>
          <a:ln>
            <a:noFill/>
          </a:ln>
        </p:spPr>
      </p:pic>
      <p:pic>
        <p:nvPicPr>
          <p:cNvPr id="539" name="Google Shape;539;p40">
            <a:hlinkClick r:id="rId4"/>
          </p:cNvPr>
          <p:cNvPicPr preferRelativeResize="0"/>
          <p:nvPr/>
        </p:nvPicPr>
        <p:blipFill>
          <a:blip r:embed="rId5">
            <a:alphaModFix/>
          </a:blip>
          <a:stretch>
            <a:fillRect/>
          </a:stretch>
        </p:blipFill>
        <p:spPr>
          <a:xfrm rot="-363303">
            <a:off x="445926" y="3400844"/>
            <a:ext cx="977050" cy="1526631"/>
          </a:xfrm>
          <a:prstGeom prst="rect">
            <a:avLst/>
          </a:prstGeom>
          <a:noFill/>
          <a:ln>
            <a:noFill/>
          </a:ln>
        </p:spPr>
      </p:pic>
      <p:sp>
        <p:nvSpPr>
          <p:cNvPr id="540" name="Google Shape;540;p40"/>
          <p:cNvSpPr txBox="1"/>
          <p:nvPr/>
        </p:nvSpPr>
        <p:spPr>
          <a:xfrm>
            <a:off x="1445050" y="237150"/>
            <a:ext cx="6093600" cy="577800"/>
          </a:xfrm>
          <a:prstGeom prst="rect">
            <a:avLst/>
          </a:prstGeom>
          <a:solidFill>
            <a:schemeClr val="dk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accent6"/>
                </a:solidFill>
                <a:latin typeface="Hind"/>
                <a:ea typeface="Hind"/>
                <a:cs typeface="Hind"/>
                <a:sym typeface="Hind"/>
              </a:rPr>
              <a:t>      </a:t>
            </a:r>
            <a:r>
              <a:rPr b="1" lang="en" sz="2400">
                <a:solidFill>
                  <a:schemeClr val="accent6"/>
                </a:solidFill>
                <a:latin typeface="Hind"/>
                <a:ea typeface="Hind"/>
                <a:cs typeface="Hind"/>
                <a:sym typeface="Hind"/>
              </a:rPr>
              <a:t>Asuntos particulares </a:t>
            </a:r>
            <a:r>
              <a:rPr lang="en" sz="2400">
                <a:solidFill>
                  <a:schemeClr val="accent6"/>
                </a:solidFill>
                <a:latin typeface="Hind"/>
                <a:ea typeface="Hind"/>
                <a:cs typeface="Hind"/>
                <a:sym typeface="Hind"/>
              </a:rPr>
              <a:t>de la escuela </a:t>
            </a:r>
            <a:endParaRPr sz="2500">
              <a:solidFill>
                <a:schemeClr val="accent6"/>
              </a:solidFill>
              <a:latin typeface="Hind"/>
              <a:ea typeface="Hind"/>
              <a:cs typeface="Hind"/>
              <a:sym typeface="Hind"/>
            </a:endParaRPr>
          </a:p>
          <a:p>
            <a:pPr indent="0" lvl="0" marL="0" rtl="0" algn="ctr">
              <a:spcBef>
                <a:spcPts val="0"/>
              </a:spcBef>
              <a:spcAft>
                <a:spcPts val="0"/>
              </a:spcAft>
              <a:buNone/>
            </a:pPr>
            <a:r>
              <a:t/>
            </a:r>
            <a:endParaRPr sz="2500">
              <a:solidFill>
                <a:schemeClr val="accent6"/>
              </a:solidFill>
              <a:latin typeface="Hind"/>
              <a:ea typeface="Hind"/>
              <a:cs typeface="Hind"/>
              <a:sym typeface="Hind"/>
            </a:endParaRPr>
          </a:p>
        </p:txBody>
      </p:sp>
      <p:pic>
        <p:nvPicPr>
          <p:cNvPr id="541" name="Google Shape;541;p40"/>
          <p:cNvPicPr preferRelativeResize="0"/>
          <p:nvPr/>
        </p:nvPicPr>
        <p:blipFill>
          <a:blip r:embed="rId6">
            <a:alphaModFix/>
          </a:blip>
          <a:stretch>
            <a:fillRect/>
          </a:stretch>
        </p:blipFill>
        <p:spPr>
          <a:xfrm>
            <a:off x="1633400" y="302525"/>
            <a:ext cx="447050" cy="447050"/>
          </a:xfrm>
          <a:prstGeom prst="rect">
            <a:avLst/>
          </a:prstGeom>
          <a:noFill/>
          <a:ln>
            <a:noFill/>
          </a:ln>
        </p:spPr>
      </p:pic>
      <p:pic>
        <p:nvPicPr>
          <p:cNvPr id="542" name="Google Shape;542;p40">
            <a:hlinkClick r:id="rId7"/>
          </p:cNvPr>
          <p:cNvPicPr preferRelativeResize="0"/>
          <p:nvPr/>
        </p:nvPicPr>
        <p:blipFill>
          <a:blip r:embed="rId8">
            <a:alphaModFix/>
          </a:blip>
          <a:stretch>
            <a:fillRect/>
          </a:stretch>
        </p:blipFill>
        <p:spPr>
          <a:xfrm>
            <a:off x="5830225" y="1070750"/>
            <a:ext cx="2340000" cy="2386800"/>
          </a:xfrm>
          <a:prstGeom prst="roundRect">
            <a:avLst>
              <a:gd fmla="val 6263" name="adj"/>
            </a:avLst>
          </a:prstGeom>
          <a:noFill/>
          <a:ln>
            <a:noFill/>
          </a:ln>
        </p:spPr>
      </p:pic>
      <p:pic>
        <p:nvPicPr>
          <p:cNvPr id="543" name="Google Shape;543;p40"/>
          <p:cNvPicPr preferRelativeResize="0"/>
          <p:nvPr/>
        </p:nvPicPr>
        <p:blipFill>
          <a:blip r:embed="rId9">
            <a:alphaModFix/>
          </a:blip>
          <a:stretch>
            <a:fillRect/>
          </a:stretch>
        </p:blipFill>
        <p:spPr>
          <a:xfrm>
            <a:off x="7785050" y="3142025"/>
            <a:ext cx="492600" cy="492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41"/>
          <p:cNvSpPr txBox="1"/>
          <p:nvPr>
            <p:ph type="title"/>
          </p:nvPr>
        </p:nvSpPr>
        <p:spPr>
          <a:xfrm>
            <a:off x="2093702" y="857900"/>
            <a:ext cx="4956600" cy="105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6700">
                <a:solidFill>
                  <a:schemeClr val="lt1"/>
                </a:solidFill>
                <a:latin typeface="Arvo"/>
                <a:ea typeface="Arvo"/>
                <a:cs typeface="Arvo"/>
                <a:sym typeface="Arvo"/>
              </a:rPr>
              <a:t>GRACIAS</a:t>
            </a:r>
            <a:endParaRPr sz="6700">
              <a:solidFill>
                <a:schemeClr val="lt1"/>
              </a:solidFill>
              <a:latin typeface="Arvo"/>
              <a:ea typeface="Arvo"/>
              <a:cs typeface="Arvo"/>
              <a:sym typeface="Arvo"/>
            </a:endParaRPr>
          </a:p>
        </p:txBody>
      </p:sp>
      <p:sp>
        <p:nvSpPr>
          <p:cNvPr id="549" name="Google Shape;549;p41"/>
          <p:cNvSpPr txBox="1"/>
          <p:nvPr/>
        </p:nvSpPr>
        <p:spPr>
          <a:xfrm>
            <a:off x="2496150" y="2180550"/>
            <a:ext cx="4151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3"/>
                </a:solidFill>
                <a:latin typeface="Annie Use Your Telescope"/>
                <a:ea typeface="Annie Use Your Telescope"/>
                <a:cs typeface="Annie Use Your Telescope"/>
                <a:sym typeface="Annie Use Your Telescope"/>
              </a:rPr>
              <a:t>No es lo que llevas en los bolsillos</a:t>
            </a:r>
            <a:endParaRPr sz="1700">
              <a:solidFill>
                <a:schemeClr val="accent3"/>
              </a:solidFill>
              <a:latin typeface="Annie Use Your Telescope"/>
              <a:ea typeface="Annie Use Your Telescope"/>
              <a:cs typeface="Annie Use Your Telescope"/>
              <a:sym typeface="Annie Use Your Telescope"/>
            </a:endParaRPr>
          </a:p>
          <a:p>
            <a:pPr indent="0" lvl="0" marL="0" rtl="0" algn="ctr">
              <a:spcBef>
                <a:spcPts val="0"/>
              </a:spcBef>
              <a:spcAft>
                <a:spcPts val="0"/>
              </a:spcAft>
              <a:buNone/>
            </a:pPr>
            <a:r>
              <a:rPr lang="en" sz="1700">
                <a:solidFill>
                  <a:schemeClr val="accent3"/>
                </a:solidFill>
                <a:latin typeface="Annie Use Your Telescope"/>
                <a:ea typeface="Annie Use Your Telescope"/>
                <a:cs typeface="Annie Use Your Telescope"/>
                <a:sym typeface="Annie Use Your Telescope"/>
              </a:rPr>
              <a:t>lo que te hace ser valioso</a:t>
            </a:r>
            <a:endParaRPr sz="1700">
              <a:solidFill>
                <a:schemeClr val="accent3"/>
              </a:solidFill>
              <a:latin typeface="Annie Use Your Telescope"/>
              <a:ea typeface="Annie Use Your Telescope"/>
              <a:cs typeface="Annie Use Your Telescope"/>
              <a:sym typeface="Annie Use Your Telescope"/>
            </a:endParaRPr>
          </a:p>
          <a:p>
            <a:pPr indent="0" lvl="0" marL="0" rtl="0" algn="ctr">
              <a:spcBef>
                <a:spcPts val="0"/>
              </a:spcBef>
              <a:spcAft>
                <a:spcPts val="0"/>
              </a:spcAft>
              <a:buNone/>
            </a:pPr>
            <a:r>
              <a:rPr lang="en" sz="1700">
                <a:solidFill>
                  <a:schemeClr val="accent3"/>
                </a:solidFill>
                <a:latin typeface="Annie Use Your Telescope"/>
                <a:ea typeface="Annie Use Your Telescope"/>
                <a:cs typeface="Annie Use Your Telescope"/>
                <a:sym typeface="Annie Use Your Telescope"/>
              </a:rPr>
              <a:t>sino lo que dejas en el corazón de los demás...</a:t>
            </a:r>
            <a:endParaRPr sz="1700">
              <a:solidFill>
                <a:schemeClr val="accent3"/>
              </a:solidFill>
              <a:latin typeface="Annie Use Your Telescope"/>
              <a:ea typeface="Annie Use Your Telescope"/>
              <a:cs typeface="Annie Use Your Telescope"/>
              <a:sym typeface="Annie Use Your Telescope"/>
            </a:endParaRPr>
          </a:p>
        </p:txBody>
      </p:sp>
      <p:pic>
        <p:nvPicPr>
          <p:cNvPr id="550" name="Google Shape;550;p41"/>
          <p:cNvPicPr preferRelativeResize="0"/>
          <p:nvPr/>
        </p:nvPicPr>
        <p:blipFill>
          <a:blip r:embed="rId3">
            <a:alphaModFix/>
          </a:blip>
          <a:stretch>
            <a:fillRect/>
          </a:stretch>
        </p:blipFill>
        <p:spPr>
          <a:xfrm rot="-1528086">
            <a:off x="6353739" y="1435896"/>
            <a:ext cx="2852546" cy="2707810"/>
          </a:xfrm>
          <a:prstGeom prst="rect">
            <a:avLst/>
          </a:prstGeom>
          <a:noFill/>
          <a:ln>
            <a:noFill/>
          </a:ln>
        </p:spPr>
      </p:pic>
      <p:sp>
        <p:nvSpPr>
          <p:cNvPr id="551" name="Google Shape;551;p41"/>
          <p:cNvSpPr/>
          <p:nvPr/>
        </p:nvSpPr>
        <p:spPr>
          <a:xfrm>
            <a:off x="4452300" y="1997538"/>
            <a:ext cx="239400" cy="183000"/>
          </a:xfrm>
          <a:prstGeom prst="hear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2" name="Google Shape;552;p41"/>
          <p:cNvPicPr preferRelativeResize="0"/>
          <p:nvPr/>
        </p:nvPicPr>
        <p:blipFill rotWithShape="1">
          <a:blip r:embed="rId4">
            <a:alphaModFix/>
          </a:blip>
          <a:srcRect b="192200" l="131660" r="-131660" t="-192200"/>
          <a:stretch/>
        </p:blipFill>
        <p:spPr>
          <a:xfrm>
            <a:off x="1983725" y="1814576"/>
            <a:ext cx="1322248" cy="105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omantic Relationship Workshop by Slidesgo">
  <a:themeElements>
    <a:clrScheme name="Simple Light">
      <a:dk1>
        <a:srgbClr val="000D2D"/>
      </a:dk1>
      <a:lt1>
        <a:srgbClr val="FCF1DE"/>
      </a:lt1>
      <a:dk2>
        <a:srgbClr val="EF9E9A"/>
      </a:dk2>
      <a:lt2>
        <a:srgbClr val="FF7940"/>
      </a:lt2>
      <a:accent1>
        <a:srgbClr val="BA3208"/>
      </a:accent1>
      <a:accent2>
        <a:srgbClr val="F95411"/>
      </a:accent2>
      <a:accent3>
        <a:srgbClr val="FFFFFF"/>
      </a:accent3>
      <a:accent4>
        <a:srgbClr val="FFFFFF"/>
      </a:accent4>
      <a:accent5>
        <a:srgbClr val="FFFFFF"/>
      </a:accent5>
      <a:accent6>
        <a:srgbClr val="FFFFFF"/>
      </a:accent6>
      <a:hlink>
        <a:srgbClr val="000D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