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74" r:id="rId4"/>
    <p:sldId id="260" r:id="rId5"/>
    <p:sldId id="263" r:id="rId6"/>
    <p:sldId id="264" r:id="rId7"/>
    <p:sldId id="265" r:id="rId8"/>
    <p:sldId id="256" r:id="rId9"/>
    <p:sldId id="271" r:id="rId10"/>
    <p:sldId id="268" r:id="rId11"/>
    <p:sldId id="272" r:id="rId12"/>
    <p:sldId id="278" r:id="rId13"/>
    <p:sldId id="273" r:id="rId14"/>
    <p:sldId id="275" r:id="rId15"/>
    <p:sldId id="276" r:id="rId16"/>
    <p:sldId id="267" r:id="rId17"/>
    <p:sldId id="277" r:id="rId18"/>
    <p:sldId id="279" r:id="rId19"/>
    <p:sldId id="28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6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7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14556E3-28D9-4B47-910D-68D823EE36A9}" type="datetimeFigureOut">
              <a:rPr lang="es-MX" smtClean="0"/>
              <a:t>22/01/2024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29183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14556E3-28D9-4B47-910D-68D823EE36A9}" type="datetimeFigureOut">
              <a:rPr lang="es-MX" smtClean="0"/>
              <a:t>22/01/2024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186423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14556E3-28D9-4B47-910D-68D823EE36A9}" type="datetimeFigureOut">
              <a:rPr lang="es-MX" smtClean="0"/>
              <a:t>22/01/2024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304468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14556E3-28D9-4B47-910D-68D823EE36A9}" type="datetimeFigureOut">
              <a:rPr lang="es-MX" smtClean="0"/>
              <a:t>22/01/2024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391596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14556E3-28D9-4B47-910D-68D823EE36A9}" type="datetimeFigureOut">
              <a:rPr lang="es-MX" smtClean="0"/>
              <a:t>22/01/2024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25934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14556E3-28D9-4B47-910D-68D823EE36A9}" type="datetimeFigureOut">
              <a:rPr lang="es-MX" smtClean="0"/>
              <a:t>22/01/2024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184290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4556E3-28D9-4B47-910D-68D823EE36A9}" type="datetimeFigureOut">
              <a:rPr lang="es-MX" smtClean="0"/>
              <a:t>22/01/2024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253918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14556E3-28D9-4B47-910D-68D823EE36A9}" type="datetimeFigureOut">
              <a:rPr lang="es-MX" smtClean="0"/>
              <a:t>22/01/2024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2876074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14556E3-28D9-4B47-910D-68D823EE36A9}" type="datetimeFigureOut">
              <a:rPr lang="es-MX" smtClean="0"/>
              <a:t>22/01/2024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1736191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14556E3-28D9-4B47-910D-68D823EE36A9}" type="datetimeFigureOut">
              <a:rPr lang="es-MX" smtClean="0"/>
              <a:t>22/01/2024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108715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14556E3-28D9-4B47-910D-68D823EE36A9}" type="datetimeFigureOut">
              <a:rPr lang="es-MX" smtClean="0"/>
              <a:t>22/01/2024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F6ED660-077F-4B90-97A5-4AA1ECDBE1CA}" type="slidenum">
              <a:rPr lang="es-MX" smtClean="0"/>
              <a:t>‹Nº›</a:t>
            </a:fld>
            <a:endParaRPr lang="es-MX"/>
          </a:p>
        </p:txBody>
      </p:sp>
    </p:spTree>
    <p:extLst>
      <p:ext uri="{BB962C8B-B14F-4D97-AF65-F5344CB8AC3E}">
        <p14:creationId xmlns:p14="http://schemas.microsoft.com/office/powerpoint/2010/main" val="125360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4556E3-28D9-4B47-910D-68D823EE36A9}" type="datetimeFigureOut">
              <a:rPr lang="es-MX" smtClean="0"/>
              <a:t>22/01/2024</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6ED660-077F-4B90-97A5-4AA1ECDBE1CA}" type="slidenum">
              <a:rPr lang="es-MX" smtClean="0"/>
              <a:t>‹Nº›</a:t>
            </a:fld>
            <a:endParaRPr lang="es-MX"/>
          </a:p>
        </p:txBody>
      </p:sp>
    </p:spTree>
    <p:extLst>
      <p:ext uri="{BB962C8B-B14F-4D97-AF65-F5344CB8AC3E}">
        <p14:creationId xmlns:p14="http://schemas.microsoft.com/office/powerpoint/2010/main" val="15232672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audio" Target="../media/media1.mp3"/><Relationship Id="rId16" Type="http://schemas.openxmlformats.org/officeDocument/2006/relationships/image" Target="../media/image12.png"/><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5" Type="http://schemas.openxmlformats.org/officeDocument/2006/relationships/image" Target="../media/image11.png"/><Relationship Id="rId10" Type="http://schemas.microsoft.com/office/2007/relationships/hdphoto" Target="../media/hdphoto1.wdp"/><Relationship Id="rId4" Type="http://schemas.openxmlformats.org/officeDocument/2006/relationships/image" Target="../media/image1.jpeg"/><Relationship Id="rId9" Type="http://schemas.openxmlformats.org/officeDocument/2006/relationships/image" Target="../media/image6.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6.jpeg"/><Relationship Id="rId12" Type="http://schemas.openxmlformats.org/officeDocument/2006/relationships/image" Target="../media/image1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eg"/><Relationship Id="rId10" Type="http://schemas.openxmlformats.org/officeDocument/2006/relationships/image" Target="../media/image10.png"/><Relationship Id="rId4" Type="http://schemas.openxmlformats.org/officeDocument/2006/relationships/image" Target="../media/image13.jpeg"/><Relationship Id="rId9"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2.png"/><Relationship Id="rId5" Type="http://schemas.openxmlformats.org/officeDocument/2006/relationships/image" Target="../media/image19.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0.png"/><Relationship Id="rId11" Type="http://schemas.openxmlformats.org/officeDocument/2006/relationships/image" Target="../media/image25.png"/><Relationship Id="rId5" Type="http://schemas.microsoft.com/office/2007/relationships/hdphoto" Target="../media/hdphoto2.wdp"/><Relationship Id="rId10"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0.png"/><Relationship Id="rId11" Type="http://schemas.openxmlformats.org/officeDocument/2006/relationships/image" Target="../media/image28.png"/><Relationship Id="rId5" Type="http://schemas.microsoft.com/office/2007/relationships/hdphoto" Target="../media/hdphoto3.wdp"/><Relationship Id="rId10"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0.png"/><Relationship Id="rId11" Type="http://schemas.openxmlformats.org/officeDocument/2006/relationships/image" Target="../media/image31.png"/><Relationship Id="rId5" Type="http://schemas.microsoft.com/office/2007/relationships/hdphoto" Target="../media/hdphoto4.wdp"/><Relationship Id="rId10"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0.png"/><Relationship Id="rId11" Type="http://schemas.openxmlformats.org/officeDocument/2006/relationships/image" Target="../media/image34.jpeg"/><Relationship Id="rId5" Type="http://schemas.microsoft.com/office/2007/relationships/hdphoto" Target="../media/hdphoto5.wdp"/><Relationship Id="rId10" Type="http://schemas.openxmlformats.org/officeDocument/2006/relationships/image" Target="../media/image33.jpeg"/><Relationship Id="rId4" Type="http://schemas.openxmlformats.org/officeDocument/2006/relationships/image" Target="../media/image32.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6.wdp"/><Relationship Id="rId18" Type="http://schemas.openxmlformats.org/officeDocument/2006/relationships/image" Target="../media/image39.png"/><Relationship Id="rId26" Type="http://schemas.openxmlformats.org/officeDocument/2006/relationships/image" Target="../media/image43.png"/><Relationship Id="rId3" Type="http://schemas.openxmlformats.org/officeDocument/2006/relationships/image" Target="../media/image25.png"/><Relationship Id="rId21" Type="http://schemas.microsoft.com/office/2007/relationships/hdphoto" Target="../media/hdphoto5.wdp"/><Relationship Id="rId7" Type="http://schemas.microsoft.com/office/2007/relationships/hdphoto" Target="../media/hdphoto4.wdp"/><Relationship Id="rId12" Type="http://schemas.openxmlformats.org/officeDocument/2006/relationships/image" Target="../media/image36.png"/><Relationship Id="rId17" Type="http://schemas.microsoft.com/office/2007/relationships/hdphoto" Target="../media/hdphoto8.wdp"/><Relationship Id="rId25" Type="http://schemas.openxmlformats.org/officeDocument/2006/relationships/image" Target="../media/image2.png"/><Relationship Id="rId2" Type="http://schemas.openxmlformats.org/officeDocument/2006/relationships/image" Target="../media/image1.jpeg"/><Relationship Id="rId16" Type="http://schemas.openxmlformats.org/officeDocument/2006/relationships/image" Target="../media/image38.png"/><Relationship Id="rId20"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9.png"/><Relationship Id="rId11" Type="http://schemas.microsoft.com/office/2007/relationships/hdphoto" Target="../media/hdphoto3.wdp"/><Relationship Id="rId24" Type="http://schemas.openxmlformats.org/officeDocument/2006/relationships/image" Target="../media/image42.png"/><Relationship Id="rId5" Type="http://schemas.openxmlformats.org/officeDocument/2006/relationships/image" Target="../media/image11.png"/><Relationship Id="rId15" Type="http://schemas.microsoft.com/office/2007/relationships/hdphoto" Target="../media/hdphoto7.wdp"/><Relationship Id="rId23" Type="http://schemas.openxmlformats.org/officeDocument/2006/relationships/image" Target="../media/image41.png"/><Relationship Id="rId10" Type="http://schemas.openxmlformats.org/officeDocument/2006/relationships/image" Target="../media/image35.png"/><Relationship Id="rId19" Type="http://schemas.microsoft.com/office/2007/relationships/hdphoto" Target="../media/hdphoto9.wdp"/><Relationship Id="rId4" Type="http://schemas.openxmlformats.org/officeDocument/2006/relationships/image" Target="../media/image10.png"/><Relationship Id="rId9" Type="http://schemas.microsoft.com/office/2007/relationships/hdphoto" Target="../media/hdphoto2.wdp"/><Relationship Id="rId14" Type="http://schemas.openxmlformats.org/officeDocument/2006/relationships/image" Target="../media/image37.png"/><Relationship Id="rId22"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5.jpeg"/><Relationship Id="rId7" Type="http://schemas.openxmlformats.org/officeDocument/2006/relationships/image" Target="../media/image2.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25.png"/><Relationship Id="rId4" Type="http://schemas.openxmlformats.org/officeDocument/2006/relationships/image" Target="../media/image46.jpe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6.png"/><Relationship Id="rId18" Type="http://schemas.openxmlformats.org/officeDocument/2006/relationships/image" Target="../media/image6.png"/><Relationship Id="rId3" Type="http://schemas.openxmlformats.org/officeDocument/2006/relationships/image" Target="../media/image39.png"/><Relationship Id="rId21" Type="http://schemas.openxmlformats.org/officeDocument/2006/relationships/image" Target="../media/image10.png"/><Relationship Id="rId7" Type="http://schemas.openxmlformats.org/officeDocument/2006/relationships/image" Target="../media/image29.png"/><Relationship Id="rId12" Type="http://schemas.microsoft.com/office/2007/relationships/hdphoto" Target="../media/hdphoto3.wdp"/><Relationship Id="rId17" Type="http://schemas.openxmlformats.org/officeDocument/2006/relationships/image" Target="../media/image4.png"/><Relationship Id="rId2" Type="http://schemas.openxmlformats.org/officeDocument/2006/relationships/image" Target="../media/image43.png"/><Relationship Id="rId16" Type="http://schemas.microsoft.com/office/2007/relationships/hdphoto" Target="../media/hdphoto7.wdp"/><Relationship Id="rId20"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5.wdp"/><Relationship Id="rId11" Type="http://schemas.openxmlformats.org/officeDocument/2006/relationships/image" Target="../media/image35.png"/><Relationship Id="rId5" Type="http://schemas.openxmlformats.org/officeDocument/2006/relationships/image" Target="../media/image32.png"/><Relationship Id="rId15" Type="http://schemas.openxmlformats.org/officeDocument/2006/relationships/image" Target="../media/image37.png"/><Relationship Id="rId10" Type="http://schemas.microsoft.com/office/2007/relationships/hdphoto" Target="../media/hdphoto2.wdp"/><Relationship Id="rId19" Type="http://schemas.microsoft.com/office/2007/relationships/hdphoto" Target="../media/hdphoto1.wdp"/><Relationship Id="rId4" Type="http://schemas.microsoft.com/office/2007/relationships/hdphoto" Target="../media/hdphoto9.wdp"/><Relationship Id="rId9" Type="http://schemas.openxmlformats.org/officeDocument/2006/relationships/image" Target="../media/image21.png"/><Relationship Id="rId14" Type="http://schemas.microsoft.com/office/2007/relationships/hdphoto" Target="../media/hdphoto6.wdp"/><Relationship Id="rId22"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5.wdp"/><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50.png"/><Relationship Id="rId3" Type="http://schemas.openxmlformats.org/officeDocument/2006/relationships/slideLayout" Target="../slideLayouts/slideLayout2.xml"/><Relationship Id="rId7" Type="http://schemas.microsoft.com/office/2007/relationships/hdphoto" Target="../media/hdphoto9.wdp"/><Relationship Id="rId12" Type="http://schemas.openxmlformats.org/officeDocument/2006/relationships/image" Target="../media/image11.png"/><Relationship Id="rId2" Type="http://schemas.openxmlformats.org/officeDocument/2006/relationships/audio" Target="../media/media7.mp3"/><Relationship Id="rId16" Type="http://schemas.openxmlformats.org/officeDocument/2006/relationships/image" Target="../media/image12.png"/><Relationship Id="rId1" Type="http://schemas.microsoft.com/office/2007/relationships/media" Target="../media/media7.mp3"/><Relationship Id="rId6" Type="http://schemas.openxmlformats.org/officeDocument/2006/relationships/image" Target="../media/image39.png"/><Relationship Id="rId11" Type="http://schemas.openxmlformats.org/officeDocument/2006/relationships/image" Target="../media/image10.png"/><Relationship Id="rId5" Type="http://schemas.openxmlformats.org/officeDocument/2006/relationships/image" Target="../media/image25.png"/><Relationship Id="rId15" Type="http://schemas.openxmlformats.org/officeDocument/2006/relationships/image" Target="../media/image52.png"/><Relationship Id="rId10" Type="http://schemas.openxmlformats.org/officeDocument/2006/relationships/image" Target="../media/image4.png"/><Relationship Id="rId4" Type="http://schemas.openxmlformats.org/officeDocument/2006/relationships/image" Target="../media/image49.png"/><Relationship Id="rId9" Type="http://schemas.microsoft.com/office/2007/relationships/hdphoto" Target="../media/hdphoto5.wdp"/><Relationship Id="rId1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strés laboral en la profesión docente: identifícalo y evita riesgos |  Tecnológico de Monterrey">
            <a:extLst>
              <a:ext uri="{FF2B5EF4-FFF2-40B4-BE49-F238E27FC236}">
                <a16:creationId xmlns:a16="http://schemas.microsoft.com/office/drawing/2014/main" id="{23B238E9-3E3E-FB8B-3CD1-A04357410C72}"/>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r="5333" b="-1"/>
          <a:stretch/>
        </p:blipFill>
        <p:spPr bwMode="auto">
          <a:xfrm flipH="1">
            <a:off x="13548" y="0"/>
            <a:ext cx="1217845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4" name="Título 1">
            <a:extLst>
              <a:ext uri="{FF2B5EF4-FFF2-40B4-BE49-F238E27FC236}">
                <a16:creationId xmlns:a16="http://schemas.microsoft.com/office/drawing/2014/main" id="{C43EDFB4-C95B-8D8E-62B7-FDA94394A77B}"/>
              </a:ext>
            </a:extLst>
          </p:cNvPr>
          <p:cNvSpPr txBox="1">
            <a:spLocks/>
          </p:cNvSpPr>
          <p:nvPr/>
        </p:nvSpPr>
        <p:spPr>
          <a:xfrm rot="21176279">
            <a:off x="556506" y="1727199"/>
            <a:ext cx="1487116" cy="646053"/>
          </a:xfrm>
          <a:prstGeom prst="roundRect">
            <a:avLst/>
          </a:prstGeom>
          <a:solidFill>
            <a:srgbClr val="C00000">
              <a:alpha val="41000"/>
            </a:srgbClr>
          </a:solidFill>
          <a:effectLst>
            <a:outerShdw blurRad="50800" dist="38100" dir="16200000"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3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Tecnico</a:t>
            </a:r>
          </a:p>
        </p:txBody>
      </p:sp>
      <p:sp>
        <p:nvSpPr>
          <p:cNvPr id="33" name="Título 1">
            <a:extLst>
              <a:ext uri="{FF2B5EF4-FFF2-40B4-BE49-F238E27FC236}">
                <a16:creationId xmlns:a16="http://schemas.microsoft.com/office/drawing/2014/main" id="{A56AB7D2-35A1-05C5-7B85-77D6AE5DB602}"/>
              </a:ext>
            </a:extLst>
          </p:cNvPr>
          <p:cNvSpPr>
            <a:spLocks noGrp="1"/>
          </p:cNvSpPr>
          <p:nvPr>
            <p:ph type="ctrTitle"/>
          </p:nvPr>
        </p:nvSpPr>
        <p:spPr>
          <a:xfrm>
            <a:off x="-640982" y="1244101"/>
            <a:ext cx="6979933" cy="974880"/>
          </a:xfrm>
          <a:effectLst>
            <a:outerShdw blurRad="50800" dist="38100" dir="16200000" rotWithShape="0">
              <a:prstClr val="black">
                <a:alpha val="40000"/>
              </a:prstClr>
            </a:outerShdw>
          </a:effectLst>
        </p:spPr>
        <p:txBody>
          <a:bodyPr>
            <a:noAutofit/>
          </a:bodyPr>
          <a:lstStyle/>
          <a:p>
            <a:r>
              <a:rPr lang="es-MX" sz="13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Consejo</a:t>
            </a:r>
          </a:p>
        </p:txBody>
      </p:sp>
      <p:sp>
        <p:nvSpPr>
          <p:cNvPr id="35" name="Título 1">
            <a:extLst>
              <a:ext uri="{FF2B5EF4-FFF2-40B4-BE49-F238E27FC236}">
                <a16:creationId xmlns:a16="http://schemas.microsoft.com/office/drawing/2014/main" id="{738E8994-D671-F181-DC3B-A818A5D227A4}"/>
              </a:ext>
            </a:extLst>
          </p:cNvPr>
          <p:cNvSpPr txBox="1">
            <a:spLocks/>
          </p:cNvSpPr>
          <p:nvPr/>
        </p:nvSpPr>
        <p:spPr>
          <a:xfrm>
            <a:off x="1949376" y="1615520"/>
            <a:ext cx="2222500" cy="974880"/>
          </a:xfrm>
          <a:prstGeom prst="rect">
            <a:avLst/>
          </a:prstGeom>
          <a:effectLst>
            <a:outerShdw blurRad="50800" dist="38100" dir="16200000" rotWithShape="0">
              <a:prstClr val="black">
                <a:alpha val="40000"/>
              </a:prstClr>
            </a:outerShdw>
          </a:effectLst>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Escolar</a:t>
            </a:r>
          </a:p>
        </p:txBody>
      </p:sp>
      <p:sp>
        <p:nvSpPr>
          <p:cNvPr id="36" name="Subtítulo 2">
            <a:extLst>
              <a:ext uri="{FF2B5EF4-FFF2-40B4-BE49-F238E27FC236}">
                <a16:creationId xmlns:a16="http://schemas.microsoft.com/office/drawing/2014/main" id="{E4FA1DFD-FE45-FCA8-BE82-B63CBE0014C7}"/>
              </a:ext>
            </a:extLst>
          </p:cNvPr>
          <p:cNvSpPr txBox="1">
            <a:spLocks/>
          </p:cNvSpPr>
          <p:nvPr/>
        </p:nvSpPr>
        <p:spPr>
          <a:xfrm>
            <a:off x="1413671" y="2501862"/>
            <a:ext cx="3017097" cy="43822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2000" b="1" dirty="0">
                <a:solidFill>
                  <a:srgbClr val="FFFFFF"/>
                </a:solidFill>
                <a:latin typeface="Century Gothic" panose="020B0502020202020204" pitchFamily="34" charset="0"/>
              </a:rPr>
              <a:t>4ª SESIÓN ORDINARIA</a:t>
            </a:r>
          </a:p>
        </p:txBody>
      </p:sp>
      <p:grpSp>
        <p:nvGrpSpPr>
          <p:cNvPr id="42" name="Grupo 41">
            <a:extLst>
              <a:ext uri="{FF2B5EF4-FFF2-40B4-BE49-F238E27FC236}">
                <a16:creationId xmlns:a16="http://schemas.microsoft.com/office/drawing/2014/main" id="{8F5FA675-FCC5-ED63-2C19-C71EE1CC0C32}"/>
              </a:ext>
            </a:extLst>
          </p:cNvPr>
          <p:cNvGrpSpPr/>
          <p:nvPr/>
        </p:nvGrpSpPr>
        <p:grpSpPr>
          <a:xfrm>
            <a:off x="783405" y="2903951"/>
            <a:ext cx="2672724" cy="307805"/>
            <a:chOff x="676895" y="2561718"/>
            <a:chExt cx="2672724" cy="307805"/>
          </a:xfrm>
        </p:grpSpPr>
        <p:sp>
          <p:nvSpPr>
            <p:cNvPr id="37" name="Subtítulo 2">
              <a:extLst>
                <a:ext uri="{FF2B5EF4-FFF2-40B4-BE49-F238E27FC236}">
                  <a16:creationId xmlns:a16="http://schemas.microsoft.com/office/drawing/2014/main" id="{BB7BA738-9855-BC5A-4F26-67DC16371511}"/>
                </a:ext>
              </a:extLst>
            </p:cNvPr>
            <p:cNvSpPr txBox="1">
              <a:spLocks/>
            </p:cNvSpPr>
            <p:nvPr/>
          </p:nvSpPr>
          <p:spPr>
            <a:xfrm>
              <a:off x="676895" y="2561718"/>
              <a:ext cx="943374" cy="2487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400" b="1" dirty="0">
                  <a:solidFill>
                    <a:srgbClr val="00E668"/>
                  </a:solidFill>
                  <a:latin typeface="Avenir Next LT Pro" panose="020B0504020202020204" pitchFamily="34" charset="0"/>
                </a:rPr>
                <a:t>Nuevo</a:t>
              </a:r>
            </a:p>
          </p:txBody>
        </p:sp>
        <p:sp>
          <p:nvSpPr>
            <p:cNvPr id="38" name="Subtítulo 2">
              <a:extLst>
                <a:ext uri="{FF2B5EF4-FFF2-40B4-BE49-F238E27FC236}">
                  <a16:creationId xmlns:a16="http://schemas.microsoft.com/office/drawing/2014/main" id="{0F41F175-C3F9-ACB1-D176-F0A8B7A85E8A}"/>
                </a:ext>
              </a:extLst>
            </p:cNvPr>
            <p:cNvSpPr txBox="1">
              <a:spLocks/>
            </p:cNvSpPr>
            <p:nvPr/>
          </p:nvSpPr>
          <p:spPr>
            <a:xfrm>
              <a:off x="1367371" y="2575564"/>
              <a:ext cx="618159" cy="2539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solidFill>
                    <a:schemeClr val="tx2">
                      <a:lumMod val="90000"/>
                    </a:schemeClr>
                  </a:solidFill>
                  <a:latin typeface="Avenir Next LT Pro" panose="020B0504020202020204" pitchFamily="34" charset="0"/>
                </a:rPr>
                <a:t>2024</a:t>
              </a:r>
            </a:p>
          </p:txBody>
        </p:sp>
        <p:sp>
          <p:nvSpPr>
            <p:cNvPr id="39" name="Subtítulo 2">
              <a:extLst>
                <a:ext uri="{FF2B5EF4-FFF2-40B4-BE49-F238E27FC236}">
                  <a16:creationId xmlns:a16="http://schemas.microsoft.com/office/drawing/2014/main" id="{54EEB1AB-D7AD-83F2-3A9D-D69C861918C2}"/>
                </a:ext>
              </a:extLst>
            </p:cNvPr>
            <p:cNvSpPr txBox="1">
              <a:spLocks/>
            </p:cNvSpPr>
            <p:nvPr/>
          </p:nvSpPr>
          <p:spPr>
            <a:xfrm>
              <a:off x="1899629" y="2588726"/>
              <a:ext cx="1308635" cy="2487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solidFill>
                    <a:schemeClr val="tx2">
                      <a:lumMod val="90000"/>
                    </a:schemeClr>
                  </a:solidFill>
                  <a:latin typeface="Avenir Next LT Pro" panose="020B0504020202020204" pitchFamily="34" charset="0"/>
                </a:rPr>
                <a:t>4 h 45 min</a:t>
              </a:r>
            </a:p>
          </p:txBody>
        </p:sp>
        <p:sp>
          <p:nvSpPr>
            <p:cNvPr id="40" name="Subtítulo 2">
              <a:extLst>
                <a:ext uri="{FF2B5EF4-FFF2-40B4-BE49-F238E27FC236}">
                  <a16:creationId xmlns:a16="http://schemas.microsoft.com/office/drawing/2014/main" id="{AE015298-BC08-082A-28D6-A8C44DE80102}"/>
                </a:ext>
              </a:extLst>
            </p:cNvPr>
            <p:cNvSpPr txBox="1">
              <a:spLocks/>
            </p:cNvSpPr>
            <p:nvPr/>
          </p:nvSpPr>
          <p:spPr>
            <a:xfrm>
              <a:off x="2867398" y="2589665"/>
              <a:ext cx="482221" cy="279858"/>
            </a:xfrm>
            <a:prstGeom prst="roundRect">
              <a:avLst/>
            </a:prstGeom>
            <a:ln>
              <a:solidFill>
                <a:schemeClr val="tx2">
                  <a:lumMod val="75000"/>
                </a:schemeClr>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solidFill>
                    <a:schemeClr val="tx2">
                      <a:lumMod val="90000"/>
                    </a:schemeClr>
                  </a:solidFill>
                  <a:latin typeface="Avenir Next LT Pro" panose="020B0504020202020204" pitchFamily="34" charset="0"/>
                </a:rPr>
                <a:t>HD</a:t>
              </a:r>
            </a:p>
          </p:txBody>
        </p:sp>
      </p:grpSp>
      <p:pic>
        <p:nvPicPr>
          <p:cNvPr id="43" name="Picture 4" descr="Top 10 Series más populares en Netflix en México">
            <a:extLst>
              <a:ext uri="{FF2B5EF4-FFF2-40B4-BE49-F238E27FC236}">
                <a16:creationId xmlns:a16="http://schemas.microsoft.com/office/drawing/2014/main" id="{4706CEED-A850-B2A3-6E82-467E52C555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560" y="3254593"/>
            <a:ext cx="382772" cy="410113"/>
          </a:xfrm>
          <a:prstGeom prst="rect">
            <a:avLst/>
          </a:prstGeom>
          <a:noFill/>
          <a:extLst>
            <a:ext uri="{909E8E84-426E-40DD-AFC4-6F175D3DCCD1}">
              <a14:hiddenFill xmlns:a14="http://schemas.microsoft.com/office/drawing/2010/main">
                <a:solidFill>
                  <a:srgbClr val="FFFFFF"/>
                </a:solidFill>
              </a14:hiddenFill>
            </a:ext>
          </a:extLst>
        </p:spPr>
      </p:pic>
      <p:sp>
        <p:nvSpPr>
          <p:cNvPr id="44" name="Subtítulo 2">
            <a:extLst>
              <a:ext uri="{FF2B5EF4-FFF2-40B4-BE49-F238E27FC236}">
                <a16:creationId xmlns:a16="http://schemas.microsoft.com/office/drawing/2014/main" id="{7B8FFA21-F96E-09FB-EC13-DDE94F9D7828}"/>
              </a:ext>
            </a:extLst>
          </p:cNvPr>
          <p:cNvSpPr txBox="1">
            <a:spLocks/>
          </p:cNvSpPr>
          <p:nvPr/>
        </p:nvSpPr>
        <p:spPr>
          <a:xfrm>
            <a:off x="783405" y="3390526"/>
            <a:ext cx="3017097" cy="43822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600" b="1" dirty="0">
                <a:solidFill>
                  <a:srgbClr val="FFFFFF"/>
                </a:solidFill>
                <a:latin typeface="Century Gothic" panose="020B0502020202020204" pitchFamily="34" charset="0"/>
              </a:rPr>
              <a:t>N.º 1 en series hoy</a:t>
            </a:r>
          </a:p>
        </p:txBody>
      </p:sp>
      <p:sp>
        <p:nvSpPr>
          <p:cNvPr id="52" name="Subtítulo 2">
            <a:extLst>
              <a:ext uri="{FF2B5EF4-FFF2-40B4-BE49-F238E27FC236}">
                <a16:creationId xmlns:a16="http://schemas.microsoft.com/office/drawing/2014/main" id="{4DEDDDF0-90E8-E637-683A-DEFC18FDA293}"/>
              </a:ext>
            </a:extLst>
          </p:cNvPr>
          <p:cNvSpPr txBox="1">
            <a:spLocks/>
          </p:cNvSpPr>
          <p:nvPr/>
        </p:nvSpPr>
        <p:spPr>
          <a:xfrm>
            <a:off x="783405" y="3753186"/>
            <a:ext cx="5450803" cy="10230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400" dirty="0">
                <a:solidFill>
                  <a:srgbClr val="FFFFFF"/>
                </a:solidFill>
                <a:effectLst>
                  <a:outerShdw blurRad="38100" dist="38100" dir="2700000" algn="tl">
                    <a:srgbClr val="000000">
                      <a:alpha val="43137"/>
                    </a:srgbClr>
                  </a:outerShdw>
                </a:effectLst>
                <a:latin typeface="Avenir Next LT Pro" panose="020B0504020202020204" pitchFamily="34" charset="0"/>
              </a:rPr>
              <a:t>Un grupo de profes se reúnen después de un periodo vacacional en el que olvidaron cómo planear sus clases, por lo que deciden enfrentar juntos su mayor crisis como docentes…. Planear de acuerdo a las metodologías de la NEM.</a:t>
            </a:r>
          </a:p>
        </p:txBody>
      </p:sp>
      <p:sp>
        <p:nvSpPr>
          <p:cNvPr id="53" name="Subtítulo 2">
            <a:extLst>
              <a:ext uri="{FF2B5EF4-FFF2-40B4-BE49-F238E27FC236}">
                <a16:creationId xmlns:a16="http://schemas.microsoft.com/office/drawing/2014/main" id="{1AB77C1F-F0E4-193E-FE5D-5C5F3CD73567}"/>
              </a:ext>
            </a:extLst>
          </p:cNvPr>
          <p:cNvSpPr txBox="1">
            <a:spLocks/>
          </p:cNvSpPr>
          <p:nvPr/>
        </p:nvSpPr>
        <p:spPr>
          <a:xfrm>
            <a:off x="858929" y="4705921"/>
            <a:ext cx="3823501" cy="4643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200" dirty="0">
                <a:solidFill>
                  <a:schemeClr val="tx2">
                    <a:lumMod val="75000"/>
                  </a:schemeClr>
                </a:solidFill>
                <a:latin typeface="Avenir Next LT Pro" panose="020B0504020202020204" pitchFamily="34" charset="0"/>
              </a:rPr>
              <a:t>Elenco: El Super, La Dire, Los Profes</a:t>
            </a:r>
          </a:p>
        </p:txBody>
      </p:sp>
      <p:sp>
        <p:nvSpPr>
          <p:cNvPr id="54" name="Subtítulo 2">
            <a:extLst>
              <a:ext uri="{FF2B5EF4-FFF2-40B4-BE49-F238E27FC236}">
                <a16:creationId xmlns:a16="http://schemas.microsoft.com/office/drawing/2014/main" id="{4FF5B815-7FE0-1996-390A-FAF5998E3487}"/>
              </a:ext>
            </a:extLst>
          </p:cNvPr>
          <p:cNvSpPr txBox="1">
            <a:spLocks/>
          </p:cNvSpPr>
          <p:nvPr/>
        </p:nvSpPr>
        <p:spPr>
          <a:xfrm>
            <a:off x="858928" y="4954369"/>
            <a:ext cx="3823501" cy="4643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200" dirty="0">
                <a:solidFill>
                  <a:schemeClr val="tx2">
                    <a:lumMod val="75000"/>
                  </a:schemeClr>
                </a:solidFill>
                <a:latin typeface="Avenir Next LT Pro" panose="020B0504020202020204" pitchFamily="34" charset="0"/>
              </a:rPr>
              <a:t>Dirección: El Dire</a:t>
            </a:r>
          </a:p>
        </p:txBody>
      </p:sp>
      <p:sp>
        <p:nvSpPr>
          <p:cNvPr id="55" name="Subtítulo 2">
            <a:extLst>
              <a:ext uri="{FF2B5EF4-FFF2-40B4-BE49-F238E27FC236}">
                <a16:creationId xmlns:a16="http://schemas.microsoft.com/office/drawing/2014/main" id="{DBB749CB-C0B4-57EF-3A68-FD5D44AB471B}"/>
              </a:ext>
            </a:extLst>
          </p:cNvPr>
          <p:cNvSpPr txBox="1">
            <a:spLocks/>
          </p:cNvSpPr>
          <p:nvPr/>
        </p:nvSpPr>
        <p:spPr>
          <a:xfrm>
            <a:off x="858991" y="5196392"/>
            <a:ext cx="2941512" cy="4643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200" dirty="0">
                <a:solidFill>
                  <a:schemeClr val="tx2">
                    <a:lumMod val="75000"/>
                  </a:schemeClr>
                </a:solidFill>
                <a:latin typeface="Avenir Next LT Pro" panose="020B0504020202020204" pitchFamily="34" charset="0"/>
              </a:rPr>
              <a:t>Cine dramático, De intriga, Dudas y reflexión</a:t>
            </a:r>
          </a:p>
        </p:txBody>
      </p:sp>
      <p:pic>
        <p:nvPicPr>
          <p:cNvPr id="1032" name="Picture 8" descr="Sticker PNGs para download gratuito">
            <a:extLst>
              <a:ext uri="{FF2B5EF4-FFF2-40B4-BE49-F238E27FC236}">
                <a16:creationId xmlns:a16="http://schemas.microsoft.com/office/drawing/2014/main" id="{8BBA52A9-14B6-A22F-47B4-A4DF5E7E6A6A}"/>
              </a:ext>
            </a:extLst>
          </p:cNvPr>
          <p:cNvPicPr>
            <a:picLocks noChangeAspect="1" noChangeArrowheads="1"/>
          </p:cNvPicPr>
          <p:nvPr/>
        </p:nvPicPr>
        <p:blipFill>
          <a:blip r:embed="rId6">
            <a:alphaModFix amt="70000"/>
            <a:extLst>
              <a:ext uri="{28A0092B-C50C-407E-A947-70E740481C1C}">
                <a14:useLocalDpi xmlns:a14="http://schemas.microsoft.com/office/drawing/2010/main" val="0"/>
              </a:ext>
            </a:extLst>
          </a:blip>
          <a:srcRect/>
          <a:stretch>
            <a:fillRect/>
          </a:stretch>
        </p:blipFill>
        <p:spPr bwMode="auto">
          <a:xfrm rot="20235192">
            <a:off x="10342681" y="2616968"/>
            <a:ext cx="177468" cy="16901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8" descr="Sticker PNGs para download gratuito">
            <a:extLst>
              <a:ext uri="{FF2B5EF4-FFF2-40B4-BE49-F238E27FC236}">
                <a16:creationId xmlns:a16="http://schemas.microsoft.com/office/drawing/2014/main" id="{69BAC7D2-B209-1079-44B2-DD51E83E23D6}"/>
              </a:ext>
            </a:extLst>
          </p:cNvPr>
          <p:cNvPicPr>
            <a:picLocks noChangeAspect="1" noChangeArrowheads="1"/>
          </p:cNvPicPr>
          <p:nvPr/>
        </p:nvPicPr>
        <p:blipFill>
          <a:blip r:embed="rId6">
            <a:alphaModFix amt="70000"/>
            <a:extLst>
              <a:ext uri="{28A0092B-C50C-407E-A947-70E740481C1C}">
                <a14:useLocalDpi xmlns:a14="http://schemas.microsoft.com/office/drawing/2010/main" val="0"/>
              </a:ext>
            </a:extLst>
          </a:blip>
          <a:srcRect/>
          <a:stretch>
            <a:fillRect/>
          </a:stretch>
        </p:blipFill>
        <p:spPr bwMode="auto">
          <a:xfrm rot="20235192">
            <a:off x="11789970" y="2175492"/>
            <a:ext cx="137277" cy="13074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ctángulo negro - Iconos gratis de formas">
            <a:extLst>
              <a:ext uri="{FF2B5EF4-FFF2-40B4-BE49-F238E27FC236}">
                <a16:creationId xmlns:a16="http://schemas.microsoft.com/office/drawing/2014/main" id="{BBBE969C-25A8-23D4-1110-0ACA8CC60C5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9225"/>
          <a:stretch/>
        </p:blipFill>
        <p:spPr bwMode="auto">
          <a:xfrm rot="5400000">
            <a:off x="4508433" y="-1334228"/>
            <a:ext cx="3451549" cy="151362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grpSp>
        <p:nvGrpSpPr>
          <p:cNvPr id="1031" name="Grupo 1030">
            <a:extLst>
              <a:ext uri="{FF2B5EF4-FFF2-40B4-BE49-F238E27FC236}">
                <a16:creationId xmlns:a16="http://schemas.microsoft.com/office/drawing/2014/main" id="{1CF553BC-9C82-0A80-3BFF-4163401074D2}"/>
              </a:ext>
            </a:extLst>
          </p:cNvPr>
          <p:cNvGrpSpPr/>
          <p:nvPr/>
        </p:nvGrpSpPr>
        <p:grpSpPr>
          <a:xfrm>
            <a:off x="9147286" y="1450835"/>
            <a:ext cx="3480662" cy="2616410"/>
            <a:chOff x="9086737" y="1366540"/>
            <a:chExt cx="3480662" cy="2616410"/>
          </a:xfrm>
        </p:grpSpPr>
        <p:sp>
          <p:nvSpPr>
            <p:cNvPr id="1025" name="Título 1">
              <a:extLst>
                <a:ext uri="{FF2B5EF4-FFF2-40B4-BE49-F238E27FC236}">
                  <a16:creationId xmlns:a16="http://schemas.microsoft.com/office/drawing/2014/main" id="{404B7482-00EA-5B1E-AE04-25A34F6C0404}"/>
                </a:ext>
              </a:extLst>
            </p:cNvPr>
            <p:cNvSpPr txBox="1">
              <a:spLocks/>
            </p:cNvSpPr>
            <p:nvPr/>
          </p:nvSpPr>
          <p:spPr>
            <a:xfrm rot="21150811">
              <a:off x="9719562" y="2014047"/>
              <a:ext cx="2847837" cy="974880"/>
            </a:xfrm>
            <a:prstGeom prst="rect">
              <a:avLst/>
            </a:prstGeom>
            <a:effectLst>
              <a:outerShdw blurRad="50800" dist="38100" dir="16200000" rotWithShape="0">
                <a:prstClr val="black">
                  <a:alpha val="40000"/>
                </a:prstClr>
              </a:outerShdw>
            </a:effectLst>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000" dirty="0">
                  <a:solidFill>
                    <a:srgbClr val="FFFFFF"/>
                  </a:solidFill>
                  <a:effectLst>
                    <a:outerShdw blurRad="38100" dist="38100" dir="2700000" algn="tl">
                      <a:srgbClr val="000000">
                        <a:alpha val="43137"/>
                      </a:srgbClr>
                    </a:outerShdw>
                  </a:effectLst>
                  <a:latin typeface="Rastanty Cortez" panose="02000506000000020003" pitchFamily="2" charset="0"/>
                  <a:ea typeface="ADLaM Display" panose="02010000000000000000" pitchFamily="2" charset="0"/>
                  <a:cs typeface="Forte Forward" panose="020F0502020204030204" pitchFamily="2" charset="0"/>
                </a:rPr>
                <a:t>Patrañas de </a:t>
              </a:r>
            </a:p>
            <a:p>
              <a:r>
                <a:rPr lang="es-MX" sz="5000" dirty="0">
                  <a:solidFill>
                    <a:srgbClr val="FFFFFF"/>
                  </a:solidFill>
                  <a:effectLst>
                    <a:outerShdw blurRad="38100" dist="38100" dir="2700000" algn="tl">
                      <a:srgbClr val="000000">
                        <a:alpha val="43137"/>
                      </a:srgbClr>
                    </a:outerShdw>
                  </a:effectLst>
                  <a:latin typeface="Rastanty Cortez" panose="02000506000000020003" pitchFamily="2" charset="0"/>
                  <a:ea typeface="ADLaM Display" panose="02010000000000000000" pitchFamily="2" charset="0"/>
                  <a:cs typeface="Forte Forward" panose="020F0502020204030204" pitchFamily="2" charset="0"/>
                </a:rPr>
                <a:t>la NEM</a:t>
              </a:r>
            </a:p>
          </p:txBody>
        </p:sp>
        <p:sp>
          <p:nvSpPr>
            <p:cNvPr id="1027" name="Título 1">
              <a:extLst>
                <a:ext uri="{FF2B5EF4-FFF2-40B4-BE49-F238E27FC236}">
                  <a16:creationId xmlns:a16="http://schemas.microsoft.com/office/drawing/2014/main" id="{8F33E258-28BC-F9FD-EDCF-43CA9C444AD8}"/>
                </a:ext>
              </a:extLst>
            </p:cNvPr>
            <p:cNvSpPr txBox="1">
              <a:spLocks/>
            </p:cNvSpPr>
            <p:nvPr/>
          </p:nvSpPr>
          <p:spPr>
            <a:xfrm rot="20990811">
              <a:off x="9348648" y="1366540"/>
              <a:ext cx="2847837" cy="724330"/>
            </a:xfrm>
            <a:prstGeom prst="rect">
              <a:avLst/>
            </a:prstGeom>
            <a:effectLst>
              <a:outerShdw blurRad="50800" dist="38100" dir="16200000" rotWithShape="0">
                <a:prstClr val="black">
                  <a:alpha val="40000"/>
                </a:prstClr>
              </a:outerShdw>
            </a:effectLst>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000" dirty="0">
                  <a:solidFill>
                    <a:srgbClr val="FFFFFF"/>
                  </a:solidFill>
                  <a:effectLst>
                    <a:outerShdw blurRad="38100" dist="38100" dir="2700000" algn="tl">
                      <a:srgbClr val="000000">
                        <a:alpha val="43137"/>
                      </a:srgbClr>
                    </a:outerShdw>
                  </a:effectLst>
                  <a:latin typeface="Rastanty Cortez" panose="02000506000000020003" pitchFamily="2" charset="0"/>
                  <a:ea typeface="ADLaM Display" panose="02010000000000000000" pitchFamily="2" charset="0"/>
                  <a:cs typeface="Forte Forward" panose="020F0502020204030204" pitchFamily="2" charset="0"/>
                </a:rPr>
                <a:t>Versión del juego:</a:t>
              </a:r>
            </a:p>
          </p:txBody>
        </p:sp>
        <p:pic>
          <p:nvPicPr>
            <p:cNvPr id="1034" name="Picture 10" descr="Subrayar PNG para descargar gratis">
              <a:extLst>
                <a:ext uri="{FF2B5EF4-FFF2-40B4-BE49-F238E27FC236}">
                  <a16:creationId xmlns:a16="http://schemas.microsoft.com/office/drawing/2014/main" id="{3A3E8CC3-4BCE-56F8-EAFB-268E0C411E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86737" y="2641679"/>
              <a:ext cx="2890440" cy="1341271"/>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Picture 2" descr="Facebook Like And Dislike Icon - Thumbs Up Down Icon Transparent PNG -  1600x1600 - Free Download on NicePNG">
            <a:extLst>
              <a:ext uri="{FF2B5EF4-FFF2-40B4-BE49-F238E27FC236}">
                <a16:creationId xmlns:a16="http://schemas.microsoft.com/office/drawing/2014/main" id="{94226174-2BEA-1344-84F2-4047387911E5}"/>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rot="10800000">
            <a:off x="992636" y="5860776"/>
            <a:ext cx="191010" cy="226518"/>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Grupo 46">
            <a:extLst>
              <a:ext uri="{FF2B5EF4-FFF2-40B4-BE49-F238E27FC236}">
                <a16:creationId xmlns:a16="http://schemas.microsoft.com/office/drawing/2014/main" id="{1DF14F33-AAEB-7420-9968-5AAADC553D8C}"/>
              </a:ext>
            </a:extLst>
          </p:cNvPr>
          <p:cNvGrpSpPr/>
          <p:nvPr/>
        </p:nvGrpSpPr>
        <p:grpSpPr>
          <a:xfrm>
            <a:off x="2097611" y="5809921"/>
            <a:ext cx="214223" cy="246819"/>
            <a:chOff x="1734148" y="4539205"/>
            <a:chExt cx="411775" cy="431039"/>
          </a:xfrm>
        </p:grpSpPr>
        <p:pic>
          <p:nvPicPr>
            <p:cNvPr id="45" name="Picture 2" descr="Facebook Like And Dislike Icon - Thumbs Up Down Icon Transparent PNG -  1600x1600 - Free Download on NicePNG">
              <a:extLst>
                <a:ext uri="{FF2B5EF4-FFF2-40B4-BE49-F238E27FC236}">
                  <a16:creationId xmlns:a16="http://schemas.microsoft.com/office/drawing/2014/main" id="{0198779B-3928-BE78-F77B-4070013D9BB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1734148" y="4574658"/>
              <a:ext cx="333576" cy="39558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acebook Like And Dislike Icon - Thumbs Up Down Icon Transparent PNG -  1600x1600 - Free Download on NicePNG">
              <a:extLst>
                <a:ext uri="{FF2B5EF4-FFF2-40B4-BE49-F238E27FC236}">
                  <a16:creationId xmlns:a16="http://schemas.microsoft.com/office/drawing/2014/main" id="{BDB63F94-ABC0-28C0-2CDA-38CDCC0951F1}"/>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0">
                      <a14:imgEffect>
                        <a14:backgroundRemoval t="6800" b="89967" l="3659" r="90000">
                          <a14:foregroundMark x1="22683" y1="20736" x2="22683" y2="20736"/>
                          <a14:foregroundMark x1="22683" y1="26533" x2="29146" y2="27425"/>
                          <a14:foregroundMark x1="45732" y1="38127" x2="45244" y2="40803"/>
                          <a14:foregroundMark x1="38049" y1="55184" x2="35428" y2="55027"/>
                          <a14:foregroundMark x1="21829" y1="6800" x2="23659" y2="8361"/>
                          <a14:backgroundMark x1="4024" y1="48718" x2="5976" y2="53066"/>
                          <a14:backgroundMark x1="12561" y1="55072" x2="12561" y2="55072"/>
                          <a14:backgroundMark x1="12561" y1="55072" x2="12561" y2="55072"/>
                          <a14:backgroundMark x1="7195" y1="53958" x2="12317" y2="57079"/>
                          <a14:backgroundMark x1="2073" y1="47269" x2="5610" y2="51839"/>
                          <a14:backgroundMark x1="2439" y1="43813" x2="10976" y2="54738"/>
                          <a14:backgroundMark x1="16098" y1="55630" x2="24024" y2="56187"/>
                          <a14:backgroundMark x1="25244" y1="55964" x2="30976" y2="56522"/>
                          <a14:backgroundMark x1="30366" y1="57079" x2="31951" y2="56187"/>
                          <a14:backgroundMark x1="33537" y1="55407" x2="33537" y2="55407"/>
                          <a14:backgroundMark x1="33171" y1="54181" x2="33171" y2="54181"/>
                          <a14:backgroundMark x1="32317" y1="53623" x2="32317" y2="55630"/>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1812346" y="4539205"/>
              <a:ext cx="333577" cy="395586"/>
            </a:xfrm>
            <a:prstGeom prst="rect">
              <a:avLst/>
            </a:prstGeom>
            <a:noFill/>
            <a:extLst>
              <a:ext uri="{909E8E84-426E-40DD-AFC4-6F175D3DCCD1}">
                <a14:hiddenFill xmlns:a14="http://schemas.microsoft.com/office/drawing/2010/main">
                  <a:solidFill>
                    <a:srgbClr val="FFFFFF"/>
                  </a:solidFill>
                </a14:hiddenFill>
              </a:ext>
            </a:extLst>
          </p:spPr>
        </p:pic>
      </p:grpSp>
      <p:pic>
        <p:nvPicPr>
          <p:cNvPr id="48" name="Picture 2" descr="Facebook Like And Dislike Icon - Thumbs Up Down Icon Transparent PNG -  1600x1600 - Free Download on NicePNG">
            <a:extLst>
              <a:ext uri="{FF2B5EF4-FFF2-40B4-BE49-F238E27FC236}">
                <a16:creationId xmlns:a16="http://schemas.microsoft.com/office/drawing/2014/main" id="{52DCB827-7311-09AD-D317-1EDF840819C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1555919" y="5830222"/>
            <a:ext cx="191010" cy="226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Gobierno del Estado de Tamaulipas">
            <a:extLst>
              <a:ext uri="{FF2B5EF4-FFF2-40B4-BE49-F238E27FC236}">
                <a16:creationId xmlns:a16="http://schemas.microsoft.com/office/drawing/2014/main" id="{319A41A6-47D3-CD53-0ACD-3FA234BF0A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43558" y="6172044"/>
            <a:ext cx="1637501" cy="52934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Secretaría de Educación | Gobierno del Estado de Tamaulipas">
            <a:extLst>
              <a:ext uri="{FF2B5EF4-FFF2-40B4-BE49-F238E27FC236}">
                <a16:creationId xmlns:a16="http://schemas.microsoft.com/office/drawing/2014/main" id="{1A02F2AC-0F8E-8DC2-DBB8-D105D54C394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32049" y="6265189"/>
            <a:ext cx="1184231" cy="320485"/>
          </a:xfrm>
          <a:prstGeom prst="rect">
            <a:avLst/>
          </a:prstGeom>
          <a:noFill/>
          <a:extLst>
            <a:ext uri="{909E8E84-426E-40DD-AFC4-6F175D3DCCD1}">
              <a14:hiddenFill xmlns:a14="http://schemas.microsoft.com/office/drawing/2010/main">
                <a:solidFill>
                  <a:srgbClr val="FFFFFF"/>
                </a:solidFill>
              </a14:hiddenFill>
            </a:ext>
          </a:extLst>
        </p:spPr>
      </p:pic>
      <p:sp>
        <p:nvSpPr>
          <p:cNvPr id="27" name="Subtítulo 2">
            <a:extLst>
              <a:ext uri="{FF2B5EF4-FFF2-40B4-BE49-F238E27FC236}">
                <a16:creationId xmlns:a16="http://schemas.microsoft.com/office/drawing/2014/main" id="{15F2D02D-0E12-9488-ECE7-31679DF52301}"/>
              </a:ext>
            </a:extLst>
          </p:cNvPr>
          <p:cNvSpPr>
            <a:spLocks noGrp="1"/>
          </p:cNvSpPr>
          <p:nvPr/>
        </p:nvSpPr>
        <p:spPr>
          <a:xfrm>
            <a:off x="10437528" y="6202033"/>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Subtítulo 2">
            <a:extLst>
              <a:ext uri="{FF2B5EF4-FFF2-40B4-BE49-F238E27FC236}">
                <a16:creationId xmlns:a16="http://schemas.microsoft.com/office/drawing/2014/main" id="{F89C9FEA-1E20-19C0-AC4E-926B94081206}"/>
              </a:ext>
            </a:extLst>
          </p:cNvPr>
          <p:cNvSpPr txBox="1">
            <a:spLocks/>
          </p:cNvSpPr>
          <p:nvPr/>
        </p:nvSpPr>
        <p:spPr>
          <a:xfrm>
            <a:off x="10318219" y="6443831"/>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033" name="Grupo 1032">
            <a:extLst>
              <a:ext uri="{FF2B5EF4-FFF2-40B4-BE49-F238E27FC236}">
                <a16:creationId xmlns:a16="http://schemas.microsoft.com/office/drawing/2014/main" id="{8610A02F-66A9-85B3-97CA-209D6EF40C11}"/>
              </a:ext>
            </a:extLst>
          </p:cNvPr>
          <p:cNvGrpSpPr/>
          <p:nvPr/>
        </p:nvGrpSpPr>
        <p:grpSpPr>
          <a:xfrm>
            <a:off x="10457284" y="5915519"/>
            <a:ext cx="1513592" cy="699339"/>
            <a:chOff x="10436520" y="6002050"/>
            <a:chExt cx="1513592" cy="699339"/>
          </a:xfrm>
        </p:grpSpPr>
        <p:pic>
          <p:nvPicPr>
            <p:cNvPr id="25" name="Imagen 24" descr="Icono&#10;&#10;Descripción generada automáticamente">
              <a:extLst>
                <a:ext uri="{FF2B5EF4-FFF2-40B4-BE49-F238E27FC236}">
                  <a16:creationId xmlns:a16="http://schemas.microsoft.com/office/drawing/2014/main" id="{66616BD2-4C26-21DF-2D5F-879E8CD48EDF}"/>
                </a:ext>
              </a:extLst>
            </p:cNvPr>
            <p:cNvPicPr>
              <a:picLocks noChangeAspect="1"/>
            </p:cNvPicPr>
            <p:nvPr/>
          </p:nvPicPr>
          <p:blipFill>
            <a:blip r:embed="rId14"/>
            <a:stretch>
              <a:fillRect/>
            </a:stretch>
          </p:blipFill>
          <p:spPr>
            <a:xfrm>
              <a:off x="10917140" y="6002050"/>
              <a:ext cx="175092" cy="286514"/>
            </a:xfrm>
            <a:prstGeom prst="rect">
              <a:avLst/>
            </a:prstGeom>
          </p:spPr>
        </p:pic>
        <p:pic>
          <p:nvPicPr>
            <p:cNvPr id="26" name="Imagen 25" descr="Icono&#10;&#10;Descripción generada automáticamente">
              <a:extLst>
                <a:ext uri="{FF2B5EF4-FFF2-40B4-BE49-F238E27FC236}">
                  <a16:creationId xmlns:a16="http://schemas.microsoft.com/office/drawing/2014/main" id="{5E100690-A9D4-C9CB-73D0-B479E234D81B}"/>
                </a:ext>
              </a:extLst>
            </p:cNvPr>
            <p:cNvPicPr>
              <a:picLocks noChangeAspect="1"/>
            </p:cNvPicPr>
            <p:nvPr/>
          </p:nvPicPr>
          <p:blipFill>
            <a:blip r:embed="rId15"/>
            <a:stretch>
              <a:fillRect/>
            </a:stretch>
          </p:blipFill>
          <p:spPr>
            <a:xfrm>
              <a:off x="11135258" y="6002582"/>
              <a:ext cx="176911" cy="291062"/>
            </a:xfrm>
            <a:prstGeom prst="rect">
              <a:avLst/>
            </a:prstGeom>
          </p:spPr>
        </p:pic>
        <p:sp>
          <p:nvSpPr>
            <p:cNvPr id="29" name="Subtítulo 2">
              <a:extLst>
                <a:ext uri="{FF2B5EF4-FFF2-40B4-BE49-F238E27FC236}">
                  <a16:creationId xmlns:a16="http://schemas.microsoft.com/office/drawing/2014/main" id="{4BA76B60-FA8A-474E-422D-67DE663FC551}"/>
                </a:ext>
              </a:extLst>
            </p:cNvPr>
            <p:cNvSpPr txBox="1">
              <a:spLocks/>
            </p:cNvSpPr>
            <p:nvPr/>
          </p:nvSpPr>
          <p:spPr>
            <a:xfrm>
              <a:off x="11497357" y="6530574"/>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Subtítulo 2">
              <a:extLst>
                <a:ext uri="{FF2B5EF4-FFF2-40B4-BE49-F238E27FC236}">
                  <a16:creationId xmlns:a16="http://schemas.microsoft.com/office/drawing/2014/main" id="{60578A26-990E-3313-6F01-CD79106F3235}"/>
                </a:ext>
              </a:extLst>
            </p:cNvPr>
            <p:cNvSpPr txBox="1">
              <a:spLocks/>
            </p:cNvSpPr>
            <p:nvPr/>
          </p:nvSpPr>
          <p:spPr>
            <a:xfrm>
              <a:off x="10436520" y="6530362"/>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1" name="Conector recto 30">
              <a:extLst>
                <a:ext uri="{FF2B5EF4-FFF2-40B4-BE49-F238E27FC236}">
                  <a16:creationId xmlns:a16="http://schemas.microsoft.com/office/drawing/2014/main" id="{5712A217-FB93-8AB8-6BD3-C396327AEA8B}"/>
                </a:ext>
              </a:extLst>
            </p:cNvPr>
            <p:cNvCxnSpPr/>
            <p:nvPr/>
          </p:nvCxnSpPr>
          <p:spPr>
            <a:xfrm>
              <a:off x="11568254" y="6585674"/>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8A0A3FDF-060D-A450-CBFF-434C66EDA198}"/>
                </a:ext>
              </a:extLst>
            </p:cNvPr>
            <p:cNvCxnSpPr/>
            <p:nvPr/>
          </p:nvCxnSpPr>
          <p:spPr>
            <a:xfrm>
              <a:off x="10525160" y="6585674"/>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2" name="With You">
            <a:hlinkClick r:id="" action="ppaction://media"/>
            <a:extLst>
              <a:ext uri="{FF2B5EF4-FFF2-40B4-BE49-F238E27FC236}">
                <a16:creationId xmlns:a16="http://schemas.microsoft.com/office/drawing/2014/main" id="{663DEAD1-68C5-7270-8117-A6CAC183646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98587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968" fill="hold"/>
                                        <p:tgtEl>
                                          <p:spTgt spid="2"/>
                                        </p:tgtEl>
                                      </p:cBhvr>
                                    </p:cmd>
                                  </p:childTnLst>
                                </p:cTn>
                              </p:par>
                              <p:par>
                                <p:cTn id="7" presetID="26" presetClass="emph" presetSubtype="0" repeatCount="indefinite" fill="remove" grpId="0" nodeType="withEffect">
                                  <p:stCondLst>
                                    <p:cond delay="0"/>
                                  </p:stCondLst>
                                  <p:childTnLst>
                                    <p:animEffect transition="out" filter="fade">
                                      <p:cBhvr>
                                        <p:cTn id="8" dur="2000" tmFilter="0, 0; .2, .5; .8, .5; 1, 0"/>
                                        <p:tgtEl>
                                          <p:spTgt spid="33"/>
                                        </p:tgtEl>
                                      </p:cBhvr>
                                    </p:animEffect>
                                    <p:animScale>
                                      <p:cBhvr>
                                        <p:cTn id="9" dur="1000" autoRev="1" fill="hold"/>
                                        <p:tgtEl>
                                          <p:spTgt spid="33"/>
                                        </p:tgtEl>
                                      </p:cBhvr>
                                      <p:by x="105000" y="105000"/>
                                    </p:animScale>
                                  </p:childTnLst>
                                </p:cTn>
                              </p:par>
                              <p:par>
                                <p:cTn id="10" presetID="32" presetClass="emph" presetSubtype="0" repeatCount="indefinite" fill="hold" grpId="0" nodeType="withEffect">
                                  <p:stCondLst>
                                    <p:cond delay="0"/>
                                  </p:stCondLst>
                                  <p:childTnLst>
                                    <p:animRot by="120000">
                                      <p:cBhvr>
                                        <p:cTn id="11" dur="100" fill="hold">
                                          <p:stCondLst>
                                            <p:cond delay="0"/>
                                          </p:stCondLst>
                                        </p:cTn>
                                        <p:tgtEl>
                                          <p:spTgt spid="35"/>
                                        </p:tgtEl>
                                        <p:attrNameLst>
                                          <p:attrName>r</p:attrName>
                                        </p:attrNameLst>
                                      </p:cBhvr>
                                    </p:animRot>
                                    <p:animRot by="-240000">
                                      <p:cBhvr>
                                        <p:cTn id="12" dur="200" fill="hold">
                                          <p:stCondLst>
                                            <p:cond delay="200"/>
                                          </p:stCondLst>
                                        </p:cTn>
                                        <p:tgtEl>
                                          <p:spTgt spid="35"/>
                                        </p:tgtEl>
                                        <p:attrNameLst>
                                          <p:attrName>r</p:attrName>
                                        </p:attrNameLst>
                                      </p:cBhvr>
                                    </p:animRot>
                                    <p:animRot by="240000">
                                      <p:cBhvr>
                                        <p:cTn id="13" dur="200" fill="hold">
                                          <p:stCondLst>
                                            <p:cond delay="400"/>
                                          </p:stCondLst>
                                        </p:cTn>
                                        <p:tgtEl>
                                          <p:spTgt spid="35"/>
                                        </p:tgtEl>
                                        <p:attrNameLst>
                                          <p:attrName>r</p:attrName>
                                        </p:attrNameLst>
                                      </p:cBhvr>
                                    </p:animRot>
                                    <p:animRot by="-240000">
                                      <p:cBhvr>
                                        <p:cTn id="14" dur="200" fill="hold">
                                          <p:stCondLst>
                                            <p:cond delay="600"/>
                                          </p:stCondLst>
                                        </p:cTn>
                                        <p:tgtEl>
                                          <p:spTgt spid="35"/>
                                        </p:tgtEl>
                                        <p:attrNameLst>
                                          <p:attrName>r</p:attrName>
                                        </p:attrNameLst>
                                      </p:cBhvr>
                                    </p:animRot>
                                    <p:animRot by="120000">
                                      <p:cBhvr>
                                        <p:cTn id="15" dur="200" fill="hold">
                                          <p:stCondLst>
                                            <p:cond delay="800"/>
                                          </p:stCondLst>
                                        </p:cTn>
                                        <p:tgtEl>
                                          <p:spTgt spid="3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6" presetClass="emph" presetSubtype="0" repeatCount="indefinite" fill="hold" nodeType="clickEffect">
                                  <p:stCondLst>
                                    <p:cond delay="0"/>
                                  </p:stCondLst>
                                  <p:childTnLst>
                                    <p:animEffect transition="out" filter="fade">
                                      <p:cBhvr>
                                        <p:cTn id="19" dur="1000" tmFilter="0, 0; .2, .5; .8, .5; 1, 0"/>
                                        <p:tgtEl>
                                          <p:spTgt spid="1031"/>
                                        </p:tgtEl>
                                      </p:cBhvr>
                                    </p:animEffect>
                                    <p:animScale>
                                      <p:cBhvr>
                                        <p:cTn id="20" dur="500" autoRev="1" fill="hold"/>
                                        <p:tgtEl>
                                          <p:spTgt spid="10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repeatCount="indefinite" fill="remove" display="0">
                  <p:stCondLst>
                    <p:cond delay="indefinite"/>
                  </p:stCondLst>
                  <p:endCondLst>
                    <p:cond evt="onStopAudio" delay="0">
                      <p:tgtEl>
                        <p:sldTgt/>
                      </p:tgtEl>
                    </p:cond>
                  </p:endCondLst>
                </p:cTn>
                <p:tgtEl>
                  <p:spTgt spid="2"/>
                </p:tgtEl>
              </p:cMediaNode>
            </p:audio>
          </p:childTnLst>
        </p:cTn>
      </p:par>
    </p:tnLst>
    <p:bldLst>
      <p:bldP spid="33"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etflix admitió que perdió cerca de un millón de suscriptores">
            <a:extLst>
              <a:ext uri="{FF2B5EF4-FFF2-40B4-BE49-F238E27FC236}">
                <a16:creationId xmlns:a16="http://schemas.microsoft.com/office/drawing/2014/main" id="{ED172D32-CC0C-94E7-7A39-7957A27B0C6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2" t="51783" r="80814" b="19225"/>
          <a:stretch/>
        </p:blipFill>
        <p:spPr bwMode="auto">
          <a:xfrm>
            <a:off x="978201" y="2264736"/>
            <a:ext cx="1594883" cy="1553350"/>
          </a:xfrm>
          <a:prstGeom prst="rect">
            <a:avLst/>
          </a:prstGeom>
          <a:noFill/>
          <a:extLst>
            <a:ext uri="{909E8E84-426E-40DD-AFC4-6F175D3DCCD1}">
              <a14:hiddenFill xmlns:a14="http://schemas.microsoft.com/office/drawing/2010/main">
                <a:solidFill>
                  <a:srgbClr val="FFFFFF"/>
                </a:solidFill>
              </a14:hiddenFill>
            </a:ext>
          </a:extLst>
        </p:spPr>
      </p:pic>
      <p:sp>
        <p:nvSpPr>
          <p:cNvPr id="4" name="Subtítulo 2">
            <a:extLst>
              <a:ext uri="{FF2B5EF4-FFF2-40B4-BE49-F238E27FC236}">
                <a16:creationId xmlns:a16="http://schemas.microsoft.com/office/drawing/2014/main" id="{84E62DF5-6749-C733-1B5F-86383A507D23}"/>
              </a:ext>
            </a:extLst>
          </p:cNvPr>
          <p:cNvSpPr txBox="1">
            <a:spLocks/>
          </p:cNvSpPr>
          <p:nvPr/>
        </p:nvSpPr>
        <p:spPr>
          <a:xfrm>
            <a:off x="1286716" y="3960125"/>
            <a:ext cx="904163" cy="324795"/>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400" dirty="0">
                <a:solidFill>
                  <a:schemeClr val="tx2">
                    <a:lumMod val="50000"/>
                  </a:schemeClr>
                </a:solidFill>
                <a:latin typeface="Verdana" panose="020B0604030504040204" pitchFamily="34" charset="0"/>
                <a:ea typeface="Verdana" panose="020B0604030504040204" pitchFamily="34" charset="0"/>
              </a:rPr>
              <a:t>La super</a:t>
            </a:r>
          </a:p>
        </p:txBody>
      </p:sp>
      <p:pic>
        <p:nvPicPr>
          <p:cNvPr id="4104" name="Picture 8">
            <a:extLst>
              <a:ext uri="{FF2B5EF4-FFF2-40B4-BE49-F238E27FC236}">
                <a16:creationId xmlns:a16="http://schemas.microsoft.com/office/drawing/2014/main" id="{68AC1FA7-3668-BD82-601B-97202741BDC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643" t="39168" r="43706" b="38506"/>
          <a:stretch/>
        </p:blipFill>
        <p:spPr bwMode="auto">
          <a:xfrm>
            <a:off x="2721936" y="2234930"/>
            <a:ext cx="1594883" cy="1583156"/>
          </a:xfrm>
          <a:prstGeom prst="rect">
            <a:avLst/>
          </a:prstGeom>
          <a:noFill/>
          <a:extLst>
            <a:ext uri="{909E8E84-426E-40DD-AFC4-6F175D3DCCD1}">
              <a14:hiddenFill xmlns:a14="http://schemas.microsoft.com/office/drawing/2010/main">
                <a:solidFill>
                  <a:srgbClr val="FFFFFF"/>
                </a:solidFill>
              </a14:hiddenFill>
            </a:ext>
          </a:extLst>
        </p:spPr>
      </p:pic>
      <p:sp>
        <p:nvSpPr>
          <p:cNvPr id="5" name="Subtítulo 2">
            <a:extLst>
              <a:ext uri="{FF2B5EF4-FFF2-40B4-BE49-F238E27FC236}">
                <a16:creationId xmlns:a16="http://schemas.microsoft.com/office/drawing/2014/main" id="{62185595-E8B1-C658-0948-C73E869543C6}"/>
              </a:ext>
            </a:extLst>
          </p:cNvPr>
          <p:cNvSpPr txBox="1">
            <a:spLocks/>
          </p:cNvSpPr>
          <p:nvPr/>
        </p:nvSpPr>
        <p:spPr>
          <a:xfrm>
            <a:off x="2898156" y="3880882"/>
            <a:ext cx="1384203" cy="51036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400" dirty="0">
                <a:solidFill>
                  <a:schemeClr val="tx2">
                    <a:lumMod val="50000"/>
                  </a:schemeClr>
                </a:solidFill>
                <a:latin typeface="Verdana" panose="020B0604030504040204" pitchFamily="34" charset="0"/>
                <a:ea typeface="Verdana" panose="020B0604030504040204" pitchFamily="34" charset="0"/>
              </a:rPr>
              <a:t>Los practicantes</a:t>
            </a:r>
          </a:p>
        </p:txBody>
      </p:sp>
      <p:sp>
        <p:nvSpPr>
          <p:cNvPr id="6" name="Subtítulo 2">
            <a:extLst>
              <a:ext uri="{FF2B5EF4-FFF2-40B4-BE49-F238E27FC236}">
                <a16:creationId xmlns:a16="http://schemas.microsoft.com/office/drawing/2014/main" id="{EACE6B38-A5AB-3F19-2F9D-86EC71C65CF4}"/>
              </a:ext>
            </a:extLst>
          </p:cNvPr>
          <p:cNvSpPr txBox="1">
            <a:spLocks/>
          </p:cNvSpPr>
          <p:nvPr/>
        </p:nvSpPr>
        <p:spPr>
          <a:xfrm>
            <a:off x="2100938" y="1207135"/>
            <a:ext cx="7704838" cy="11610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4000" dirty="0">
                <a:solidFill>
                  <a:srgbClr val="FFFFFF"/>
                </a:solidFill>
                <a:latin typeface="Verdana" panose="020B0604030504040204" pitchFamily="34" charset="0"/>
                <a:ea typeface="Verdana" panose="020B0604030504040204" pitchFamily="34" charset="0"/>
              </a:rPr>
              <a:t>¿Quién está viendo ahora?</a:t>
            </a:r>
          </a:p>
        </p:txBody>
      </p:sp>
      <p:pic>
        <p:nvPicPr>
          <p:cNvPr id="4106" name="Picture 10" descr="Agregar signo - Descarga iconos gratis">
            <a:extLst>
              <a:ext uri="{FF2B5EF4-FFF2-40B4-BE49-F238E27FC236}">
                <a16:creationId xmlns:a16="http://schemas.microsoft.com/office/drawing/2014/main" id="{490C7ACC-F278-6552-FABB-1B3BC58DF979}"/>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58399" y="2464350"/>
            <a:ext cx="1088065" cy="1088065"/>
          </a:xfrm>
          <a:prstGeom prst="rect">
            <a:avLst/>
          </a:prstGeom>
          <a:noFill/>
          <a:extLst>
            <a:ext uri="{909E8E84-426E-40DD-AFC4-6F175D3DCCD1}">
              <a14:hiddenFill xmlns:a14="http://schemas.microsoft.com/office/drawing/2010/main">
                <a:solidFill>
                  <a:srgbClr val="FFFFFF"/>
                </a:solidFill>
              </a14:hiddenFill>
            </a:ext>
          </a:extLst>
        </p:spPr>
      </p:pic>
      <p:sp>
        <p:nvSpPr>
          <p:cNvPr id="7" name="Subtítulo 2">
            <a:extLst>
              <a:ext uri="{FF2B5EF4-FFF2-40B4-BE49-F238E27FC236}">
                <a16:creationId xmlns:a16="http://schemas.microsoft.com/office/drawing/2014/main" id="{35FB93C7-1203-DEC7-044C-E1247E5D652A}"/>
              </a:ext>
            </a:extLst>
          </p:cNvPr>
          <p:cNvSpPr txBox="1">
            <a:spLocks/>
          </p:cNvSpPr>
          <p:nvPr/>
        </p:nvSpPr>
        <p:spPr>
          <a:xfrm>
            <a:off x="9805776" y="3960126"/>
            <a:ext cx="1761460" cy="7471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400" dirty="0">
                <a:solidFill>
                  <a:schemeClr val="tx2">
                    <a:lumMod val="50000"/>
                  </a:schemeClr>
                </a:solidFill>
                <a:latin typeface="Verdana" panose="020B0604030504040204" pitchFamily="34" charset="0"/>
                <a:ea typeface="Verdana" panose="020B0604030504040204" pitchFamily="34" charset="0"/>
              </a:rPr>
              <a:t>Agregar perfil</a:t>
            </a:r>
          </a:p>
        </p:txBody>
      </p:sp>
      <p:pic>
        <p:nvPicPr>
          <p:cNvPr id="4108" name="Picture 12" descr="Cómo cambiar la foto de perfil de Netflix y poner la de tu personaje  favorito |">
            <a:extLst>
              <a:ext uri="{FF2B5EF4-FFF2-40B4-BE49-F238E27FC236}">
                <a16:creationId xmlns:a16="http://schemas.microsoft.com/office/drawing/2014/main" id="{1D00C7FC-275A-7375-1AB7-290D564B4C4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23" t="33164" r="58826" b="44548"/>
          <a:stretch/>
        </p:blipFill>
        <p:spPr bwMode="auto">
          <a:xfrm>
            <a:off x="4476304" y="2234930"/>
            <a:ext cx="1619696" cy="1583156"/>
          </a:xfrm>
          <a:prstGeom prst="rect">
            <a:avLst/>
          </a:prstGeom>
          <a:noFill/>
          <a:extLst>
            <a:ext uri="{909E8E84-426E-40DD-AFC4-6F175D3DCCD1}">
              <a14:hiddenFill xmlns:a14="http://schemas.microsoft.com/office/drawing/2010/main">
                <a:solidFill>
                  <a:srgbClr val="FFFFFF"/>
                </a:solidFill>
              </a14:hiddenFill>
            </a:ext>
          </a:extLst>
        </p:spPr>
      </p:pic>
      <p:sp>
        <p:nvSpPr>
          <p:cNvPr id="8" name="Subtítulo 2">
            <a:extLst>
              <a:ext uri="{FF2B5EF4-FFF2-40B4-BE49-F238E27FC236}">
                <a16:creationId xmlns:a16="http://schemas.microsoft.com/office/drawing/2014/main" id="{55FB19DB-0E69-64FB-42FE-B74B939C4F0D}"/>
              </a:ext>
            </a:extLst>
          </p:cNvPr>
          <p:cNvSpPr txBox="1">
            <a:spLocks/>
          </p:cNvSpPr>
          <p:nvPr/>
        </p:nvSpPr>
        <p:spPr>
          <a:xfrm>
            <a:off x="4594050" y="3911326"/>
            <a:ext cx="1384203" cy="7471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400" dirty="0">
                <a:solidFill>
                  <a:schemeClr val="tx2">
                    <a:lumMod val="50000"/>
                  </a:schemeClr>
                </a:solidFill>
                <a:latin typeface="Verdana" panose="020B0604030504040204" pitchFamily="34" charset="0"/>
                <a:ea typeface="Verdana" panose="020B0604030504040204" pitchFamily="34" charset="0"/>
              </a:rPr>
              <a:t>El PAAE_1</a:t>
            </a:r>
          </a:p>
        </p:txBody>
      </p:sp>
      <p:pic>
        <p:nvPicPr>
          <p:cNvPr id="4110" name="Picture 14" descr="El emotivo homenaje que tendrá la temporada final de la serie de Netflix  The Crown | VADER">
            <a:extLst>
              <a:ext uri="{FF2B5EF4-FFF2-40B4-BE49-F238E27FC236}">
                <a16:creationId xmlns:a16="http://schemas.microsoft.com/office/drawing/2014/main" id="{75F9333D-134C-143F-333B-E8DA95CB43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30278" y="2241435"/>
            <a:ext cx="1382633" cy="1546906"/>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29975644-449E-E0C9-DBC6-64A2532977CC}"/>
              </a:ext>
            </a:extLst>
          </p:cNvPr>
          <p:cNvSpPr txBox="1">
            <a:spLocks/>
          </p:cNvSpPr>
          <p:nvPr/>
        </p:nvSpPr>
        <p:spPr>
          <a:xfrm>
            <a:off x="6289944" y="3880884"/>
            <a:ext cx="1384203" cy="5103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400" dirty="0">
                <a:solidFill>
                  <a:schemeClr val="tx2">
                    <a:lumMod val="50000"/>
                  </a:schemeClr>
                </a:solidFill>
                <a:latin typeface="Verdana" panose="020B0604030504040204" pitchFamily="34" charset="0"/>
                <a:ea typeface="Verdana" panose="020B0604030504040204" pitchFamily="34" charset="0"/>
              </a:rPr>
              <a:t>La jefa de sector</a:t>
            </a:r>
          </a:p>
        </p:txBody>
      </p:sp>
      <p:pic>
        <p:nvPicPr>
          <p:cNvPr id="4112" name="Picture 16" descr="Radical de Eugenio Derbez: cuándo se estrena en plataformas digitales y  quiénes actúan - Tikitakas">
            <a:extLst>
              <a:ext uri="{FF2B5EF4-FFF2-40B4-BE49-F238E27FC236}">
                <a16:creationId xmlns:a16="http://schemas.microsoft.com/office/drawing/2014/main" id="{EA25457C-56C1-8CE1-64B1-E36A69F8EDD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476" r="14401"/>
          <a:stretch/>
        </p:blipFill>
        <p:spPr bwMode="auto">
          <a:xfrm>
            <a:off x="7783029" y="2234930"/>
            <a:ext cx="1570077" cy="1546906"/>
          </a:xfrm>
          <a:prstGeom prst="rect">
            <a:avLst/>
          </a:prstGeom>
          <a:noFill/>
          <a:extLst>
            <a:ext uri="{909E8E84-426E-40DD-AFC4-6F175D3DCCD1}">
              <a14:hiddenFill xmlns:a14="http://schemas.microsoft.com/office/drawing/2010/main">
                <a:solidFill>
                  <a:srgbClr val="FFFFFF"/>
                </a:solidFill>
              </a14:hiddenFill>
            </a:ext>
          </a:extLst>
        </p:spPr>
      </p:pic>
      <p:sp>
        <p:nvSpPr>
          <p:cNvPr id="10" name="Subtítulo 2">
            <a:extLst>
              <a:ext uri="{FF2B5EF4-FFF2-40B4-BE49-F238E27FC236}">
                <a16:creationId xmlns:a16="http://schemas.microsoft.com/office/drawing/2014/main" id="{2F3EFE5B-0FB3-ECB5-0E5B-FB7D742BE1F5}"/>
              </a:ext>
            </a:extLst>
          </p:cNvPr>
          <p:cNvSpPr txBox="1">
            <a:spLocks/>
          </p:cNvSpPr>
          <p:nvPr/>
        </p:nvSpPr>
        <p:spPr>
          <a:xfrm>
            <a:off x="7985838" y="3911326"/>
            <a:ext cx="1169582" cy="3247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400" dirty="0">
                <a:solidFill>
                  <a:schemeClr val="tx2">
                    <a:lumMod val="50000"/>
                  </a:schemeClr>
                </a:solidFill>
                <a:latin typeface="Verdana" panose="020B0604030504040204" pitchFamily="34" charset="0"/>
                <a:ea typeface="Verdana" panose="020B0604030504040204" pitchFamily="34" charset="0"/>
              </a:rPr>
              <a:t>Los profes</a:t>
            </a:r>
          </a:p>
        </p:txBody>
      </p:sp>
      <p:pic>
        <p:nvPicPr>
          <p:cNvPr id="11" name="Imagen 10" descr="Icono&#10;&#10;Descripción generada automáticamente">
            <a:extLst>
              <a:ext uri="{FF2B5EF4-FFF2-40B4-BE49-F238E27FC236}">
                <a16:creationId xmlns:a16="http://schemas.microsoft.com/office/drawing/2014/main" id="{056C73CF-E519-1462-B132-209420F81E13}"/>
              </a:ext>
            </a:extLst>
          </p:cNvPr>
          <p:cNvPicPr>
            <a:picLocks noChangeAspect="1"/>
          </p:cNvPicPr>
          <p:nvPr/>
        </p:nvPicPr>
        <p:blipFill>
          <a:blip r:embed="rId10"/>
          <a:stretch>
            <a:fillRect/>
          </a:stretch>
        </p:blipFill>
        <p:spPr>
          <a:xfrm>
            <a:off x="1004028" y="5874104"/>
            <a:ext cx="175092" cy="286514"/>
          </a:xfrm>
          <a:prstGeom prst="rect">
            <a:avLst/>
          </a:prstGeom>
        </p:spPr>
      </p:pic>
      <p:pic>
        <p:nvPicPr>
          <p:cNvPr id="12" name="Imagen 11" descr="Icono&#10;&#10;Descripción generada automáticamente">
            <a:extLst>
              <a:ext uri="{FF2B5EF4-FFF2-40B4-BE49-F238E27FC236}">
                <a16:creationId xmlns:a16="http://schemas.microsoft.com/office/drawing/2014/main" id="{9E9BF1C2-BFA7-3BEF-534E-72B030BEC63B}"/>
              </a:ext>
            </a:extLst>
          </p:cNvPr>
          <p:cNvPicPr>
            <a:picLocks noChangeAspect="1"/>
          </p:cNvPicPr>
          <p:nvPr/>
        </p:nvPicPr>
        <p:blipFill>
          <a:blip r:embed="rId11"/>
          <a:stretch>
            <a:fillRect/>
          </a:stretch>
        </p:blipFill>
        <p:spPr>
          <a:xfrm>
            <a:off x="1222146" y="5874636"/>
            <a:ext cx="176911" cy="291062"/>
          </a:xfrm>
          <a:prstGeom prst="rect">
            <a:avLst/>
          </a:prstGeom>
        </p:spPr>
      </p:pic>
      <p:sp>
        <p:nvSpPr>
          <p:cNvPr id="13" name="Subtítulo 2">
            <a:extLst>
              <a:ext uri="{FF2B5EF4-FFF2-40B4-BE49-F238E27FC236}">
                <a16:creationId xmlns:a16="http://schemas.microsoft.com/office/drawing/2014/main" id="{0A4A42E6-0815-B5D7-D400-CCBBFD35BC0A}"/>
              </a:ext>
            </a:extLst>
          </p:cNvPr>
          <p:cNvSpPr>
            <a:spLocks noGrp="1"/>
          </p:cNvSpPr>
          <p:nvPr/>
        </p:nvSpPr>
        <p:spPr>
          <a:xfrm>
            <a:off x="503652" y="6160618"/>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Subtítulo 2">
            <a:extLst>
              <a:ext uri="{FF2B5EF4-FFF2-40B4-BE49-F238E27FC236}">
                <a16:creationId xmlns:a16="http://schemas.microsoft.com/office/drawing/2014/main" id="{93A8916E-340E-4DEE-16C8-BC1B11406C16}"/>
              </a:ext>
            </a:extLst>
          </p:cNvPr>
          <p:cNvSpPr txBox="1">
            <a:spLocks/>
          </p:cNvSpPr>
          <p:nvPr/>
        </p:nvSpPr>
        <p:spPr>
          <a:xfrm>
            <a:off x="384343" y="6402416"/>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ubtítulo 2">
            <a:extLst>
              <a:ext uri="{FF2B5EF4-FFF2-40B4-BE49-F238E27FC236}">
                <a16:creationId xmlns:a16="http://schemas.microsoft.com/office/drawing/2014/main" id="{F624441C-0DCE-1861-65AB-FDF2083F49A8}"/>
              </a:ext>
            </a:extLst>
          </p:cNvPr>
          <p:cNvSpPr txBox="1">
            <a:spLocks/>
          </p:cNvSpPr>
          <p:nvPr/>
        </p:nvSpPr>
        <p:spPr>
          <a:xfrm>
            <a:off x="1584245" y="6402628"/>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Subtítulo 2">
            <a:extLst>
              <a:ext uri="{FF2B5EF4-FFF2-40B4-BE49-F238E27FC236}">
                <a16:creationId xmlns:a16="http://schemas.microsoft.com/office/drawing/2014/main" id="{7FE4BC93-0C6C-C6FB-9230-7DAF623EEA87}"/>
              </a:ext>
            </a:extLst>
          </p:cNvPr>
          <p:cNvSpPr txBox="1">
            <a:spLocks/>
          </p:cNvSpPr>
          <p:nvPr/>
        </p:nvSpPr>
        <p:spPr>
          <a:xfrm>
            <a:off x="523408" y="6402416"/>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7" name="Conector recto 16">
            <a:extLst>
              <a:ext uri="{FF2B5EF4-FFF2-40B4-BE49-F238E27FC236}">
                <a16:creationId xmlns:a16="http://schemas.microsoft.com/office/drawing/2014/main" id="{A0CAB3E9-2D9F-3026-29EC-DAC0DCD59248}"/>
              </a:ext>
            </a:extLst>
          </p:cNvPr>
          <p:cNvCxnSpPr/>
          <p:nvPr/>
        </p:nvCxnSpPr>
        <p:spPr>
          <a:xfrm>
            <a:off x="1655142" y="6457728"/>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2A0A6085-C6FC-102C-BC1E-4A1F121362B1}"/>
              </a:ext>
            </a:extLst>
          </p:cNvPr>
          <p:cNvCxnSpPr/>
          <p:nvPr/>
        </p:nvCxnSpPr>
        <p:spPr>
          <a:xfrm>
            <a:off x="612048" y="6457728"/>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114" name="Picture 18" descr="Logo Netflix PNG transparente - StickPNG">
            <a:extLst>
              <a:ext uri="{FF2B5EF4-FFF2-40B4-BE49-F238E27FC236}">
                <a16:creationId xmlns:a16="http://schemas.microsoft.com/office/drawing/2014/main" id="{81B595D5-AF38-E7AA-7D5B-0A9FB716147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3256" y="-48371"/>
            <a:ext cx="1511727" cy="850346"/>
          </a:xfrm>
          <a:prstGeom prst="rect">
            <a:avLst/>
          </a:prstGeom>
          <a:noFill/>
          <a:extLst>
            <a:ext uri="{909E8E84-426E-40DD-AFC4-6F175D3DCCD1}">
              <a14:hiddenFill xmlns:a14="http://schemas.microsoft.com/office/drawing/2010/main">
                <a:solidFill>
                  <a:srgbClr val="FFFFFF"/>
                </a:solidFill>
              </a14:hiddenFill>
            </a:ext>
          </a:extLst>
        </p:spPr>
      </p:pic>
      <p:sp>
        <p:nvSpPr>
          <p:cNvPr id="19" name="Subtítulo 2">
            <a:extLst>
              <a:ext uri="{FF2B5EF4-FFF2-40B4-BE49-F238E27FC236}">
                <a16:creationId xmlns:a16="http://schemas.microsoft.com/office/drawing/2014/main" id="{3C80DB3B-6354-FC1C-DDCB-4F38687B5CFB}"/>
              </a:ext>
            </a:extLst>
          </p:cNvPr>
          <p:cNvSpPr txBox="1">
            <a:spLocks/>
          </p:cNvSpPr>
          <p:nvPr/>
        </p:nvSpPr>
        <p:spPr>
          <a:xfrm>
            <a:off x="4367530" y="5156753"/>
            <a:ext cx="3171653" cy="347965"/>
          </a:xfrm>
          <a:prstGeom prst="roundRect">
            <a:avLst/>
          </a:prstGeom>
          <a:noFill/>
          <a:ln>
            <a:solidFill>
              <a:schemeClr val="tx2">
                <a:lumMod val="25000"/>
              </a:schemeClr>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600" dirty="0">
                <a:solidFill>
                  <a:schemeClr val="tx2">
                    <a:lumMod val="50000"/>
                  </a:schemeClr>
                </a:solidFill>
                <a:latin typeface="Century Gothic" panose="020B0502020202020204" pitchFamily="34" charset="0"/>
              </a:rPr>
              <a:t>ADMINISTRAR PERFILES</a:t>
            </a:r>
          </a:p>
        </p:txBody>
      </p:sp>
      <p:pic>
        <p:nvPicPr>
          <p:cNvPr id="2" name="Retro">
            <a:hlinkClick r:id="" action="ppaction://media"/>
            <a:extLst>
              <a:ext uri="{FF2B5EF4-FFF2-40B4-BE49-F238E27FC236}">
                <a16:creationId xmlns:a16="http://schemas.microsoft.com/office/drawing/2014/main" id="{78DE63F2-BE3D-8469-D4F5-A4E19AA63D50}"/>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399231" y="5931154"/>
            <a:ext cx="406400" cy="406400"/>
          </a:xfrm>
          <a:prstGeom prst="rect">
            <a:avLst/>
          </a:prstGeom>
        </p:spPr>
      </p:pic>
    </p:spTree>
    <p:extLst>
      <p:ext uri="{BB962C8B-B14F-4D97-AF65-F5344CB8AC3E}">
        <p14:creationId xmlns:p14="http://schemas.microsoft.com/office/powerpoint/2010/main" val="222943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8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5518063-3EAF-A053-1304-5FFED314635B}"/>
              </a:ext>
            </a:extLst>
          </p:cNvPr>
          <p:cNvSpPr>
            <a:spLocks noGrp="1"/>
          </p:cNvSpPr>
          <p:nvPr>
            <p:ph type="title"/>
          </p:nvPr>
        </p:nvSpPr>
        <p:spPr>
          <a:xfrm>
            <a:off x="1425142" y="1925219"/>
            <a:ext cx="2744319" cy="670736"/>
          </a:xfrm>
        </p:spPr>
        <p:txBody>
          <a:bodyPr>
            <a:normAutofit/>
          </a:bodyPr>
          <a:lstStyle/>
          <a:p>
            <a:r>
              <a:rPr lang="es-MX" sz="4000" dirty="0"/>
              <a:t>Prepara tus</a:t>
            </a:r>
          </a:p>
        </p:txBody>
      </p:sp>
      <p:pic>
        <p:nvPicPr>
          <p:cNvPr id="3076" name="Picture 4" descr="palomitas de maíz kawaii 24095773 PNG">
            <a:extLst>
              <a:ext uri="{FF2B5EF4-FFF2-40B4-BE49-F238E27FC236}">
                <a16:creationId xmlns:a16="http://schemas.microsoft.com/office/drawing/2014/main" id="{B8C1A58D-CF8D-4004-AD3E-35FC183EEC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506"/>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29F18D2E-4176-25C2-6A72-8417F9A05A61}"/>
              </a:ext>
            </a:extLst>
          </p:cNvPr>
          <p:cNvSpPr txBox="1">
            <a:spLocks/>
          </p:cNvSpPr>
          <p:nvPr/>
        </p:nvSpPr>
        <p:spPr>
          <a:xfrm>
            <a:off x="495840" y="3093631"/>
            <a:ext cx="4838700" cy="6707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10000" dirty="0">
                <a:latin typeface="Grinched" panose="02000000000000000000" pitchFamily="2" charset="0"/>
              </a:rPr>
              <a:t>Palomitas</a:t>
            </a:r>
          </a:p>
        </p:txBody>
      </p:sp>
      <p:sp>
        <p:nvSpPr>
          <p:cNvPr id="5" name="Título 1">
            <a:extLst>
              <a:ext uri="{FF2B5EF4-FFF2-40B4-BE49-F238E27FC236}">
                <a16:creationId xmlns:a16="http://schemas.microsoft.com/office/drawing/2014/main" id="{5F7993A8-E29E-48FA-ADBD-8829ECD479F4}"/>
              </a:ext>
            </a:extLst>
          </p:cNvPr>
          <p:cNvSpPr txBox="1">
            <a:spLocks/>
          </p:cNvSpPr>
          <p:nvPr/>
        </p:nvSpPr>
        <p:spPr>
          <a:xfrm>
            <a:off x="-3049" y="4190767"/>
            <a:ext cx="5600700" cy="20830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000" dirty="0"/>
              <a:t>y disfruta el</a:t>
            </a:r>
          </a:p>
          <a:p>
            <a:pPr algn="ctr"/>
            <a:r>
              <a:rPr lang="es-MX" sz="5400" b="1" dirty="0">
                <a:latin typeface="Dimbo" panose="020B0603010101010101" pitchFamily="34" charset="0"/>
              </a:rPr>
              <a:t>CONSEJO TÉCNICO </a:t>
            </a:r>
            <a:r>
              <a:rPr lang="es-MX" sz="8000" dirty="0">
                <a:latin typeface="Dimbo" panose="020B0603010101010101" pitchFamily="34" charset="0"/>
              </a:rPr>
              <a:t>ESCOLAR</a:t>
            </a:r>
          </a:p>
        </p:txBody>
      </p:sp>
      <p:pic>
        <p:nvPicPr>
          <p:cNvPr id="6" name="Picture 18" descr="Logo Netflix PNG transparente - StickPNG">
            <a:extLst>
              <a:ext uri="{FF2B5EF4-FFF2-40B4-BE49-F238E27FC236}">
                <a16:creationId xmlns:a16="http://schemas.microsoft.com/office/drawing/2014/main" id="{7451FABF-34F2-2500-C556-2195E5DC79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334" y="0"/>
            <a:ext cx="1511727" cy="85034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37823125-4A18-DF81-F979-47EA0B29B71F}"/>
              </a:ext>
            </a:extLst>
          </p:cNvPr>
          <p:cNvSpPr txBox="1">
            <a:spLocks/>
          </p:cNvSpPr>
          <p:nvPr/>
        </p:nvSpPr>
        <p:spPr>
          <a:xfrm rot="21176279">
            <a:off x="-696" y="715473"/>
            <a:ext cx="5295374" cy="986723"/>
          </a:xfrm>
          <a:prstGeom prst="roundRect">
            <a:avLst/>
          </a:prstGeom>
          <a:solidFill>
            <a:srgbClr val="C00000">
              <a:alpha val="41000"/>
            </a:srgbClr>
          </a:solidFill>
          <a:effectLst>
            <a:outerShdw blurRad="50800" dist="38100" dir="16200000"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8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Antes de comenzar ...</a:t>
            </a:r>
          </a:p>
        </p:txBody>
      </p:sp>
      <p:pic>
        <p:nvPicPr>
          <p:cNvPr id="3" name="Fun Retro Motown - Upbeat Royalty Free Music">
            <a:hlinkClick r:id="" action="ppaction://media"/>
            <a:extLst>
              <a:ext uri="{FF2B5EF4-FFF2-40B4-BE49-F238E27FC236}">
                <a16:creationId xmlns:a16="http://schemas.microsoft.com/office/drawing/2014/main" id="{9E4CA102-1706-47FE-748C-A657E84C5F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14352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1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Pantalla - Descarga iconos gratis">
            <a:extLst>
              <a:ext uri="{FF2B5EF4-FFF2-40B4-BE49-F238E27FC236}">
                <a16:creationId xmlns:a16="http://schemas.microsoft.com/office/drawing/2014/main" id="{2032DDF9-966A-FF0A-3B02-9F3165F6A037}"/>
              </a:ext>
            </a:extLst>
          </p:cNvPr>
          <p:cNvPicPr>
            <a:picLocks noChangeAspect="1" noChangeArrowheads="1"/>
          </p:cNvPicPr>
          <p:nvPr/>
        </p:nvPicPr>
        <p:blipFill rotWithShape="1">
          <a:blip r:embed="rId4">
            <a:duotone>
              <a:prstClr val="black"/>
              <a:schemeClr val="accent3">
                <a:tint val="45000"/>
                <a:satMod val="400000"/>
              </a:schemeClr>
            </a:duotone>
            <a:alphaModFix amt="2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t="13263" b="13917"/>
          <a:stretch/>
        </p:blipFill>
        <p:spPr bwMode="auto">
          <a:xfrm>
            <a:off x="3203818" y="929646"/>
            <a:ext cx="8296944" cy="604179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Icono&#10;&#10;Descripción generada automáticamente">
            <a:extLst>
              <a:ext uri="{FF2B5EF4-FFF2-40B4-BE49-F238E27FC236}">
                <a16:creationId xmlns:a16="http://schemas.microsoft.com/office/drawing/2014/main" id="{023F173D-6C39-A4AB-2118-FF2E94F1A60D}"/>
              </a:ext>
            </a:extLst>
          </p:cNvPr>
          <p:cNvPicPr>
            <a:picLocks noChangeAspect="1"/>
          </p:cNvPicPr>
          <p:nvPr/>
        </p:nvPicPr>
        <p:blipFill>
          <a:blip r:embed="rId6"/>
          <a:stretch>
            <a:fillRect/>
          </a:stretch>
        </p:blipFill>
        <p:spPr>
          <a:xfrm>
            <a:off x="11145478" y="6033591"/>
            <a:ext cx="175092" cy="286514"/>
          </a:xfrm>
          <a:prstGeom prst="rect">
            <a:avLst/>
          </a:prstGeom>
        </p:spPr>
      </p:pic>
      <p:pic>
        <p:nvPicPr>
          <p:cNvPr id="6" name="Imagen 5" descr="Icono&#10;&#10;Descripción generada automáticamente">
            <a:extLst>
              <a:ext uri="{FF2B5EF4-FFF2-40B4-BE49-F238E27FC236}">
                <a16:creationId xmlns:a16="http://schemas.microsoft.com/office/drawing/2014/main" id="{63CFD1D2-E7A6-93D2-B9FD-49D2790AB1AB}"/>
              </a:ext>
            </a:extLst>
          </p:cNvPr>
          <p:cNvPicPr>
            <a:picLocks noChangeAspect="1"/>
          </p:cNvPicPr>
          <p:nvPr/>
        </p:nvPicPr>
        <p:blipFill>
          <a:blip r:embed="rId7"/>
          <a:stretch>
            <a:fillRect/>
          </a:stretch>
        </p:blipFill>
        <p:spPr>
          <a:xfrm>
            <a:off x="11363596" y="6034123"/>
            <a:ext cx="176911" cy="291062"/>
          </a:xfrm>
          <a:prstGeom prst="rect">
            <a:avLst/>
          </a:prstGeom>
        </p:spPr>
      </p:pic>
      <p:sp>
        <p:nvSpPr>
          <p:cNvPr id="7" name="Subtítulo 2">
            <a:extLst>
              <a:ext uri="{FF2B5EF4-FFF2-40B4-BE49-F238E27FC236}">
                <a16:creationId xmlns:a16="http://schemas.microsoft.com/office/drawing/2014/main" id="{C4A83C31-BF0E-7460-84CC-A36091671F6C}"/>
              </a:ext>
            </a:extLst>
          </p:cNvPr>
          <p:cNvSpPr>
            <a:spLocks noGrp="1"/>
          </p:cNvSpPr>
          <p:nvPr/>
        </p:nvSpPr>
        <p:spPr>
          <a:xfrm>
            <a:off x="10645102" y="63201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2">
            <a:extLst>
              <a:ext uri="{FF2B5EF4-FFF2-40B4-BE49-F238E27FC236}">
                <a16:creationId xmlns:a16="http://schemas.microsoft.com/office/drawing/2014/main" id="{D67C6A91-D22C-CE30-9AB8-21772713308B}"/>
              </a:ext>
            </a:extLst>
          </p:cNvPr>
          <p:cNvSpPr txBox="1">
            <a:spLocks/>
          </p:cNvSpPr>
          <p:nvPr/>
        </p:nvSpPr>
        <p:spPr>
          <a:xfrm>
            <a:off x="10525793" y="65619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44FF6E3A-A3B7-CE13-4D44-2D40353DAE12}"/>
              </a:ext>
            </a:extLst>
          </p:cNvPr>
          <p:cNvSpPr txBox="1">
            <a:spLocks/>
          </p:cNvSpPr>
          <p:nvPr/>
        </p:nvSpPr>
        <p:spPr>
          <a:xfrm>
            <a:off x="11725695" y="65621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4F11EF74-0831-AABD-50E1-788328342E65}"/>
              </a:ext>
            </a:extLst>
          </p:cNvPr>
          <p:cNvSpPr txBox="1">
            <a:spLocks/>
          </p:cNvSpPr>
          <p:nvPr/>
        </p:nvSpPr>
        <p:spPr>
          <a:xfrm>
            <a:off x="10664858" y="65619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ector recto 10">
            <a:extLst>
              <a:ext uri="{FF2B5EF4-FFF2-40B4-BE49-F238E27FC236}">
                <a16:creationId xmlns:a16="http://schemas.microsoft.com/office/drawing/2014/main" id="{D42C450F-05A4-4079-00B2-D7EF62B79E2C}"/>
              </a:ext>
            </a:extLst>
          </p:cNvPr>
          <p:cNvCxnSpPr/>
          <p:nvPr/>
        </p:nvCxnSpPr>
        <p:spPr>
          <a:xfrm>
            <a:off x="11796592"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5E67D7AC-A6A8-A709-1D25-0238657E2565}"/>
              </a:ext>
            </a:extLst>
          </p:cNvPr>
          <p:cNvCxnSpPr/>
          <p:nvPr/>
        </p:nvCxnSpPr>
        <p:spPr>
          <a:xfrm>
            <a:off x="10753498"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80376368-1394-C805-5A02-ACD469C490B4}"/>
              </a:ext>
            </a:extLst>
          </p:cNvPr>
          <p:cNvPicPr>
            <a:picLocks noChangeAspect="1"/>
          </p:cNvPicPr>
          <p:nvPr/>
        </p:nvPicPr>
        <p:blipFill>
          <a:blip r:embed="rId8"/>
          <a:stretch>
            <a:fillRect/>
          </a:stretch>
        </p:blipFill>
        <p:spPr>
          <a:xfrm>
            <a:off x="3699444" y="753154"/>
            <a:ext cx="3754383" cy="2103006"/>
          </a:xfrm>
          <a:prstGeom prst="roundRect">
            <a:avLst>
              <a:gd name="adj" fmla="val 8594"/>
            </a:avLst>
          </a:prstGeom>
          <a:solidFill>
            <a:srgbClr val="FFFFFF">
              <a:shade val="85000"/>
            </a:srgbClr>
          </a:solidFill>
          <a:ln>
            <a:noFill/>
          </a:ln>
          <a:effectLst>
            <a:outerShdw blurRad="63500" sx="102000" sy="102000" algn="ctr" rotWithShape="0">
              <a:prstClr val="black">
                <a:alpha val="40000"/>
              </a:prstClr>
            </a:outerShdw>
          </a:effectLst>
        </p:spPr>
      </p:pic>
      <p:pic>
        <p:nvPicPr>
          <p:cNvPr id="5122" name="Picture 2" descr="Habrá temporada 2 de Estamos muertos? Esto es todo lo que se sabe">
            <a:extLst>
              <a:ext uri="{FF2B5EF4-FFF2-40B4-BE49-F238E27FC236}">
                <a16:creationId xmlns:a16="http://schemas.microsoft.com/office/drawing/2014/main" id="{6E569B70-3E9F-02BC-AE1C-D142788B45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6592" y="3659011"/>
            <a:ext cx="3754383" cy="2103005"/>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sp>
        <p:nvSpPr>
          <p:cNvPr id="29" name="Título 1">
            <a:extLst>
              <a:ext uri="{FF2B5EF4-FFF2-40B4-BE49-F238E27FC236}">
                <a16:creationId xmlns:a16="http://schemas.microsoft.com/office/drawing/2014/main" id="{D4AD83F3-DB81-9A60-6883-F506F9748E25}"/>
              </a:ext>
            </a:extLst>
          </p:cNvPr>
          <p:cNvSpPr txBox="1">
            <a:spLocks/>
          </p:cNvSpPr>
          <p:nvPr/>
        </p:nvSpPr>
        <p:spPr>
          <a:xfrm>
            <a:off x="8004057" y="1089103"/>
            <a:ext cx="3548112" cy="16084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200" dirty="0">
                <a:latin typeface="Candara Light" panose="020E0502030303020204" pitchFamily="34" charset="0"/>
              </a:rPr>
              <a:t>Viejo, pero aun con trucos por aprender y enseñar, entendiendo que muchas veces la edad pesa más en mi mente y mi disposición, que en mi verdadero  potencial. Definitivamente soy todo un LEO…</a:t>
            </a:r>
          </a:p>
        </p:txBody>
      </p:sp>
      <p:sp>
        <p:nvSpPr>
          <p:cNvPr id="3" name="Título 1">
            <a:extLst>
              <a:ext uri="{FF2B5EF4-FFF2-40B4-BE49-F238E27FC236}">
                <a16:creationId xmlns:a16="http://schemas.microsoft.com/office/drawing/2014/main" id="{88358BDB-C2D4-0189-0CE3-E6CBE472DA23}"/>
              </a:ext>
            </a:extLst>
          </p:cNvPr>
          <p:cNvSpPr txBox="1">
            <a:spLocks/>
          </p:cNvSpPr>
          <p:nvPr/>
        </p:nvSpPr>
        <p:spPr>
          <a:xfrm>
            <a:off x="7884161" y="3637822"/>
            <a:ext cx="3905744" cy="2124194"/>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dirty="0">
                <a:latin typeface="Candara Light" panose="020E0502030303020204" pitchFamily="34" charset="0"/>
              </a:rPr>
              <a:t>Aunque el virus del temor por planear y cumplir con todo a la vez se apoderó de gran parte de nosotros (y aún sigue latente) luchamos por sobrevivir a lo que resta del ciclo escolar…. No todos saldremos bien librados, pero que sobreviva el más fuerte.</a:t>
            </a:r>
          </a:p>
        </p:txBody>
      </p:sp>
      <p:pic>
        <p:nvPicPr>
          <p:cNvPr id="3080" name="Picture 8" descr="White Line PNGs for Free Download">
            <a:extLst>
              <a:ext uri="{FF2B5EF4-FFF2-40B4-BE49-F238E27FC236}">
                <a16:creationId xmlns:a16="http://schemas.microsoft.com/office/drawing/2014/main" id="{E6B0E40F-4F16-330C-5F71-7E948ACDBE8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800000">
            <a:off x="-5438" y="0"/>
            <a:ext cx="3157849" cy="2200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tflix Logo (69387) - PNG Logo Vector Brand Downloads (SVG, EPS)">
            <a:extLst>
              <a:ext uri="{FF2B5EF4-FFF2-40B4-BE49-F238E27FC236}">
                <a16:creationId xmlns:a16="http://schemas.microsoft.com/office/drawing/2014/main" id="{D7D93DBF-E701-6ABB-033A-5708705A1B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V="1">
            <a:off x="1303611" y="166339"/>
            <a:ext cx="539750" cy="38506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ector recto 23">
            <a:extLst>
              <a:ext uri="{FF2B5EF4-FFF2-40B4-BE49-F238E27FC236}">
                <a16:creationId xmlns:a16="http://schemas.microsoft.com/office/drawing/2014/main" id="{C7EFDFCF-412E-4366-CC8C-0439B6855F6D}"/>
              </a:ext>
            </a:extLst>
          </p:cNvPr>
          <p:cNvCxnSpPr/>
          <p:nvPr/>
        </p:nvCxnSpPr>
        <p:spPr>
          <a:xfrm>
            <a:off x="7754622" y="864061"/>
            <a:ext cx="0" cy="18334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FA9D43C-A7B1-A6CF-9B71-DF72304A5D70}"/>
              </a:ext>
            </a:extLst>
          </p:cNvPr>
          <p:cNvCxnSpPr/>
          <p:nvPr/>
        </p:nvCxnSpPr>
        <p:spPr>
          <a:xfrm>
            <a:off x="7731761" y="3793770"/>
            <a:ext cx="0" cy="1833486"/>
          </a:xfrm>
          <a:prstGeom prst="line">
            <a:avLst/>
          </a:prstGeom>
        </p:spPr>
        <p:style>
          <a:lnRef idx="1">
            <a:schemeClr val="accent1"/>
          </a:lnRef>
          <a:fillRef idx="0">
            <a:schemeClr val="accent1"/>
          </a:fillRef>
          <a:effectRef idx="0">
            <a:schemeClr val="accent1"/>
          </a:effectRef>
          <a:fontRef idx="minor">
            <a:schemeClr val="tx1"/>
          </a:fontRef>
        </p:style>
      </p:cxnSp>
      <p:sp>
        <p:nvSpPr>
          <p:cNvPr id="31" name="Título 1">
            <a:extLst>
              <a:ext uri="{FF2B5EF4-FFF2-40B4-BE49-F238E27FC236}">
                <a16:creationId xmlns:a16="http://schemas.microsoft.com/office/drawing/2014/main" id="{59C1A7B4-318E-6685-594B-3696F281BED5}"/>
              </a:ext>
            </a:extLst>
          </p:cNvPr>
          <p:cNvSpPr txBox="1">
            <a:spLocks/>
          </p:cNvSpPr>
          <p:nvPr/>
        </p:nvSpPr>
        <p:spPr>
          <a:xfrm>
            <a:off x="81930" y="1118763"/>
            <a:ext cx="3090353" cy="5201342"/>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dirty="0">
                <a:latin typeface="Daytona Condensed Light" panose="020B0306030503040204" pitchFamily="34" charset="0"/>
                <a:cs typeface="Cavolini" panose="03000502040302020204" pitchFamily="66" charset="0"/>
              </a:rPr>
              <a:t>De acuerdo con las </a:t>
            </a:r>
            <a:r>
              <a:rPr lang="es-MX" dirty="0">
                <a:highlight>
                  <a:srgbClr val="008080"/>
                </a:highlight>
                <a:latin typeface="Daytona Condensed Light" panose="020B0306030503040204" pitchFamily="34" charset="0"/>
                <a:cs typeface="Cavolini" panose="03000502040302020204" pitchFamily="66" charset="0"/>
              </a:rPr>
              <a:t>tendencias de NETFLIX</a:t>
            </a:r>
            <a:r>
              <a:rPr lang="es-MX" dirty="0">
                <a:latin typeface="Daytona Condensed Light" panose="020B0306030503040204" pitchFamily="34" charset="0"/>
                <a:cs typeface="Cavolini" panose="03000502040302020204" pitchFamily="66" charset="0"/>
              </a:rPr>
              <a:t>, qué película </a:t>
            </a:r>
            <a:r>
              <a:rPr lang="es-MX" dirty="0">
                <a:highlight>
                  <a:srgbClr val="008080"/>
                </a:highlight>
                <a:latin typeface="Daytona Condensed Light" panose="020B0306030503040204" pitchFamily="34" charset="0"/>
                <a:cs typeface="Cavolini" panose="03000502040302020204" pitchFamily="66" charset="0"/>
              </a:rPr>
              <a:t>describe mejor </a:t>
            </a:r>
            <a:r>
              <a:rPr lang="es-MX" dirty="0">
                <a:latin typeface="Daytona Condensed Light" panose="020B0306030503040204" pitchFamily="34" charset="0"/>
                <a:cs typeface="Cavolini" panose="03000502040302020204" pitchFamily="66" charset="0"/>
              </a:rPr>
              <a:t>tu inicio de año como docente…</a:t>
            </a:r>
          </a:p>
        </p:txBody>
      </p:sp>
      <p:pic>
        <p:nvPicPr>
          <p:cNvPr id="2" name="Escape From Summer">
            <a:hlinkClick r:id="" action="ppaction://media"/>
            <a:extLst>
              <a:ext uri="{FF2B5EF4-FFF2-40B4-BE49-F238E27FC236}">
                <a16:creationId xmlns:a16="http://schemas.microsoft.com/office/drawing/2014/main" id="{64BA85AC-9D43-824E-C695-50DEC75E56F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7062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Scene Svg Png Icon Free Download (#119420) - OnlineWebFonts.COM">
            <a:extLst>
              <a:ext uri="{FF2B5EF4-FFF2-40B4-BE49-F238E27FC236}">
                <a16:creationId xmlns:a16="http://schemas.microsoft.com/office/drawing/2014/main" id="{9906952B-478F-93FE-BE42-467C114585A5}"/>
              </a:ext>
            </a:extLst>
          </p:cNvPr>
          <p:cNvPicPr>
            <a:picLocks noChangeAspect="1" noChangeArrowheads="1"/>
          </p:cNvPicPr>
          <p:nvPr/>
        </p:nvPicPr>
        <p:blipFill>
          <a:blip r:embed="rId4">
            <a:lum bright="70000" contrast="-70000"/>
            <a:alphaModFix amt="20000"/>
            <a:extLst>
              <a:ext uri="{BEBA8EAE-BF5A-486C-A8C5-ECC9F3942E4B}">
                <a14:imgProps xmlns:a14="http://schemas.microsoft.com/office/drawing/2010/main">
                  <a14:imgLayer r:embed="rId5">
                    <a14:imgEffect>
                      <a14:backgroundRemoval t="8000" b="94667" l="9778" r="89778">
                        <a14:foregroundMark x1="71111" y1="11111" x2="71111" y2="11111"/>
                        <a14:foregroundMark x1="78222" y1="8000" x2="78222" y2="8000"/>
                        <a14:foregroundMark x1="32444" y1="94667" x2="32444" y2="94667"/>
                      </a14:backgroundRemoval>
                    </a14:imgEffect>
                    <a14:imgEffect>
                      <a14:sharpenSoften amount="100000"/>
                    </a14:imgEffect>
                    <a14:imgEffect>
                      <a14:colorTemperature colorTemp="1900"/>
                    </a14:imgEffect>
                    <a14:imgEffect>
                      <a14:saturation sat="400000"/>
                    </a14:imgEffect>
                    <a14:imgEffect>
                      <a14:brightnessContrast bright="-16000" contrast="-13000"/>
                    </a14:imgEffect>
                  </a14:imgLayer>
                </a14:imgProps>
              </a:ext>
              <a:ext uri="{28A0092B-C50C-407E-A947-70E740481C1C}">
                <a14:useLocalDpi xmlns:a14="http://schemas.microsoft.com/office/drawing/2010/main" val="0"/>
              </a:ext>
            </a:extLst>
          </a:blip>
          <a:srcRect/>
          <a:stretch>
            <a:fillRect/>
          </a:stretch>
        </p:blipFill>
        <p:spPr bwMode="auto">
          <a:xfrm rot="479358">
            <a:off x="3513942" y="-548172"/>
            <a:ext cx="7212675" cy="721267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Icono&#10;&#10;Descripción generada automáticamente">
            <a:extLst>
              <a:ext uri="{FF2B5EF4-FFF2-40B4-BE49-F238E27FC236}">
                <a16:creationId xmlns:a16="http://schemas.microsoft.com/office/drawing/2014/main" id="{023F173D-6C39-A4AB-2118-FF2E94F1A60D}"/>
              </a:ext>
            </a:extLst>
          </p:cNvPr>
          <p:cNvPicPr>
            <a:picLocks noChangeAspect="1"/>
          </p:cNvPicPr>
          <p:nvPr/>
        </p:nvPicPr>
        <p:blipFill>
          <a:blip r:embed="rId6"/>
          <a:stretch>
            <a:fillRect/>
          </a:stretch>
        </p:blipFill>
        <p:spPr>
          <a:xfrm>
            <a:off x="11145478" y="6033591"/>
            <a:ext cx="175092" cy="286514"/>
          </a:xfrm>
          <a:prstGeom prst="rect">
            <a:avLst/>
          </a:prstGeom>
        </p:spPr>
      </p:pic>
      <p:pic>
        <p:nvPicPr>
          <p:cNvPr id="6" name="Imagen 5" descr="Icono&#10;&#10;Descripción generada automáticamente">
            <a:extLst>
              <a:ext uri="{FF2B5EF4-FFF2-40B4-BE49-F238E27FC236}">
                <a16:creationId xmlns:a16="http://schemas.microsoft.com/office/drawing/2014/main" id="{63CFD1D2-E7A6-93D2-B9FD-49D2790AB1AB}"/>
              </a:ext>
            </a:extLst>
          </p:cNvPr>
          <p:cNvPicPr>
            <a:picLocks noChangeAspect="1"/>
          </p:cNvPicPr>
          <p:nvPr/>
        </p:nvPicPr>
        <p:blipFill>
          <a:blip r:embed="rId7"/>
          <a:stretch>
            <a:fillRect/>
          </a:stretch>
        </p:blipFill>
        <p:spPr>
          <a:xfrm>
            <a:off x="11363596" y="6034123"/>
            <a:ext cx="176911" cy="291062"/>
          </a:xfrm>
          <a:prstGeom prst="rect">
            <a:avLst/>
          </a:prstGeom>
        </p:spPr>
      </p:pic>
      <p:sp>
        <p:nvSpPr>
          <p:cNvPr id="7" name="Subtítulo 2">
            <a:extLst>
              <a:ext uri="{FF2B5EF4-FFF2-40B4-BE49-F238E27FC236}">
                <a16:creationId xmlns:a16="http://schemas.microsoft.com/office/drawing/2014/main" id="{C4A83C31-BF0E-7460-84CC-A36091671F6C}"/>
              </a:ext>
            </a:extLst>
          </p:cNvPr>
          <p:cNvSpPr>
            <a:spLocks noGrp="1"/>
          </p:cNvSpPr>
          <p:nvPr/>
        </p:nvSpPr>
        <p:spPr>
          <a:xfrm>
            <a:off x="10645102" y="63201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2">
            <a:extLst>
              <a:ext uri="{FF2B5EF4-FFF2-40B4-BE49-F238E27FC236}">
                <a16:creationId xmlns:a16="http://schemas.microsoft.com/office/drawing/2014/main" id="{D67C6A91-D22C-CE30-9AB8-21772713308B}"/>
              </a:ext>
            </a:extLst>
          </p:cNvPr>
          <p:cNvSpPr txBox="1">
            <a:spLocks/>
          </p:cNvSpPr>
          <p:nvPr/>
        </p:nvSpPr>
        <p:spPr>
          <a:xfrm>
            <a:off x="10525793" y="65619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44FF6E3A-A3B7-CE13-4D44-2D40353DAE12}"/>
              </a:ext>
            </a:extLst>
          </p:cNvPr>
          <p:cNvSpPr txBox="1">
            <a:spLocks/>
          </p:cNvSpPr>
          <p:nvPr/>
        </p:nvSpPr>
        <p:spPr>
          <a:xfrm>
            <a:off x="11725695" y="65621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4F11EF74-0831-AABD-50E1-788328342E65}"/>
              </a:ext>
            </a:extLst>
          </p:cNvPr>
          <p:cNvSpPr txBox="1">
            <a:spLocks/>
          </p:cNvSpPr>
          <p:nvPr/>
        </p:nvSpPr>
        <p:spPr>
          <a:xfrm>
            <a:off x="10664858" y="65619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ector recto 10">
            <a:extLst>
              <a:ext uri="{FF2B5EF4-FFF2-40B4-BE49-F238E27FC236}">
                <a16:creationId xmlns:a16="http://schemas.microsoft.com/office/drawing/2014/main" id="{D42C450F-05A4-4079-00B2-D7EF62B79E2C}"/>
              </a:ext>
            </a:extLst>
          </p:cNvPr>
          <p:cNvCxnSpPr/>
          <p:nvPr/>
        </p:nvCxnSpPr>
        <p:spPr>
          <a:xfrm>
            <a:off x="11796592"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5E67D7AC-A6A8-A709-1D25-0238657E2565}"/>
              </a:ext>
            </a:extLst>
          </p:cNvPr>
          <p:cNvCxnSpPr/>
          <p:nvPr/>
        </p:nvCxnSpPr>
        <p:spPr>
          <a:xfrm>
            <a:off x="10753498"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ítulo 1">
            <a:extLst>
              <a:ext uri="{FF2B5EF4-FFF2-40B4-BE49-F238E27FC236}">
                <a16:creationId xmlns:a16="http://schemas.microsoft.com/office/drawing/2014/main" id="{D4AD83F3-DB81-9A60-6883-F506F9748E25}"/>
              </a:ext>
            </a:extLst>
          </p:cNvPr>
          <p:cNvSpPr txBox="1">
            <a:spLocks/>
          </p:cNvSpPr>
          <p:nvPr/>
        </p:nvSpPr>
        <p:spPr>
          <a:xfrm>
            <a:off x="8177583" y="459292"/>
            <a:ext cx="3548112" cy="27890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200" dirty="0">
                <a:latin typeface="Candara Light" panose="020E0502030303020204" pitchFamily="34" charset="0"/>
              </a:rPr>
              <a:t>Vivir en un sistema educativo duro y complejo como el de la SEP jamás ha sido cosa fácil, pero algunos nos las ingeniamos para lidiar con los peces gordos y echar abajo lo que no debe seguir…La profe no era arisca; la NEM la hizo visca. </a:t>
            </a:r>
          </a:p>
        </p:txBody>
      </p:sp>
      <p:sp>
        <p:nvSpPr>
          <p:cNvPr id="3" name="Título 1">
            <a:extLst>
              <a:ext uri="{FF2B5EF4-FFF2-40B4-BE49-F238E27FC236}">
                <a16:creationId xmlns:a16="http://schemas.microsoft.com/office/drawing/2014/main" id="{88358BDB-C2D4-0189-0CE3-E6CBE472DA23}"/>
              </a:ext>
            </a:extLst>
          </p:cNvPr>
          <p:cNvSpPr txBox="1">
            <a:spLocks/>
          </p:cNvSpPr>
          <p:nvPr/>
        </p:nvSpPr>
        <p:spPr>
          <a:xfrm>
            <a:off x="8177583" y="3609698"/>
            <a:ext cx="3551265" cy="212419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dirty="0">
                <a:latin typeface="Candara Light" panose="020E0502030303020204" pitchFamily="34" charset="0"/>
              </a:rPr>
              <a:t>Arriesgado, atrevido y con una pizca de miedo… los días de planeación y CTE son el día perfecto para pensar si seguir o desistir... ¿podrán los profes de México librar estos días?...</a:t>
            </a:r>
          </a:p>
        </p:txBody>
      </p:sp>
      <p:pic>
        <p:nvPicPr>
          <p:cNvPr id="3080" name="Picture 8" descr="White Line PNGs for Free Download">
            <a:extLst>
              <a:ext uri="{FF2B5EF4-FFF2-40B4-BE49-F238E27FC236}">
                <a16:creationId xmlns:a16="http://schemas.microsoft.com/office/drawing/2014/main" id="{E6B0E40F-4F16-330C-5F71-7E948ACDBE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14106" y="-15491"/>
            <a:ext cx="3157849" cy="2200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tflix Logo (69387) - PNG Logo Vector Brand Downloads (SVG, EPS)">
            <a:extLst>
              <a:ext uri="{FF2B5EF4-FFF2-40B4-BE49-F238E27FC236}">
                <a16:creationId xmlns:a16="http://schemas.microsoft.com/office/drawing/2014/main" id="{D7D93DBF-E701-6ABB-033A-5708705A1B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1303611" y="166339"/>
            <a:ext cx="539750" cy="38506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ector recto 23">
            <a:extLst>
              <a:ext uri="{FF2B5EF4-FFF2-40B4-BE49-F238E27FC236}">
                <a16:creationId xmlns:a16="http://schemas.microsoft.com/office/drawing/2014/main" id="{C7EFDFCF-412E-4366-CC8C-0439B6855F6D}"/>
              </a:ext>
            </a:extLst>
          </p:cNvPr>
          <p:cNvCxnSpPr/>
          <p:nvPr/>
        </p:nvCxnSpPr>
        <p:spPr>
          <a:xfrm>
            <a:off x="7942318" y="1084979"/>
            <a:ext cx="0" cy="18334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FA9D43C-A7B1-A6CF-9B71-DF72304A5D70}"/>
              </a:ext>
            </a:extLst>
          </p:cNvPr>
          <p:cNvCxnSpPr/>
          <p:nvPr/>
        </p:nvCxnSpPr>
        <p:spPr>
          <a:xfrm>
            <a:off x="7955018" y="3725167"/>
            <a:ext cx="0" cy="1833486"/>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97CFFC4E-5EE5-63AA-0B79-FB3A13D3141D}"/>
              </a:ext>
            </a:extLst>
          </p:cNvPr>
          <p:cNvPicPr>
            <a:picLocks noChangeAspect="1"/>
          </p:cNvPicPr>
          <p:nvPr/>
        </p:nvPicPr>
        <p:blipFill>
          <a:blip r:embed="rId10"/>
          <a:stretch>
            <a:fillRect/>
          </a:stretch>
        </p:blipFill>
        <p:spPr>
          <a:xfrm>
            <a:off x="3529809" y="3547978"/>
            <a:ext cx="3905744" cy="2187865"/>
          </a:xfrm>
          <a:prstGeom prst="roundRect">
            <a:avLst>
              <a:gd name="adj" fmla="val 8594"/>
            </a:avLst>
          </a:prstGeom>
          <a:solidFill>
            <a:srgbClr val="FFFFFF">
              <a:shade val="85000"/>
            </a:srgbClr>
          </a:solidFill>
          <a:ln>
            <a:noFill/>
          </a:ln>
          <a:effectLst/>
        </p:spPr>
      </p:pic>
      <p:pic>
        <p:nvPicPr>
          <p:cNvPr id="15" name="Imagen 14">
            <a:extLst>
              <a:ext uri="{FF2B5EF4-FFF2-40B4-BE49-F238E27FC236}">
                <a16:creationId xmlns:a16="http://schemas.microsoft.com/office/drawing/2014/main" id="{C2296F79-06F6-3CB7-FCD3-D6AD25E1928C}"/>
              </a:ext>
            </a:extLst>
          </p:cNvPr>
          <p:cNvPicPr>
            <a:picLocks noChangeAspect="1"/>
          </p:cNvPicPr>
          <p:nvPr/>
        </p:nvPicPr>
        <p:blipFill>
          <a:blip r:embed="rId11"/>
          <a:stretch>
            <a:fillRect/>
          </a:stretch>
        </p:blipFill>
        <p:spPr>
          <a:xfrm>
            <a:off x="3486710" y="945408"/>
            <a:ext cx="4219587" cy="2346652"/>
          </a:xfrm>
          <a:prstGeom prst="roundRect">
            <a:avLst>
              <a:gd name="adj" fmla="val 8594"/>
            </a:avLst>
          </a:prstGeom>
          <a:solidFill>
            <a:srgbClr val="FFFFFF">
              <a:shade val="85000"/>
            </a:srgbClr>
          </a:solidFill>
          <a:ln>
            <a:noFill/>
          </a:ln>
          <a:effectLst/>
        </p:spPr>
      </p:pic>
      <p:sp>
        <p:nvSpPr>
          <p:cNvPr id="19" name="Título 1">
            <a:extLst>
              <a:ext uri="{FF2B5EF4-FFF2-40B4-BE49-F238E27FC236}">
                <a16:creationId xmlns:a16="http://schemas.microsoft.com/office/drawing/2014/main" id="{4F85226C-7876-1791-4DEA-76732A330019}"/>
              </a:ext>
            </a:extLst>
          </p:cNvPr>
          <p:cNvSpPr txBox="1">
            <a:spLocks/>
          </p:cNvSpPr>
          <p:nvPr/>
        </p:nvSpPr>
        <p:spPr>
          <a:xfrm>
            <a:off x="81930" y="1118763"/>
            <a:ext cx="3090353" cy="5201342"/>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dirty="0">
                <a:latin typeface="Daytona Condensed Light" panose="020B0306030503040204" pitchFamily="34" charset="0"/>
                <a:cs typeface="Cavolini" panose="03000502040302020204" pitchFamily="66" charset="0"/>
              </a:rPr>
              <a:t>De acuerdo con las </a:t>
            </a:r>
            <a:r>
              <a:rPr lang="es-MX" dirty="0">
                <a:highlight>
                  <a:srgbClr val="008000"/>
                </a:highlight>
                <a:latin typeface="Daytona Condensed Light" panose="020B0306030503040204" pitchFamily="34" charset="0"/>
                <a:cs typeface="Cavolini" panose="03000502040302020204" pitchFamily="66" charset="0"/>
              </a:rPr>
              <a:t>tendencias de NETFLIX</a:t>
            </a:r>
            <a:r>
              <a:rPr lang="es-MX" dirty="0">
                <a:latin typeface="Daytona Condensed Light" panose="020B0306030503040204" pitchFamily="34" charset="0"/>
                <a:cs typeface="Cavolini" panose="03000502040302020204" pitchFamily="66" charset="0"/>
              </a:rPr>
              <a:t>, qué película </a:t>
            </a:r>
            <a:r>
              <a:rPr lang="es-MX" dirty="0">
                <a:highlight>
                  <a:srgbClr val="008000"/>
                </a:highlight>
                <a:latin typeface="Daytona Condensed Light" panose="020B0306030503040204" pitchFamily="34" charset="0"/>
                <a:cs typeface="Cavolini" panose="03000502040302020204" pitchFamily="66" charset="0"/>
              </a:rPr>
              <a:t>describe mejor </a:t>
            </a:r>
            <a:r>
              <a:rPr lang="es-MX" dirty="0">
                <a:latin typeface="Daytona Condensed Light" panose="020B0306030503040204" pitchFamily="34" charset="0"/>
                <a:cs typeface="Cavolini" panose="03000502040302020204" pitchFamily="66" charset="0"/>
              </a:rPr>
              <a:t>tu inicio de año como docente…</a:t>
            </a:r>
          </a:p>
        </p:txBody>
      </p:sp>
      <p:pic>
        <p:nvPicPr>
          <p:cNvPr id="2" name="Lucesitas - Montreal (Pista + Letra)">
            <a:hlinkClick r:id="" action="ppaction://media"/>
            <a:extLst>
              <a:ext uri="{FF2B5EF4-FFF2-40B4-BE49-F238E27FC236}">
                <a16:creationId xmlns:a16="http://schemas.microsoft.com/office/drawing/2014/main" id="{2620CCCB-4D61-BF97-9E28-E8DA82AE6FB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53553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2" descr="Icono de lupa (símbolo png) negro">
            <a:extLst>
              <a:ext uri="{FF2B5EF4-FFF2-40B4-BE49-F238E27FC236}">
                <a16:creationId xmlns:a16="http://schemas.microsoft.com/office/drawing/2014/main" id="{B4BA89BE-E394-0C13-A1FD-663AC5537CD3}"/>
              </a:ext>
            </a:extLst>
          </p:cNvPr>
          <p:cNvPicPr>
            <a:picLocks noChangeAspect="1" noChangeArrowheads="1"/>
          </p:cNvPicPr>
          <p:nvPr/>
        </p:nvPicPr>
        <p:blipFill>
          <a:blip r:embed="rId4">
            <a:duotone>
              <a:schemeClr val="accent3">
                <a:shade val="45000"/>
                <a:satMod val="135000"/>
              </a:schemeClr>
              <a:prstClr val="white"/>
            </a:duotone>
            <a:alphaModFix amt="35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041729" y="-563263"/>
            <a:ext cx="7623129" cy="762312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Icono&#10;&#10;Descripción generada automáticamente">
            <a:extLst>
              <a:ext uri="{FF2B5EF4-FFF2-40B4-BE49-F238E27FC236}">
                <a16:creationId xmlns:a16="http://schemas.microsoft.com/office/drawing/2014/main" id="{023F173D-6C39-A4AB-2118-FF2E94F1A60D}"/>
              </a:ext>
            </a:extLst>
          </p:cNvPr>
          <p:cNvPicPr>
            <a:picLocks noChangeAspect="1"/>
          </p:cNvPicPr>
          <p:nvPr/>
        </p:nvPicPr>
        <p:blipFill>
          <a:blip r:embed="rId6"/>
          <a:stretch>
            <a:fillRect/>
          </a:stretch>
        </p:blipFill>
        <p:spPr>
          <a:xfrm>
            <a:off x="11145478" y="6033591"/>
            <a:ext cx="175092" cy="286514"/>
          </a:xfrm>
          <a:prstGeom prst="rect">
            <a:avLst/>
          </a:prstGeom>
        </p:spPr>
      </p:pic>
      <p:pic>
        <p:nvPicPr>
          <p:cNvPr id="6" name="Imagen 5" descr="Icono&#10;&#10;Descripción generada automáticamente">
            <a:extLst>
              <a:ext uri="{FF2B5EF4-FFF2-40B4-BE49-F238E27FC236}">
                <a16:creationId xmlns:a16="http://schemas.microsoft.com/office/drawing/2014/main" id="{63CFD1D2-E7A6-93D2-B9FD-49D2790AB1AB}"/>
              </a:ext>
            </a:extLst>
          </p:cNvPr>
          <p:cNvPicPr>
            <a:picLocks noChangeAspect="1"/>
          </p:cNvPicPr>
          <p:nvPr/>
        </p:nvPicPr>
        <p:blipFill>
          <a:blip r:embed="rId7"/>
          <a:stretch>
            <a:fillRect/>
          </a:stretch>
        </p:blipFill>
        <p:spPr>
          <a:xfrm>
            <a:off x="11363596" y="6034123"/>
            <a:ext cx="176911" cy="291062"/>
          </a:xfrm>
          <a:prstGeom prst="rect">
            <a:avLst/>
          </a:prstGeom>
        </p:spPr>
      </p:pic>
      <p:sp>
        <p:nvSpPr>
          <p:cNvPr id="7" name="Subtítulo 2">
            <a:extLst>
              <a:ext uri="{FF2B5EF4-FFF2-40B4-BE49-F238E27FC236}">
                <a16:creationId xmlns:a16="http://schemas.microsoft.com/office/drawing/2014/main" id="{C4A83C31-BF0E-7460-84CC-A36091671F6C}"/>
              </a:ext>
            </a:extLst>
          </p:cNvPr>
          <p:cNvSpPr>
            <a:spLocks noGrp="1"/>
          </p:cNvSpPr>
          <p:nvPr/>
        </p:nvSpPr>
        <p:spPr>
          <a:xfrm>
            <a:off x="10645102" y="63201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2">
            <a:extLst>
              <a:ext uri="{FF2B5EF4-FFF2-40B4-BE49-F238E27FC236}">
                <a16:creationId xmlns:a16="http://schemas.microsoft.com/office/drawing/2014/main" id="{D67C6A91-D22C-CE30-9AB8-21772713308B}"/>
              </a:ext>
            </a:extLst>
          </p:cNvPr>
          <p:cNvSpPr txBox="1">
            <a:spLocks/>
          </p:cNvSpPr>
          <p:nvPr/>
        </p:nvSpPr>
        <p:spPr>
          <a:xfrm>
            <a:off x="10525793" y="65619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44FF6E3A-A3B7-CE13-4D44-2D40353DAE12}"/>
              </a:ext>
            </a:extLst>
          </p:cNvPr>
          <p:cNvSpPr txBox="1">
            <a:spLocks/>
          </p:cNvSpPr>
          <p:nvPr/>
        </p:nvSpPr>
        <p:spPr>
          <a:xfrm>
            <a:off x="11725695" y="65621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4F11EF74-0831-AABD-50E1-788328342E65}"/>
              </a:ext>
            </a:extLst>
          </p:cNvPr>
          <p:cNvSpPr txBox="1">
            <a:spLocks/>
          </p:cNvSpPr>
          <p:nvPr/>
        </p:nvSpPr>
        <p:spPr>
          <a:xfrm>
            <a:off x="10664858" y="65619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ector recto 10">
            <a:extLst>
              <a:ext uri="{FF2B5EF4-FFF2-40B4-BE49-F238E27FC236}">
                <a16:creationId xmlns:a16="http://schemas.microsoft.com/office/drawing/2014/main" id="{D42C450F-05A4-4079-00B2-D7EF62B79E2C}"/>
              </a:ext>
            </a:extLst>
          </p:cNvPr>
          <p:cNvCxnSpPr/>
          <p:nvPr/>
        </p:nvCxnSpPr>
        <p:spPr>
          <a:xfrm>
            <a:off x="11796592"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5E67D7AC-A6A8-A709-1D25-0238657E2565}"/>
              </a:ext>
            </a:extLst>
          </p:cNvPr>
          <p:cNvCxnSpPr/>
          <p:nvPr/>
        </p:nvCxnSpPr>
        <p:spPr>
          <a:xfrm>
            <a:off x="10753498"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ítulo 1">
            <a:extLst>
              <a:ext uri="{FF2B5EF4-FFF2-40B4-BE49-F238E27FC236}">
                <a16:creationId xmlns:a16="http://schemas.microsoft.com/office/drawing/2014/main" id="{D4AD83F3-DB81-9A60-6883-F506F9748E25}"/>
              </a:ext>
            </a:extLst>
          </p:cNvPr>
          <p:cNvSpPr txBox="1">
            <a:spLocks/>
          </p:cNvSpPr>
          <p:nvPr/>
        </p:nvSpPr>
        <p:spPr>
          <a:xfrm>
            <a:off x="8177582" y="750498"/>
            <a:ext cx="3873407" cy="24978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200" dirty="0">
                <a:latin typeface="Candara Light" panose="020E0502030303020204" pitchFamily="34" charset="0"/>
              </a:rPr>
              <a:t>Lo que pintaba como un viaje a la revolución del trabajo en las aulas, terminó por impactarse en zonas, escuelas y personales varados en libros con exceso de actividades... Y en algunos colectivos, terminaron por comerse unos a otros…</a:t>
            </a:r>
          </a:p>
        </p:txBody>
      </p:sp>
      <p:sp>
        <p:nvSpPr>
          <p:cNvPr id="3" name="Título 1">
            <a:extLst>
              <a:ext uri="{FF2B5EF4-FFF2-40B4-BE49-F238E27FC236}">
                <a16:creationId xmlns:a16="http://schemas.microsoft.com/office/drawing/2014/main" id="{88358BDB-C2D4-0189-0CE3-E6CBE472DA23}"/>
              </a:ext>
            </a:extLst>
          </p:cNvPr>
          <p:cNvSpPr txBox="1">
            <a:spLocks/>
          </p:cNvSpPr>
          <p:nvPr/>
        </p:nvSpPr>
        <p:spPr>
          <a:xfrm>
            <a:off x="8177583" y="3609698"/>
            <a:ext cx="3551265" cy="21241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dirty="0">
                <a:latin typeface="Candara Light" panose="020E0502030303020204" pitchFamily="34" charset="0"/>
              </a:rPr>
              <a:t>A veces de profe, otras de amigo, pero siempre pensando que sueñan conmigo…</a:t>
            </a:r>
          </a:p>
        </p:txBody>
      </p:sp>
      <p:pic>
        <p:nvPicPr>
          <p:cNvPr id="3080" name="Picture 8" descr="White Line PNGs for Free Download">
            <a:extLst>
              <a:ext uri="{FF2B5EF4-FFF2-40B4-BE49-F238E27FC236}">
                <a16:creationId xmlns:a16="http://schemas.microsoft.com/office/drawing/2014/main" id="{E6B0E40F-4F16-330C-5F71-7E948ACDBE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14106" y="-15491"/>
            <a:ext cx="3157849" cy="2200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tflix Logo (69387) - PNG Logo Vector Brand Downloads (SVG, EPS)">
            <a:extLst>
              <a:ext uri="{FF2B5EF4-FFF2-40B4-BE49-F238E27FC236}">
                <a16:creationId xmlns:a16="http://schemas.microsoft.com/office/drawing/2014/main" id="{D7D93DBF-E701-6ABB-033A-5708705A1B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1303611" y="166339"/>
            <a:ext cx="539750" cy="38506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ector recto 23">
            <a:extLst>
              <a:ext uri="{FF2B5EF4-FFF2-40B4-BE49-F238E27FC236}">
                <a16:creationId xmlns:a16="http://schemas.microsoft.com/office/drawing/2014/main" id="{C7EFDFCF-412E-4366-CC8C-0439B6855F6D}"/>
              </a:ext>
            </a:extLst>
          </p:cNvPr>
          <p:cNvCxnSpPr/>
          <p:nvPr/>
        </p:nvCxnSpPr>
        <p:spPr>
          <a:xfrm>
            <a:off x="7942318" y="1084979"/>
            <a:ext cx="0" cy="18334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FA9D43C-A7B1-A6CF-9B71-DF72304A5D70}"/>
              </a:ext>
            </a:extLst>
          </p:cNvPr>
          <p:cNvCxnSpPr/>
          <p:nvPr/>
        </p:nvCxnSpPr>
        <p:spPr>
          <a:xfrm>
            <a:off x="7955018" y="3725167"/>
            <a:ext cx="0" cy="1833486"/>
          </a:xfrm>
          <a:prstGeom prst="line">
            <a:avLst/>
          </a:prstGeom>
        </p:spPr>
        <p:style>
          <a:lnRef idx="1">
            <a:schemeClr val="accent1"/>
          </a:lnRef>
          <a:fillRef idx="0">
            <a:schemeClr val="accent1"/>
          </a:fillRef>
          <a:effectRef idx="0">
            <a:schemeClr val="accent1"/>
          </a:effectRef>
          <a:fontRef idx="minor">
            <a:schemeClr val="tx1"/>
          </a:fontRef>
        </p:style>
      </p:cxnSp>
      <p:sp>
        <p:nvSpPr>
          <p:cNvPr id="19" name="Título 1">
            <a:extLst>
              <a:ext uri="{FF2B5EF4-FFF2-40B4-BE49-F238E27FC236}">
                <a16:creationId xmlns:a16="http://schemas.microsoft.com/office/drawing/2014/main" id="{4F85226C-7876-1791-4DEA-76732A330019}"/>
              </a:ext>
            </a:extLst>
          </p:cNvPr>
          <p:cNvSpPr txBox="1">
            <a:spLocks/>
          </p:cNvSpPr>
          <p:nvPr/>
        </p:nvSpPr>
        <p:spPr>
          <a:xfrm>
            <a:off x="81930" y="1118763"/>
            <a:ext cx="3090353" cy="5201342"/>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dirty="0">
                <a:latin typeface="Daytona Condensed Light" panose="020B0306030503040204" pitchFamily="34" charset="0"/>
                <a:cs typeface="Cavolini" panose="03000502040302020204" pitchFamily="66" charset="0"/>
              </a:rPr>
              <a:t>De acuerdo con las </a:t>
            </a:r>
            <a:r>
              <a:rPr lang="es-MX" dirty="0">
                <a:highlight>
                  <a:srgbClr val="FF00FF"/>
                </a:highlight>
                <a:latin typeface="Daytona Condensed Light" panose="020B0306030503040204" pitchFamily="34" charset="0"/>
                <a:cs typeface="Cavolini" panose="03000502040302020204" pitchFamily="66" charset="0"/>
              </a:rPr>
              <a:t>tendencias de NETFLIX</a:t>
            </a:r>
            <a:r>
              <a:rPr lang="es-MX" dirty="0">
                <a:latin typeface="Daytona Condensed Light" panose="020B0306030503040204" pitchFamily="34" charset="0"/>
                <a:cs typeface="Cavolini" panose="03000502040302020204" pitchFamily="66" charset="0"/>
              </a:rPr>
              <a:t>, qué película </a:t>
            </a:r>
            <a:r>
              <a:rPr lang="es-MX" dirty="0">
                <a:highlight>
                  <a:srgbClr val="FF00FF"/>
                </a:highlight>
                <a:latin typeface="Daytona Condensed Light" panose="020B0306030503040204" pitchFamily="34" charset="0"/>
                <a:cs typeface="Cavolini" panose="03000502040302020204" pitchFamily="66" charset="0"/>
              </a:rPr>
              <a:t>describe mejor </a:t>
            </a:r>
            <a:r>
              <a:rPr lang="es-MX" dirty="0">
                <a:latin typeface="Daytona Condensed Light" panose="020B0306030503040204" pitchFamily="34" charset="0"/>
                <a:cs typeface="Cavolini" panose="03000502040302020204" pitchFamily="66" charset="0"/>
              </a:rPr>
              <a:t>tu inicio de año como docente…</a:t>
            </a:r>
          </a:p>
        </p:txBody>
      </p:sp>
      <p:pic>
        <p:nvPicPr>
          <p:cNvPr id="2" name="Imagen 1">
            <a:extLst>
              <a:ext uri="{FF2B5EF4-FFF2-40B4-BE49-F238E27FC236}">
                <a16:creationId xmlns:a16="http://schemas.microsoft.com/office/drawing/2014/main" id="{07878E4E-8BA0-78DA-3218-6F2E354568A6}"/>
              </a:ext>
            </a:extLst>
          </p:cNvPr>
          <p:cNvPicPr>
            <a:picLocks noChangeAspect="1"/>
          </p:cNvPicPr>
          <p:nvPr/>
        </p:nvPicPr>
        <p:blipFill>
          <a:blip r:embed="rId10"/>
          <a:stretch>
            <a:fillRect/>
          </a:stretch>
        </p:blipFill>
        <p:spPr>
          <a:xfrm>
            <a:off x="3637371" y="994631"/>
            <a:ext cx="4004217" cy="2253671"/>
          </a:xfrm>
          <a:prstGeom prst="roundRect">
            <a:avLst>
              <a:gd name="adj" fmla="val 8594"/>
            </a:avLst>
          </a:prstGeom>
          <a:solidFill>
            <a:srgbClr val="FFFFFF">
              <a:shade val="85000"/>
            </a:srgbClr>
          </a:solidFill>
          <a:ln>
            <a:noFill/>
          </a:ln>
          <a:effectLst/>
        </p:spPr>
      </p:pic>
      <p:pic>
        <p:nvPicPr>
          <p:cNvPr id="16" name="Imagen 15">
            <a:extLst>
              <a:ext uri="{FF2B5EF4-FFF2-40B4-BE49-F238E27FC236}">
                <a16:creationId xmlns:a16="http://schemas.microsoft.com/office/drawing/2014/main" id="{B92B85E6-CF76-5FE3-60C6-0541AC66B65C}"/>
              </a:ext>
            </a:extLst>
          </p:cNvPr>
          <p:cNvPicPr>
            <a:picLocks noChangeAspect="1"/>
          </p:cNvPicPr>
          <p:nvPr/>
        </p:nvPicPr>
        <p:blipFill>
          <a:blip r:embed="rId11"/>
          <a:stretch>
            <a:fillRect/>
          </a:stretch>
        </p:blipFill>
        <p:spPr>
          <a:xfrm>
            <a:off x="3647647" y="3609698"/>
            <a:ext cx="3945137" cy="2160433"/>
          </a:xfrm>
          <a:prstGeom prst="roundRect">
            <a:avLst>
              <a:gd name="adj" fmla="val 8594"/>
            </a:avLst>
          </a:prstGeom>
          <a:solidFill>
            <a:srgbClr val="FFFFFF">
              <a:shade val="85000"/>
            </a:srgbClr>
          </a:solidFill>
          <a:ln>
            <a:noFill/>
          </a:ln>
          <a:effectLst/>
        </p:spPr>
      </p:pic>
      <p:pic>
        <p:nvPicPr>
          <p:cNvPr id="13" name="Lucesitas - Montreal (Pista + Letra)">
            <a:hlinkClick r:id="" action="ppaction://media"/>
            <a:extLst>
              <a:ext uri="{FF2B5EF4-FFF2-40B4-BE49-F238E27FC236}">
                <a16:creationId xmlns:a16="http://schemas.microsoft.com/office/drawing/2014/main" id="{1F88C7C6-C918-F5C8-7191-EBE5F5CFEB8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04782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08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director de video mostrar icono de silla, estilo de contorno 15264404  Vector en Vecteezy">
            <a:extLst>
              <a:ext uri="{FF2B5EF4-FFF2-40B4-BE49-F238E27FC236}">
                <a16:creationId xmlns:a16="http://schemas.microsoft.com/office/drawing/2014/main" id="{8A14C132-2751-9D8C-3BBF-FBB375929B0A}"/>
              </a:ext>
            </a:extLst>
          </p:cNvPr>
          <p:cNvPicPr>
            <a:picLocks noChangeAspect="1" noChangeArrowheads="1"/>
          </p:cNvPicPr>
          <p:nvPr/>
        </p:nvPicPr>
        <p:blipFill rotWithShape="1">
          <a:blip r:embed="rId4">
            <a:lum bright="70000" contrast="-70000"/>
            <a:alphaModFix amt="20000"/>
            <a:extLst>
              <a:ext uri="{BEBA8EAE-BF5A-486C-A8C5-ECC9F3942E4B}">
                <a14:imgProps xmlns:a14="http://schemas.microsoft.com/office/drawing/2010/main">
                  <a14:imgLayer r:embed="rId5">
                    <a14:imgEffect>
                      <a14:backgroundRemoval t="5102" b="90918" l="10000" r="90000">
                        <a14:foregroundMark x1="27245" y1="7551" x2="27245" y2="7551"/>
                        <a14:foregroundMark x1="75204" y1="7041" x2="75204" y2="7041"/>
                        <a14:foregroundMark x1="40918" y1="31122" x2="40918" y2="31122"/>
                        <a14:foregroundMark x1="23673" y1="6531" x2="23673" y2="6531"/>
                        <a14:foregroundMark x1="75204" y1="5918" x2="75204" y2="5918"/>
                        <a14:foregroundMark x1="24490" y1="5510" x2="24490" y2="5510"/>
                        <a14:foregroundMark x1="38673" y1="86327" x2="38673" y2="86327"/>
                        <a14:foregroundMark x1="62551" y1="87755" x2="62551" y2="87755"/>
                        <a14:foregroundMark x1="32041" y1="90510" x2="32041" y2="90510"/>
                        <a14:foregroundMark x1="68163" y1="90918" x2="68163" y2="90918"/>
                        <a14:foregroundMark x1="31531" y1="90714" x2="31531" y2="90714"/>
                      </a14:backgroundRemoval>
                    </a14:imgEffect>
                  </a14:imgLayer>
                </a14:imgProps>
              </a:ext>
              <a:ext uri="{28A0092B-C50C-407E-A947-70E740481C1C}">
                <a14:useLocalDpi xmlns:a14="http://schemas.microsoft.com/office/drawing/2010/main" val="0"/>
              </a:ext>
            </a:extLst>
          </a:blip>
          <a:srcRect b="7800"/>
          <a:stretch/>
        </p:blipFill>
        <p:spPr bwMode="auto">
          <a:xfrm>
            <a:off x="3310584" y="-413080"/>
            <a:ext cx="8023924" cy="739799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Icono&#10;&#10;Descripción generada automáticamente">
            <a:extLst>
              <a:ext uri="{FF2B5EF4-FFF2-40B4-BE49-F238E27FC236}">
                <a16:creationId xmlns:a16="http://schemas.microsoft.com/office/drawing/2014/main" id="{023F173D-6C39-A4AB-2118-FF2E94F1A60D}"/>
              </a:ext>
            </a:extLst>
          </p:cNvPr>
          <p:cNvPicPr>
            <a:picLocks noChangeAspect="1"/>
          </p:cNvPicPr>
          <p:nvPr/>
        </p:nvPicPr>
        <p:blipFill>
          <a:blip r:embed="rId6"/>
          <a:stretch>
            <a:fillRect/>
          </a:stretch>
        </p:blipFill>
        <p:spPr>
          <a:xfrm>
            <a:off x="11145478" y="6033591"/>
            <a:ext cx="175092" cy="286514"/>
          </a:xfrm>
          <a:prstGeom prst="rect">
            <a:avLst/>
          </a:prstGeom>
        </p:spPr>
      </p:pic>
      <p:pic>
        <p:nvPicPr>
          <p:cNvPr id="6" name="Imagen 5" descr="Icono&#10;&#10;Descripción generada automáticamente">
            <a:extLst>
              <a:ext uri="{FF2B5EF4-FFF2-40B4-BE49-F238E27FC236}">
                <a16:creationId xmlns:a16="http://schemas.microsoft.com/office/drawing/2014/main" id="{63CFD1D2-E7A6-93D2-B9FD-49D2790AB1AB}"/>
              </a:ext>
            </a:extLst>
          </p:cNvPr>
          <p:cNvPicPr>
            <a:picLocks noChangeAspect="1"/>
          </p:cNvPicPr>
          <p:nvPr/>
        </p:nvPicPr>
        <p:blipFill>
          <a:blip r:embed="rId7"/>
          <a:stretch>
            <a:fillRect/>
          </a:stretch>
        </p:blipFill>
        <p:spPr>
          <a:xfrm>
            <a:off x="11363596" y="6034123"/>
            <a:ext cx="176911" cy="291062"/>
          </a:xfrm>
          <a:prstGeom prst="rect">
            <a:avLst/>
          </a:prstGeom>
        </p:spPr>
      </p:pic>
      <p:sp>
        <p:nvSpPr>
          <p:cNvPr id="7" name="Subtítulo 2">
            <a:extLst>
              <a:ext uri="{FF2B5EF4-FFF2-40B4-BE49-F238E27FC236}">
                <a16:creationId xmlns:a16="http://schemas.microsoft.com/office/drawing/2014/main" id="{C4A83C31-BF0E-7460-84CC-A36091671F6C}"/>
              </a:ext>
            </a:extLst>
          </p:cNvPr>
          <p:cNvSpPr>
            <a:spLocks noGrp="1"/>
          </p:cNvSpPr>
          <p:nvPr/>
        </p:nvSpPr>
        <p:spPr>
          <a:xfrm>
            <a:off x="10645102" y="63201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2">
            <a:extLst>
              <a:ext uri="{FF2B5EF4-FFF2-40B4-BE49-F238E27FC236}">
                <a16:creationId xmlns:a16="http://schemas.microsoft.com/office/drawing/2014/main" id="{D67C6A91-D22C-CE30-9AB8-21772713308B}"/>
              </a:ext>
            </a:extLst>
          </p:cNvPr>
          <p:cNvSpPr txBox="1">
            <a:spLocks/>
          </p:cNvSpPr>
          <p:nvPr/>
        </p:nvSpPr>
        <p:spPr>
          <a:xfrm>
            <a:off x="10525793" y="65619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44FF6E3A-A3B7-CE13-4D44-2D40353DAE12}"/>
              </a:ext>
            </a:extLst>
          </p:cNvPr>
          <p:cNvSpPr txBox="1">
            <a:spLocks/>
          </p:cNvSpPr>
          <p:nvPr/>
        </p:nvSpPr>
        <p:spPr>
          <a:xfrm>
            <a:off x="11725695" y="65621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4F11EF74-0831-AABD-50E1-788328342E65}"/>
              </a:ext>
            </a:extLst>
          </p:cNvPr>
          <p:cNvSpPr txBox="1">
            <a:spLocks/>
          </p:cNvSpPr>
          <p:nvPr/>
        </p:nvSpPr>
        <p:spPr>
          <a:xfrm>
            <a:off x="10664858" y="65619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ector recto 10">
            <a:extLst>
              <a:ext uri="{FF2B5EF4-FFF2-40B4-BE49-F238E27FC236}">
                <a16:creationId xmlns:a16="http://schemas.microsoft.com/office/drawing/2014/main" id="{D42C450F-05A4-4079-00B2-D7EF62B79E2C}"/>
              </a:ext>
            </a:extLst>
          </p:cNvPr>
          <p:cNvCxnSpPr/>
          <p:nvPr/>
        </p:nvCxnSpPr>
        <p:spPr>
          <a:xfrm>
            <a:off x="11796592"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5E67D7AC-A6A8-A709-1D25-0238657E2565}"/>
              </a:ext>
            </a:extLst>
          </p:cNvPr>
          <p:cNvCxnSpPr/>
          <p:nvPr/>
        </p:nvCxnSpPr>
        <p:spPr>
          <a:xfrm>
            <a:off x="10753498"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ítulo 1">
            <a:extLst>
              <a:ext uri="{FF2B5EF4-FFF2-40B4-BE49-F238E27FC236}">
                <a16:creationId xmlns:a16="http://schemas.microsoft.com/office/drawing/2014/main" id="{D4AD83F3-DB81-9A60-6883-F506F9748E25}"/>
              </a:ext>
            </a:extLst>
          </p:cNvPr>
          <p:cNvSpPr txBox="1">
            <a:spLocks/>
          </p:cNvSpPr>
          <p:nvPr/>
        </p:nvSpPr>
        <p:spPr>
          <a:xfrm>
            <a:off x="8073811" y="794271"/>
            <a:ext cx="3548112" cy="2534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200" dirty="0">
                <a:latin typeface="Candara Light" panose="020E0502030303020204" pitchFamily="34" charset="0"/>
              </a:rPr>
              <a:t>¿Revelar los secretos de los otros o quedarme callado?... </a:t>
            </a:r>
          </a:p>
        </p:txBody>
      </p:sp>
      <p:sp>
        <p:nvSpPr>
          <p:cNvPr id="3" name="Título 1">
            <a:extLst>
              <a:ext uri="{FF2B5EF4-FFF2-40B4-BE49-F238E27FC236}">
                <a16:creationId xmlns:a16="http://schemas.microsoft.com/office/drawing/2014/main" id="{88358BDB-C2D4-0189-0CE3-E6CBE472DA23}"/>
              </a:ext>
            </a:extLst>
          </p:cNvPr>
          <p:cNvSpPr txBox="1">
            <a:spLocks/>
          </p:cNvSpPr>
          <p:nvPr/>
        </p:nvSpPr>
        <p:spPr>
          <a:xfrm>
            <a:off x="8245327" y="3619418"/>
            <a:ext cx="3551265" cy="212419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dirty="0">
                <a:latin typeface="Candara Light" panose="020E0502030303020204" pitchFamily="34" charset="0"/>
              </a:rPr>
              <a:t>A veces avanzando con 3 o 4 proyectos por semana, otras veces con 2 por mes… pero todos en el mismo hoyo de la NEM. Al final, todo vuelve empezar… el 24-25 ya se asoma.</a:t>
            </a:r>
          </a:p>
        </p:txBody>
      </p:sp>
      <p:pic>
        <p:nvPicPr>
          <p:cNvPr id="3080" name="Picture 8" descr="White Line PNGs for Free Download">
            <a:extLst>
              <a:ext uri="{FF2B5EF4-FFF2-40B4-BE49-F238E27FC236}">
                <a16:creationId xmlns:a16="http://schemas.microsoft.com/office/drawing/2014/main" id="{E6B0E40F-4F16-330C-5F71-7E948ACDBE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14106" y="-15491"/>
            <a:ext cx="3157849" cy="2200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tflix Logo (69387) - PNG Logo Vector Brand Downloads (SVG, EPS)">
            <a:extLst>
              <a:ext uri="{FF2B5EF4-FFF2-40B4-BE49-F238E27FC236}">
                <a16:creationId xmlns:a16="http://schemas.microsoft.com/office/drawing/2014/main" id="{D7D93DBF-E701-6ABB-033A-5708705A1B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1303611" y="166339"/>
            <a:ext cx="539750" cy="38506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ector recto 23">
            <a:extLst>
              <a:ext uri="{FF2B5EF4-FFF2-40B4-BE49-F238E27FC236}">
                <a16:creationId xmlns:a16="http://schemas.microsoft.com/office/drawing/2014/main" id="{C7EFDFCF-412E-4366-CC8C-0439B6855F6D}"/>
              </a:ext>
            </a:extLst>
          </p:cNvPr>
          <p:cNvCxnSpPr/>
          <p:nvPr/>
        </p:nvCxnSpPr>
        <p:spPr>
          <a:xfrm>
            <a:off x="7942318" y="1084979"/>
            <a:ext cx="0" cy="18334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CFA9D43C-A7B1-A6CF-9B71-DF72304A5D70}"/>
              </a:ext>
            </a:extLst>
          </p:cNvPr>
          <p:cNvCxnSpPr/>
          <p:nvPr/>
        </p:nvCxnSpPr>
        <p:spPr>
          <a:xfrm>
            <a:off x="7955018" y="3725167"/>
            <a:ext cx="0" cy="1833486"/>
          </a:xfrm>
          <a:prstGeom prst="line">
            <a:avLst/>
          </a:prstGeom>
        </p:spPr>
        <p:style>
          <a:lnRef idx="1">
            <a:schemeClr val="accent1"/>
          </a:lnRef>
          <a:fillRef idx="0">
            <a:schemeClr val="accent1"/>
          </a:fillRef>
          <a:effectRef idx="0">
            <a:schemeClr val="accent1"/>
          </a:effectRef>
          <a:fontRef idx="minor">
            <a:schemeClr val="tx1"/>
          </a:fontRef>
        </p:style>
      </p:cxnSp>
      <p:sp>
        <p:nvSpPr>
          <p:cNvPr id="19" name="Título 1">
            <a:extLst>
              <a:ext uri="{FF2B5EF4-FFF2-40B4-BE49-F238E27FC236}">
                <a16:creationId xmlns:a16="http://schemas.microsoft.com/office/drawing/2014/main" id="{4F85226C-7876-1791-4DEA-76732A330019}"/>
              </a:ext>
            </a:extLst>
          </p:cNvPr>
          <p:cNvSpPr txBox="1">
            <a:spLocks/>
          </p:cNvSpPr>
          <p:nvPr/>
        </p:nvSpPr>
        <p:spPr>
          <a:xfrm>
            <a:off x="81930" y="1118763"/>
            <a:ext cx="3090353" cy="5201342"/>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dirty="0">
                <a:latin typeface="Daytona Condensed Light" panose="020B0306030503040204" pitchFamily="34" charset="0"/>
                <a:cs typeface="Cavolini" panose="03000502040302020204" pitchFamily="66" charset="0"/>
              </a:rPr>
              <a:t>De acuerdo con las </a:t>
            </a:r>
            <a:r>
              <a:rPr lang="es-MX" dirty="0">
                <a:highlight>
                  <a:srgbClr val="0000FF"/>
                </a:highlight>
                <a:latin typeface="Daytona Condensed Light" panose="020B0306030503040204" pitchFamily="34" charset="0"/>
                <a:cs typeface="Cavolini" panose="03000502040302020204" pitchFamily="66" charset="0"/>
              </a:rPr>
              <a:t>tendencias de NETFLIX</a:t>
            </a:r>
            <a:r>
              <a:rPr lang="es-MX" dirty="0">
                <a:latin typeface="Daytona Condensed Light" panose="020B0306030503040204" pitchFamily="34" charset="0"/>
                <a:cs typeface="Cavolini" panose="03000502040302020204" pitchFamily="66" charset="0"/>
              </a:rPr>
              <a:t>, qué película </a:t>
            </a:r>
            <a:r>
              <a:rPr lang="es-MX" dirty="0">
                <a:highlight>
                  <a:srgbClr val="0000FF"/>
                </a:highlight>
                <a:latin typeface="Daytona Condensed Light" panose="020B0306030503040204" pitchFamily="34" charset="0"/>
                <a:cs typeface="Cavolini" panose="03000502040302020204" pitchFamily="66" charset="0"/>
              </a:rPr>
              <a:t>describe mejor </a:t>
            </a:r>
            <a:r>
              <a:rPr lang="es-MX" dirty="0">
                <a:latin typeface="Daytona Condensed Light" panose="020B0306030503040204" pitchFamily="34" charset="0"/>
                <a:cs typeface="Cavolini" panose="03000502040302020204" pitchFamily="66" charset="0"/>
              </a:rPr>
              <a:t>tu inicio de año como docente…</a:t>
            </a:r>
          </a:p>
        </p:txBody>
      </p:sp>
      <p:pic>
        <p:nvPicPr>
          <p:cNvPr id="4098" name="Picture 2" descr="Repaso Televisivo #099: No hables con extraños - SoniaBlanco.es">
            <a:extLst>
              <a:ext uri="{FF2B5EF4-FFF2-40B4-BE49-F238E27FC236}">
                <a16:creationId xmlns:a16="http://schemas.microsoft.com/office/drawing/2014/main" id="{7E2FF494-A9C1-66AA-E1FE-F1B571E509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9699" y="1084979"/>
            <a:ext cx="3912784" cy="2200941"/>
          </a:xfrm>
          <a:prstGeom prst="roundRect">
            <a:avLst>
              <a:gd name="adj" fmla="val 8594"/>
            </a:avLst>
          </a:prstGeom>
          <a:solidFill>
            <a:srgbClr val="FFFFFF">
              <a:shade val="85000"/>
            </a:srgbClr>
          </a:solidFill>
          <a:ln>
            <a:noFill/>
          </a:ln>
          <a:effectLst/>
        </p:spPr>
      </p:pic>
      <p:pic>
        <p:nvPicPr>
          <p:cNvPr id="4102" name="Picture 6" descr="El Hoyo&quot;, la película de Netflix que está volviendo &quot;loco&quot; al público - El  Sol de Tlaxcala | Noticias Locales, Policiacas, sobre México, Tlaxcala y el  Mundo">
            <a:extLst>
              <a:ext uri="{FF2B5EF4-FFF2-40B4-BE49-F238E27FC236}">
                <a16:creationId xmlns:a16="http://schemas.microsoft.com/office/drawing/2014/main" id="{E6CA52F2-62F4-D00E-9016-40383862E3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13672" y="3460810"/>
            <a:ext cx="3912779" cy="2441411"/>
          </a:xfrm>
          <a:prstGeom prst="roundRect">
            <a:avLst>
              <a:gd name="adj" fmla="val 8594"/>
            </a:avLst>
          </a:prstGeom>
          <a:solidFill>
            <a:srgbClr val="FFFFFF">
              <a:shade val="85000"/>
            </a:srgbClr>
          </a:solidFill>
          <a:ln>
            <a:noFill/>
          </a:ln>
          <a:effectLst/>
        </p:spPr>
      </p:pic>
      <p:pic>
        <p:nvPicPr>
          <p:cNvPr id="2" name="Lucesitas - Montreal (Pista + Letra)">
            <a:hlinkClick r:id="" action="ppaction://media"/>
            <a:extLst>
              <a:ext uri="{FF2B5EF4-FFF2-40B4-BE49-F238E27FC236}">
                <a16:creationId xmlns:a16="http://schemas.microsoft.com/office/drawing/2014/main" id="{04FFB591-E954-D62F-8EB5-83143FDA053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96133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2" name="Picture 2" descr="Estrés laboral en la profesión docente: identifícalo y evita riesgos |  Tecnológico de Monterrey">
            <a:extLst>
              <a:ext uri="{FF2B5EF4-FFF2-40B4-BE49-F238E27FC236}">
                <a16:creationId xmlns:a16="http://schemas.microsoft.com/office/drawing/2014/main" id="{8ABB2DF0-B503-8A14-0F0F-90475A07E4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r="5333" b="-1"/>
          <a:stretch/>
        </p:blipFill>
        <p:spPr bwMode="auto">
          <a:xfrm flipH="1">
            <a:off x="13548" y="-17264"/>
            <a:ext cx="1217845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Subtítulo 2">
            <a:extLst>
              <a:ext uri="{FF2B5EF4-FFF2-40B4-BE49-F238E27FC236}">
                <a16:creationId xmlns:a16="http://schemas.microsoft.com/office/drawing/2014/main" id="{F5E359C8-3FC2-F3FE-84BA-2AB116CB5BC7}"/>
              </a:ext>
            </a:extLst>
          </p:cNvPr>
          <p:cNvSpPr>
            <a:spLocks noGrp="1"/>
          </p:cNvSpPr>
          <p:nvPr>
            <p:ph type="subTitle" idx="1"/>
          </p:nvPr>
        </p:nvSpPr>
        <p:spPr>
          <a:xfrm>
            <a:off x="1668716" y="580437"/>
            <a:ext cx="1625600" cy="590396"/>
          </a:xfrm>
        </p:spPr>
        <p:txBody>
          <a:bodyPr>
            <a:normAutofit/>
          </a:bodyPr>
          <a:lstStyle/>
          <a:p>
            <a:r>
              <a:rPr lang="es-MX" sz="1400" dirty="0">
                <a:solidFill>
                  <a:srgbClr val="FFFFFF"/>
                </a:solidFill>
                <a:latin typeface="Century Gothic" panose="020B0502020202020204" pitchFamily="34" charset="0"/>
              </a:rPr>
              <a:t>S E R I E</a:t>
            </a:r>
          </a:p>
        </p:txBody>
      </p:sp>
      <p:pic>
        <p:nvPicPr>
          <p:cNvPr id="1028" name="Picture 4" descr="Netflix Logo (69387) - PNG Logo Vector Brand Downloads (SVG, EPS)">
            <a:extLst>
              <a:ext uri="{FF2B5EF4-FFF2-40B4-BE49-F238E27FC236}">
                <a16:creationId xmlns:a16="http://schemas.microsoft.com/office/drawing/2014/main" id="{AA4DDBC7-CD5C-6957-87B9-E024EEBA0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716" y="386153"/>
            <a:ext cx="539750" cy="40481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descr="Icono&#10;&#10;Descripción generada automáticamente">
            <a:extLst>
              <a:ext uri="{FF2B5EF4-FFF2-40B4-BE49-F238E27FC236}">
                <a16:creationId xmlns:a16="http://schemas.microsoft.com/office/drawing/2014/main" id="{E2F09530-93D6-D940-C324-3D5517CACBCC}"/>
              </a:ext>
            </a:extLst>
          </p:cNvPr>
          <p:cNvPicPr>
            <a:picLocks noChangeAspect="1"/>
          </p:cNvPicPr>
          <p:nvPr/>
        </p:nvPicPr>
        <p:blipFill>
          <a:blip r:embed="rId4"/>
          <a:stretch>
            <a:fillRect/>
          </a:stretch>
        </p:blipFill>
        <p:spPr>
          <a:xfrm>
            <a:off x="11145480" y="292011"/>
            <a:ext cx="175092" cy="286514"/>
          </a:xfrm>
          <a:prstGeom prst="rect">
            <a:avLst/>
          </a:prstGeom>
        </p:spPr>
      </p:pic>
      <p:pic>
        <p:nvPicPr>
          <p:cNvPr id="7" name="Imagen 6" descr="Icono&#10;&#10;Descripción generada automáticamente">
            <a:extLst>
              <a:ext uri="{FF2B5EF4-FFF2-40B4-BE49-F238E27FC236}">
                <a16:creationId xmlns:a16="http://schemas.microsoft.com/office/drawing/2014/main" id="{619551EB-6789-24FE-0D08-005E4F5121C9}"/>
              </a:ext>
            </a:extLst>
          </p:cNvPr>
          <p:cNvPicPr>
            <a:picLocks noChangeAspect="1"/>
          </p:cNvPicPr>
          <p:nvPr/>
        </p:nvPicPr>
        <p:blipFill>
          <a:blip r:embed="rId5"/>
          <a:stretch>
            <a:fillRect/>
          </a:stretch>
        </p:blipFill>
        <p:spPr>
          <a:xfrm>
            <a:off x="11363598" y="292543"/>
            <a:ext cx="176911" cy="291062"/>
          </a:xfrm>
          <a:prstGeom prst="rect">
            <a:avLst/>
          </a:prstGeom>
        </p:spPr>
      </p:pic>
      <p:sp>
        <p:nvSpPr>
          <p:cNvPr id="8" name="Subtítulo 2">
            <a:extLst>
              <a:ext uri="{FF2B5EF4-FFF2-40B4-BE49-F238E27FC236}">
                <a16:creationId xmlns:a16="http://schemas.microsoft.com/office/drawing/2014/main" id="{5DDFD7D1-B4B8-93A2-7935-59ECB80F12B8}"/>
              </a:ext>
            </a:extLst>
          </p:cNvPr>
          <p:cNvSpPr>
            <a:spLocks noGrp="1"/>
          </p:cNvSpPr>
          <p:nvPr/>
        </p:nvSpPr>
        <p:spPr>
          <a:xfrm>
            <a:off x="10645104" y="57852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538EDBC4-4A85-D46E-30DA-8D49E8E60FD3}"/>
              </a:ext>
            </a:extLst>
          </p:cNvPr>
          <p:cNvSpPr txBox="1">
            <a:spLocks/>
          </p:cNvSpPr>
          <p:nvPr/>
        </p:nvSpPr>
        <p:spPr>
          <a:xfrm>
            <a:off x="10525795" y="82032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FD5499E2-BB79-F44F-0C58-2368E6D2715A}"/>
              </a:ext>
            </a:extLst>
          </p:cNvPr>
          <p:cNvSpPr txBox="1">
            <a:spLocks/>
          </p:cNvSpPr>
          <p:nvPr/>
        </p:nvSpPr>
        <p:spPr>
          <a:xfrm>
            <a:off x="11725697" y="82053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Subtítulo 2">
            <a:extLst>
              <a:ext uri="{FF2B5EF4-FFF2-40B4-BE49-F238E27FC236}">
                <a16:creationId xmlns:a16="http://schemas.microsoft.com/office/drawing/2014/main" id="{7AEDC04A-0D28-2220-BE33-C82B5793A33B}"/>
              </a:ext>
            </a:extLst>
          </p:cNvPr>
          <p:cNvSpPr txBox="1">
            <a:spLocks/>
          </p:cNvSpPr>
          <p:nvPr/>
        </p:nvSpPr>
        <p:spPr>
          <a:xfrm>
            <a:off x="10664860" y="82032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3B5CF7FA-4AB1-41A9-7284-33FEEB896179}"/>
              </a:ext>
            </a:extLst>
          </p:cNvPr>
          <p:cNvCxnSpPr/>
          <p:nvPr/>
        </p:nvCxnSpPr>
        <p:spPr>
          <a:xfrm>
            <a:off x="11796594" y="87563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954ED4C-C0EA-F01C-C4E9-C1267CE14EA9}"/>
              </a:ext>
            </a:extLst>
          </p:cNvPr>
          <p:cNvCxnSpPr/>
          <p:nvPr/>
        </p:nvCxnSpPr>
        <p:spPr>
          <a:xfrm>
            <a:off x="10753500" y="87563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ítulo 1">
            <a:extLst>
              <a:ext uri="{FF2B5EF4-FFF2-40B4-BE49-F238E27FC236}">
                <a16:creationId xmlns:a16="http://schemas.microsoft.com/office/drawing/2014/main" id="{D523C63C-99C8-D87D-7B9D-58C936471076}"/>
              </a:ext>
            </a:extLst>
          </p:cNvPr>
          <p:cNvSpPr txBox="1">
            <a:spLocks/>
          </p:cNvSpPr>
          <p:nvPr/>
        </p:nvSpPr>
        <p:spPr>
          <a:xfrm rot="21079754">
            <a:off x="1203644" y="1990541"/>
            <a:ext cx="1493735" cy="356459"/>
          </a:xfrm>
          <a:prstGeom prst="roundRect">
            <a:avLst/>
          </a:prstGeom>
          <a:solidFill>
            <a:srgbClr val="C00000">
              <a:alpha val="41000"/>
            </a:srgbClr>
          </a:solidFill>
          <a:effectLst>
            <a:outerShdw blurRad="50800" dist="38100" dir="16200000"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3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Tecnico</a:t>
            </a:r>
          </a:p>
        </p:txBody>
      </p:sp>
      <p:sp>
        <p:nvSpPr>
          <p:cNvPr id="21" name="Título 1">
            <a:extLst>
              <a:ext uri="{FF2B5EF4-FFF2-40B4-BE49-F238E27FC236}">
                <a16:creationId xmlns:a16="http://schemas.microsoft.com/office/drawing/2014/main" id="{F2B3F234-6B3C-1DE3-FFD5-DF51389F17A8}"/>
              </a:ext>
            </a:extLst>
          </p:cNvPr>
          <p:cNvSpPr txBox="1">
            <a:spLocks/>
          </p:cNvSpPr>
          <p:nvPr/>
        </p:nvSpPr>
        <p:spPr>
          <a:xfrm>
            <a:off x="2705400" y="2098186"/>
            <a:ext cx="2059194" cy="529806"/>
          </a:xfrm>
          <a:prstGeom prst="rect">
            <a:avLst/>
          </a:prstGeom>
          <a:effectLst>
            <a:outerShdw blurRad="50800" dist="38100" dir="16200000"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Escolar</a:t>
            </a:r>
          </a:p>
        </p:txBody>
      </p:sp>
      <p:pic>
        <p:nvPicPr>
          <p:cNvPr id="14" name="Picture 12" descr="Icono de lupa (símbolo png) negro">
            <a:extLst>
              <a:ext uri="{FF2B5EF4-FFF2-40B4-BE49-F238E27FC236}">
                <a16:creationId xmlns:a16="http://schemas.microsoft.com/office/drawing/2014/main" id="{01A40CBF-FE82-2349-2042-670EDE9B5A58}"/>
              </a:ext>
            </a:extLst>
          </p:cNvPr>
          <p:cNvPicPr>
            <a:picLocks noChangeAspect="1" noChangeArrowheads="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32891" y="2331876"/>
            <a:ext cx="252044" cy="252044"/>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Conector recto 14">
            <a:extLst>
              <a:ext uri="{FF2B5EF4-FFF2-40B4-BE49-F238E27FC236}">
                <a16:creationId xmlns:a16="http://schemas.microsoft.com/office/drawing/2014/main" id="{FB852760-CDF2-1A11-10E3-2210B22E4E97}"/>
              </a:ext>
            </a:extLst>
          </p:cNvPr>
          <p:cNvCxnSpPr/>
          <p:nvPr/>
        </p:nvCxnSpPr>
        <p:spPr>
          <a:xfrm>
            <a:off x="424424" y="3191932"/>
            <a:ext cx="25204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6" name="Picture 2" descr="Pantalla - Descarga iconos gratis">
            <a:extLst>
              <a:ext uri="{FF2B5EF4-FFF2-40B4-BE49-F238E27FC236}">
                <a16:creationId xmlns:a16="http://schemas.microsoft.com/office/drawing/2014/main" id="{22857EA4-0B2D-E891-5764-E2523307145F}"/>
              </a:ext>
            </a:extLst>
          </p:cNvPr>
          <p:cNvPicPr>
            <a:picLocks noChangeAspect="1" noChangeArrowheads="1"/>
          </p:cNvPicPr>
          <p:nvPr/>
        </p:nvPicPr>
        <p:blipFill rotWithShape="1">
          <a:blip r:embed="rId8">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rcRect t="13263" b="13917"/>
          <a:stretch/>
        </p:blipFill>
        <p:spPr bwMode="auto">
          <a:xfrm>
            <a:off x="389482" y="3411736"/>
            <a:ext cx="313690" cy="2284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Scene Svg Png Icon Free Download (#119420) - OnlineWebFonts.COM">
            <a:extLst>
              <a:ext uri="{FF2B5EF4-FFF2-40B4-BE49-F238E27FC236}">
                <a16:creationId xmlns:a16="http://schemas.microsoft.com/office/drawing/2014/main" id="{50218707-A729-2B19-59C7-CE47CE690FA6}"/>
              </a:ext>
            </a:extLst>
          </p:cNvPr>
          <p:cNvPicPr>
            <a:picLocks noChangeAspect="1" noChangeArrowheads="1"/>
          </p:cNvPicPr>
          <p:nvPr/>
        </p:nvPicPr>
        <p:blipFill>
          <a:blip r:embed="rId10">
            <a:alphaModFix/>
            <a:extLst>
              <a:ext uri="{BEBA8EAE-BF5A-486C-A8C5-ECC9F3942E4B}">
                <a14:imgProps xmlns:a14="http://schemas.microsoft.com/office/drawing/2010/main">
                  <a14:imgLayer r:embed="rId11">
                    <a14:imgEffect>
                      <a14:backgroundRemoval t="8000" b="94667" l="9778" r="89778">
                        <a14:foregroundMark x1="71111" y1="11111" x2="71111" y2="11111"/>
                        <a14:foregroundMark x1="78222" y1="8000" x2="78222" y2="8000"/>
                        <a14:foregroundMark x1="32444" y1="94667" x2="32444" y2="94667"/>
                      </a14:backgroundRemoval>
                    </a14:imgEffect>
                    <a14:imgEffect>
                      <a14:colorTemperature colorTemp="1900"/>
                    </a14:imgEffect>
                    <a14:imgEffect>
                      <a14:saturation sat="40000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365951" y="3859967"/>
            <a:ext cx="393724" cy="3937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Símbolo más - Iconos gratis de formas">
            <a:extLst>
              <a:ext uri="{FF2B5EF4-FFF2-40B4-BE49-F238E27FC236}">
                <a16:creationId xmlns:a16="http://schemas.microsoft.com/office/drawing/2014/main" id="{B67F7048-79AF-B3F1-F345-9AFD9D0AA1F8}"/>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76684" y="4473494"/>
            <a:ext cx="324793" cy="3247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Casa - Iconos gratis de edificios">
            <a:extLst>
              <a:ext uri="{FF2B5EF4-FFF2-40B4-BE49-F238E27FC236}">
                <a16:creationId xmlns:a16="http://schemas.microsoft.com/office/drawing/2014/main" id="{A279D6C7-64D1-E224-53EC-1BFB8CD86560}"/>
              </a:ext>
            </a:extLst>
          </p:cNvPr>
          <p:cNvPicPr>
            <a:picLocks noChangeAspect="1" noChangeArrowheads="1"/>
          </p:cNvPicPr>
          <p:nvPr/>
        </p:nvPicPr>
        <p:blipFill>
          <a:blip r:embed="rId14">
            <a:lum bright="70000" contrast="-70000"/>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02068" y="2813319"/>
            <a:ext cx="313690" cy="31369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cono de campana de notificación negra (símbolo png)">
            <a:extLst>
              <a:ext uri="{FF2B5EF4-FFF2-40B4-BE49-F238E27FC236}">
                <a16:creationId xmlns:a16="http://schemas.microsoft.com/office/drawing/2014/main" id="{B33F4DF4-1D8D-743A-67AD-D9581C85DF29}"/>
              </a:ext>
            </a:extLst>
          </p:cNvPr>
          <p:cNvPicPr>
            <a:picLocks noChangeAspect="1" noChangeArrowheads="1"/>
          </p:cNvPicPr>
          <p:nvPr/>
        </p:nvPicPr>
        <p:blipFill>
          <a:blip r:embed="rId16">
            <a:lum bright="70000" contrast="-70000"/>
            <a:extLst>
              <a:ext uri="{BEBA8EAE-BF5A-486C-A8C5-ECC9F3942E4B}">
                <a14:imgProps xmlns:a14="http://schemas.microsoft.com/office/drawing/2010/main">
                  <a14:imgLayer r:embed="rId1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95087" y="5990592"/>
            <a:ext cx="324793" cy="32479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o 24">
            <a:extLst>
              <a:ext uri="{FF2B5EF4-FFF2-40B4-BE49-F238E27FC236}">
                <a16:creationId xmlns:a16="http://schemas.microsoft.com/office/drawing/2014/main" id="{A371F44B-B857-1B5C-3A7F-571B7A4AFE43}"/>
              </a:ext>
            </a:extLst>
          </p:cNvPr>
          <p:cNvGrpSpPr/>
          <p:nvPr/>
        </p:nvGrpSpPr>
        <p:grpSpPr>
          <a:xfrm>
            <a:off x="1244461" y="2595682"/>
            <a:ext cx="3667910" cy="353079"/>
            <a:chOff x="964089" y="2097509"/>
            <a:chExt cx="3667910" cy="353079"/>
          </a:xfrm>
        </p:grpSpPr>
        <p:sp>
          <p:nvSpPr>
            <p:cNvPr id="4" name="Subtítulo 2">
              <a:extLst>
                <a:ext uri="{FF2B5EF4-FFF2-40B4-BE49-F238E27FC236}">
                  <a16:creationId xmlns:a16="http://schemas.microsoft.com/office/drawing/2014/main" id="{3ABB707E-BC69-392F-6DA9-D937F95A369E}"/>
                </a:ext>
              </a:extLst>
            </p:cNvPr>
            <p:cNvSpPr txBox="1">
              <a:spLocks/>
            </p:cNvSpPr>
            <p:nvPr/>
          </p:nvSpPr>
          <p:spPr>
            <a:xfrm>
              <a:off x="1679711" y="2120478"/>
              <a:ext cx="2011892" cy="330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solidFill>
                    <a:srgbClr val="FFFFFF"/>
                  </a:solidFill>
                  <a:latin typeface="Century Gothic" panose="020B0502020202020204" pitchFamily="34" charset="0"/>
                </a:rPr>
                <a:t>4ª Sesión ordinaria</a:t>
              </a:r>
            </a:p>
          </p:txBody>
        </p:sp>
        <p:sp>
          <p:nvSpPr>
            <p:cNvPr id="34" name="Subtítulo 2">
              <a:extLst>
                <a:ext uri="{FF2B5EF4-FFF2-40B4-BE49-F238E27FC236}">
                  <a16:creationId xmlns:a16="http://schemas.microsoft.com/office/drawing/2014/main" id="{B6278DEA-B321-6FB7-3519-E1E3CA1EE577}"/>
                </a:ext>
              </a:extLst>
            </p:cNvPr>
            <p:cNvSpPr txBox="1">
              <a:spLocks/>
            </p:cNvSpPr>
            <p:nvPr/>
          </p:nvSpPr>
          <p:spPr>
            <a:xfrm>
              <a:off x="3383713" y="2120590"/>
              <a:ext cx="618159" cy="2539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latin typeface="Avenir Next LT Pro" panose="020B0504020202020204" pitchFamily="34" charset="0"/>
                </a:rPr>
                <a:t>2024</a:t>
              </a:r>
            </a:p>
          </p:txBody>
        </p:sp>
        <p:sp>
          <p:nvSpPr>
            <p:cNvPr id="35" name="Subtítulo 2">
              <a:extLst>
                <a:ext uri="{FF2B5EF4-FFF2-40B4-BE49-F238E27FC236}">
                  <a16:creationId xmlns:a16="http://schemas.microsoft.com/office/drawing/2014/main" id="{D6996C52-9EDF-C10C-D9EF-7D9ABA47ECB5}"/>
                </a:ext>
              </a:extLst>
            </p:cNvPr>
            <p:cNvSpPr txBox="1">
              <a:spLocks/>
            </p:cNvSpPr>
            <p:nvPr/>
          </p:nvSpPr>
          <p:spPr>
            <a:xfrm>
              <a:off x="4013840" y="2141167"/>
              <a:ext cx="618159" cy="233341"/>
            </a:xfrm>
            <a:prstGeom prst="roundRect">
              <a:avLst/>
            </a:prstGeom>
            <a:solidFill>
              <a:schemeClr val="tx1">
                <a:lumMod val="75000"/>
                <a:alpha val="84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latin typeface="Century Gothic" panose="020B0502020202020204" pitchFamily="34" charset="0"/>
                </a:rPr>
                <a:t>TV-PG</a:t>
              </a:r>
            </a:p>
          </p:txBody>
        </p:sp>
        <p:sp>
          <p:nvSpPr>
            <p:cNvPr id="24" name="CuadroTexto 23">
              <a:extLst>
                <a:ext uri="{FF2B5EF4-FFF2-40B4-BE49-F238E27FC236}">
                  <a16:creationId xmlns:a16="http://schemas.microsoft.com/office/drawing/2014/main" id="{2D3C7D60-297A-87F9-64BF-5D0057AADED6}"/>
                </a:ext>
              </a:extLst>
            </p:cNvPr>
            <p:cNvSpPr txBox="1"/>
            <p:nvPr/>
          </p:nvSpPr>
          <p:spPr>
            <a:xfrm>
              <a:off x="964089" y="2097509"/>
              <a:ext cx="1117210" cy="276999"/>
            </a:xfrm>
            <a:prstGeom prst="rect">
              <a:avLst/>
            </a:prstGeom>
            <a:noFill/>
          </p:spPr>
          <p:txBody>
            <a:bodyPr wrap="square">
              <a:spAutoFit/>
            </a:bodyPr>
            <a:lstStyle/>
            <a:p>
              <a:pPr algn="l"/>
              <a:r>
                <a:rPr lang="es-MX" sz="1200" b="1" dirty="0">
                  <a:solidFill>
                    <a:srgbClr val="00E668"/>
                  </a:solidFill>
                  <a:latin typeface="Avenir Next LT Pro" panose="020B0504020202020204" pitchFamily="34" charset="0"/>
                </a:rPr>
                <a:t>98% para ti</a:t>
              </a:r>
            </a:p>
          </p:txBody>
        </p:sp>
      </p:grpSp>
      <p:sp>
        <p:nvSpPr>
          <p:cNvPr id="2" name="Título 1">
            <a:extLst>
              <a:ext uri="{FF2B5EF4-FFF2-40B4-BE49-F238E27FC236}">
                <a16:creationId xmlns:a16="http://schemas.microsoft.com/office/drawing/2014/main" id="{85ADA391-9127-E864-A4C1-C56AB93A6301}"/>
              </a:ext>
            </a:extLst>
          </p:cNvPr>
          <p:cNvSpPr>
            <a:spLocks noGrp="1"/>
          </p:cNvSpPr>
          <p:nvPr>
            <p:ph type="ctrTitle"/>
          </p:nvPr>
        </p:nvSpPr>
        <p:spPr>
          <a:xfrm>
            <a:off x="1245021" y="1183780"/>
            <a:ext cx="3239372" cy="974880"/>
          </a:xfrm>
          <a:effectLst>
            <a:outerShdw blurRad="50800" dist="38100" dir="16200000" rotWithShape="0">
              <a:prstClr val="black">
                <a:alpha val="40000"/>
              </a:prstClr>
            </a:outerShdw>
          </a:effectLst>
        </p:spPr>
        <p:txBody>
          <a:bodyPr>
            <a:noAutofit/>
          </a:bodyPr>
          <a:lstStyle/>
          <a:p>
            <a:r>
              <a:rPr lang="es-MX" sz="8000" dirty="0">
                <a:solidFill>
                  <a:srgbClr val="FFFFFF"/>
                </a:solidFill>
                <a:effectLst>
                  <a:outerShdw blurRad="38100" dist="38100" dir="2700000" algn="tl">
                    <a:srgbClr val="000000">
                      <a:alpha val="43137"/>
                    </a:srgbClr>
                  </a:outerShdw>
                </a:effectLst>
                <a:latin typeface="Grinched" panose="02000000000000000000" pitchFamily="2" charset="0"/>
                <a:ea typeface="ADLaM Display" panose="02010000000000000000" pitchFamily="2" charset="0"/>
                <a:cs typeface="Dreaming Outloud Pro" panose="03050502040302030504" pitchFamily="66" charset="0"/>
              </a:rPr>
              <a:t>Consejo</a:t>
            </a:r>
          </a:p>
        </p:txBody>
      </p:sp>
      <p:grpSp>
        <p:nvGrpSpPr>
          <p:cNvPr id="28" name="Grupo 27">
            <a:extLst>
              <a:ext uri="{FF2B5EF4-FFF2-40B4-BE49-F238E27FC236}">
                <a16:creationId xmlns:a16="http://schemas.microsoft.com/office/drawing/2014/main" id="{BFAFE352-2229-EE5B-27F7-31D3AEBC8612}"/>
              </a:ext>
            </a:extLst>
          </p:cNvPr>
          <p:cNvGrpSpPr/>
          <p:nvPr/>
        </p:nvGrpSpPr>
        <p:grpSpPr>
          <a:xfrm>
            <a:off x="1413574" y="4180904"/>
            <a:ext cx="965544" cy="324793"/>
            <a:chOff x="1757960" y="3608198"/>
            <a:chExt cx="965544" cy="324793"/>
          </a:xfrm>
        </p:grpSpPr>
        <p:sp>
          <p:nvSpPr>
            <p:cNvPr id="27" name="Subtítulo 2">
              <a:extLst>
                <a:ext uri="{FF2B5EF4-FFF2-40B4-BE49-F238E27FC236}">
                  <a16:creationId xmlns:a16="http://schemas.microsoft.com/office/drawing/2014/main" id="{F7CE162F-F78B-9452-60A9-350889A476A6}"/>
                </a:ext>
              </a:extLst>
            </p:cNvPr>
            <p:cNvSpPr txBox="1">
              <a:spLocks/>
            </p:cNvSpPr>
            <p:nvPr/>
          </p:nvSpPr>
          <p:spPr>
            <a:xfrm>
              <a:off x="1757960" y="3608198"/>
              <a:ext cx="965544" cy="324793"/>
            </a:xfrm>
            <a:prstGeom prst="roundRect">
              <a:avLst/>
            </a:prstGeom>
            <a:solidFill>
              <a:schemeClr val="tx1">
                <a:lumMod val="8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s-MX" sz="1600" b="1" dirty="0">
                  <a:solidFill>
                    <a:schemeClr val="bg1"/>
                  </a:solidFill>
                  <a:latin typeface="Century Gothic" panose="020B0502020202020204" pitchFamily="34" charset="0"/>
                </a:rPr>
                <a:t>Ver</a:t>
              </a:r>
            </a:p>
          </p:txBody>
        </p:sp>
        <p:pic>
          <p:nvPicPr>
            <p:cNvPr id="37" name="Picture 6" descr="Flecha de juego - Iconos gratis de multimedia">
              <a:extLst>
                <a:ext uri="{FF2B5EF4-FFF2-40B4-BE49-F238E27FC236}">
                  <a16:creationId xmlns:a16="http://schemas.microsoft.com/office/drawing/2014/main" id="{9A67F9DE-6437-1522-F86C-F44E408A93E4}"/>
                </a:ext>
              </a:extLst>
            </p:cNvPr>
            <p:cNvPicPr>
              <a:picLocks noChangeAspect="1" noChangeArrowheads="1"/>
            </p:cNvPicPr>
            <p:nvPr/>
          </p:nvPicPr>
          <p:blipFill>
            <a:blip r:embed="rId18">
              <a:biLevel thresh="75000"/>
              <a:extLst>
                <a:ext uri="{BEBA8EAE-BF5A-486C-A8C5-ECC9F3942E4B}">
                  <a14:imgProps xmlns:a14="http://schemas.microsoft.com/office/drawing/2010/main">
                    <a14:imgLayer r:embed="rId19">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922938" y="3703219"/>
              <a:ext cx="156845" cy="1568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upo 29">
            <a:extLst>
              <a:ext uri="{FF2B5EF4-FFF2-40B4-BE49-F238E27FC236}">
                <a16:creationId xmlns:a16="http://schemas.microsoft.com/office/drawing/2014/main" id="{7CED7EA8-DC4C-F2DA-26B5-D09C1C779EEA}"/>
              </a:ext>
            </a:extLst>
          </p:cNvPr>
          <p:cNvGrpSpPr/>
          <p:nvPr/>
        </p:nvGrpSpPr>
        <p:grpSpPr>
          <a:xfrm>
            <a:off x="1335875" y="3154570"/>
            <a:ext cx="586014" cy="599934"/>
            <a:chOff x="2241853" y="3226414"/>
            <a:chExt cx="586014" cy="599934"/>
          </a:xfrm>
        </p:grpSpPr>
        <p:sp>
          <p:nvSpPr>
            <p:cNvPr id="29" name="Elipse 28">
              <a:extLst>
                <a:ext uri="{FF2B5EF4-FFF2-40B4-BE49-F238E27FC236}">
                  <a16:creationId xmlns:a16="http://schemas.microsoft.com/office/drawing/2014/main" id="{4B6E5C60-34E9-DE41-5BE0-0374796CBEC7}"/>
                </a:ext>
              </a:extLst>
            </p:cNvPr>
            <p:cNvSpPr/>
            <p:nvPr/>
          </p:nvSpPr>
          <p:spPr>
            <a:xfrm>
              <a:off x="2241853" y="3226414"/>
              <a:ext cx="586014" cy="599934"/>
            </a:xfrm>
            <a:prstGeom prst="ellipse">
              <a:avLst/>
            </a:prstGeom>
            <a:solidFill>
              <a:schemeClr val="tx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172" name="Picture 4" descr="director de video mostrar icono de silla, estilo de contorno 15264404  Vector en Vecteezy">
              <a:extLst>
                <a:ext uri="{FF2B5EF4-FFF2-40B4-BE49-F238E27FC236}">
                  <a16:creationId xmlns:a16="http://schemas.microsoft.com/office/drawing/2014/main" id="{7B3DC017-BE73-4AB7-9F47-F8032DD589A3}"/>
                </a:ext>
              </a:extLst>
            </p:cNvPr>
            <p:cNvPicPr>
              <a:picLocks noChangeAspect="1" noChangeArrowheads="1"/>
            </p:cNvPicPr>
            <p:nvPr/>
          </p:nvPicPr>
          <p:blipFill rotWithShape="1">
            <a:blip r:embed="rId20">
              <a:extLst>
                <a:ext uri="{BEBA8EAE-BF5A-486C-A8C5-ECC9F3942E4B}">
                  <a14:imgProps xmlns:a14="http://schemas.microsoft.com/office/drawing/2010/main">
                    <a14:imgLayer r:embed="rId21">
                      <a14:imgEffect>
                        <a14:backgroundRemoval t="5102" b="90918" l="10000" r="90000">
                          <a14:foregroundMark x1="27245" y1="7551" x2="27245" y2="7551"/>
                          <a14:foregroundMark x1="75204" y1="7041" x2="75204" y2="7041"/>
                          <a14:foregroundMark x1="40918" y1="31122" x2="40918" y2="31122"/>
                          <a14:foregroundMark x1="23673" y1="6531" x2="23673" y2="6531"/>
                          <a14:foregroundMark x1="75204" y1="5918" x2="75204" y2="5918"/>
                          <a14:foregroundMark x1="24490" y1="5510" x2="24490" y2="5510"/>
                          <a14:foregroundMark x1="38673" y1="86327" x2="38673" y2="86327"/>
                          <a14:foregroundMark x1="62551" y1="87755" x2="62551" y2="87755"/>
                          <a14:foregroundMark x1="32041" y1="90510" x2="32041" y2="90510"/>
                          <a14:foregroundMark x1="68163" y1="90918" x2="68163" y2="90918"/>
                          <a14:foregroundMark x1="31531" y1="90714" x2="31531" y2="90714"/>
                        </a14:backgroundRemoval>
                      </a14:imgEffect>
                    </a14:imgLayer>
                  </a14:imgProps>
                </a:ext>
                <a:ext uri="{28A0092B-C50C-407E-A947-70E740481C1C}">
                  <a14:useLocalDpi xmlns:a14="http://schemas.microsoft.com/office/drawing/2010/main" val="0"/>
                </a:ext>
              </a:extLst>
            </a:blip>
            <a:srcRect b="7800"/>
            <a:stretch/>
          </p:blipFill>
          <p:spPr bwMode="auto">
            <a:xfrm>
              <a:off x="2319336" y="3303317"/>
              <a:ext cx="460752" cy="424810"/>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Subtítulo 2">
            <a:extLst>
              <a:ext uri="{FF2B5EF4-FFF2-40B4-BE49-F238E27FC236}">
                <a16:creationId xmlns:a16="http://schemas.microsoft.com/office/drawing/2014/main" id="{DAB663A3-98D0-86FD-559E-F958B64AE9FE}"/>
              </a:ext>
            </a:extLst>
          </p:cNvPr>
          <p:cNvSpPr txBox="1">
            <a:spLocks/>
          </p:cNvSpPr>
          <p:nvPr/>
        </p:nvSpPr>
        <p:spPr>
          <a:xfrm>
            <a:off x="1949523" y="3127009"/>
            <a:ext cx="4317338" cy="10230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400" dirty="0">
                <a:solidFill>
                  <a:srgbClr val="FFFFFF"/>
                </a:solidFill>
                <a:effectLst>
                  <a:outerShdw blurRad="38100" dist="38100" dir="2700000" algn="tl">
                    <a:srgbClr val="000000">
                      <a:alpha val="43137"/>
                    </a:srgbClr>
                  </a:outerShdw>
                </a:effectLst>
                <a:latin typeface="Avenir Next LT Pro" panose="020B0504020202020204" pitchFamily="34" charset="0"/>
              </a:rPr>
              <a:t>Adaptación al trabajo propuesto en las orientaciones para la 4ª sesión ordinaria del Consejo Técnico Escolar 2024. </a:t>
            </a:r>
          </a:p>
        </p:txBody>
      </p:sp>
      <p:sp>
        <p:nvSpPr>
          <p:cNvPr id="36" name="Subtítulo 2">
            <a:extLst>
              <a:ext uri="{FF2B5EF4-FFF2-40B4-BE49-F238E27FC236}">
                <a16:creationId xmlns:a16="http://schemas.microsoft.com/office/drawing/2014/main" id="{FF1404AC-648B-DFA2-216C-4BF914946234}"/>
              </a:ext>
            </a:extLst>
          </p:cNvPr>
          <p:cNvSpPr txBox="1">
            <a:spLocks/>
          </p:cNvSpPr>
          <p:nvPr/>
        </p:nvSpPr>
        <p:spPr>
          <a:xfrm>
            <a:off x="2550245" y="4182870"/>
            <a:ext cx="1113840" cy="322828"/>
          </a:xfrm>
          <a:prstGeom prst="roundRect">
            <a:avLst/>
          </a:prstGeom>
          <a:solidFill>
            <a:schemeClr val="tx1">
              <a:lumMod val="85000"/>
              <a:alpha val="4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400" b="1" dirty="0">
                <a:latin typeface="Century Gothic" panose="020B0502020202020204" pitchFamily="34" charset="0"/>
              </a:rPr>
              <a:t>Más info</a:t>
            </a:r>
          </a:p>
        </p:txBody>
      </p:sp>
      <p:pic>
        <p:nvPicPr>
          <p:cNvPr id="48" name="Imagen 47">
            <a:extLst>
              <a:ext uri="{FF2B5EF4-FFF2-40B4-BE49-F238E27FC236}">
                <a16:creationId xmlns:a16="http://schemas.microsoft.com/office/drawing/2014/main" id="{FE6BF567-C130-7CF1-DD79-136D786F941D}"/>
              </a:ext>
            </a:extLst>
          </p:cNvPr>
          <p:cNvPicPr>
            <a:picLocks noChangeAspect="1"/>
          </p:cNvPicPr>
          <p:nvPr/>
        </p:nvPicPr>
        <p:blipFill rotWithShape="1">
          <a:blip r:embed="rId22">
            <a:alphaModFix amt="85000"/>
          </a:blip>
          <a:srcRect l="13197" t="7337" b="26714"/>
          <a:stretch/>
        </p:blipFill>
        <p:spPr>
          <a:xfrm>
            <a:off x="1866426" y="5771092"/>
            <a:ext cx="2231859" cy="1088586"/>
          </a:xfrm>
          <a:prstGeom prst="rect">
            <a:avLst/>
          </a:prstGeom>
          <a:ln>
            <a:noFill/>
          </a:ln>
          <a:effectLst>
            <a:outerShdw blurRad="190500" algn="tl" rotWithShape="0">
              <a:srgbClr val="000000">
                <a:alpha val="70000"/>
              </a:srgbClr>
            </a:outerShdw>
          </a:effectLst>
        </p:spPr>
      </p:pic>
      <p:pic>
        <p:nvPicPr>
          <p:cNvPr id="49" name="Imagen 48">
            <a:extLst>
              <a:ext uri="{FF2B5EF4-FFF2-40B4-BE49-F238E27FC236}">
                <a16:creationId xmlns:a16="http://schemas.microsoft.com/office/drawing/2014/main" id="{05A4E39A-6C2D-25F4-B8B4-1A0E4AE31E68}"/>
              </a:ext>
            </a:extLst>
          </p:cNvPr>
          <p:cNvPicPr>
            <a:picLocks noChangeAspect="1"/>
          </p:cNvPicPr>
          <p:nvPr/>
        </p:nvPicPr>
        <p:blipFill rotWithShape="1">
          <a:blip r:embed="rId23">
            <a:alphaModFix amt="85000"/>
          </a:blip>
          <a:srcRect t="1773" b="25656"/>
          <a:stretch/>
        </p:blipFill>
        <p:spPr>
          <a:xfrm>
            <a:off x="4303025" y="5749081"/>
            <a:ext cx="2231860" cy="1110598"/>
          </a:xfrm>
          <a:prstGeom prst="rect">
            <a:avLst/>
          </a:prstGeom>
          <a:ln>
            <a:noFill/>
          </a:ln>
          <a:effectLst>
            <a:outerShdw blurRad="190500" algn="tl" rotWithShape="0">
              <a:srgbClr val="000000">
                <a:alpha val="70000"/>
              </a:srgbClr>
            </a:outerShdw>
          </a:effectLst>
        </p:spPr>
      </p:pic>
      <p:pic>
        <p:nvPicPr>
          <p:cNvPr id="50" name="Imagen 49">
            <a:extLst>
              <a:ext uri="{FF2B5EF4-FFF2-40B4-BE49-F238E27FC236}">
                <a16:creationId xmlns:a16="http://schemas.microsoft.com/office/drawing/2014/main" id="{59AB9E8E-2A55-0876-D1FF-FE4D91376D55}"/>
              </a:ext>
            </a:extLst>
          </p:cNvPr>
          <p:cNvPicPr>
            <a:picLocks noChangeAspect="1"/>
          </p:cNvPicPr>
          <p:nvPr/>
        </p:nvPicPr>
        <p:blipFill rotWithShape="1">
          <a:blip r:embed="rId24">
            <a:alphaModFix amt="85000"/>
          </a:blip>
          <a:srcRect b="26706"/>
          <a:stretch/>
        </p:blipFill>
        <p:spPr>
          <a:xfrm>
            <a:off x="6698972" y="5727072"/>
            <a:ext cx="2334518" cy="1101786"/>
          </a:xfrm>
          <a:prstGeom prst="rect">
            <a:avLst/>
          </a:prstGeom>
        </p:spPr>
      </p:pic>
      <p:sp>
        <p:nvSpPr>
          <p:cNvPr id="51" name="Subtítulo 2">
            <a:extLst>
              <a:ext uri="{FF2B5EF4-FFF2-40B4-BE49-F238E27FC236}">
                <a16:creationId xmlns:a16="http://schemas.microsoft.com/office/drawing/2014/main" id="{A0F4D364-7FEE-5D8D-A8FD-1BA8350F1F30}"/>
              </a:ext>
            </a:extLst>
          </p:cNvPr>
          <p:cNvSpPr txBox="1">
            <a:spLocks/>
          </p:cNvSpPr>
          <p:nvPr/>
        </p:nvSpPr>
        <p:spPr>
          <a:xfrm>
            <a:off x="1831547" y="5163989"/>
            <a:ext cx="5159714" cy="4162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600" b="1" dirty="0">
                <a:solidFill>
                  <a:srgbClr val="FFFFFF"/>
                </a:solidFill>
                <a:latin typeface="Century Gothic" panose="020B0502020202020204" pitchFamily="34" charset="0"/>
              </a:rPr>
              <a:t>Nuestra  selección para tu escuela</a:t>
            </a:r>
          </a:p>
        </p:txBody>
      </p:sp>
      <p:pic>
        <p:nvPicPr>
          <p:cNvPr id="52" name="Picture 4" descr="Netflix Logo (69387) - PNG Logo Vector Brand Downloads (SVG, EPS)">
            <a:extLst>
              <a:ext uri="{FF2B5EF4-FFF2-40B4-BE49-F238E27FC236}">
                <a16:creationId xmlns:a16="http://schemas.microsoft.com/office/drawing/2014/main" id="{828A29B9-B87C-0D6C-611A-1293FC0CC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726" y="5795206"/>
            <a:ext cx="276548" cy="20741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Netflix Logo (69387) - PNG Logo Vector Brand Downloads (SVG, EPS)">
            <a:extLst>
              <a:ext uri="{FF2B5EF4-FFF2-40B4-BE49-F238E27FC236}">
                <a16:creationId xmlns:a16="http://schemas.microsoft.com/office/drawing/2014/main" id="{8C4CCA86-34C6-66B4-F825-0C588788AD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818" y="5795206"/>
            <a:ext cx="276548" cy="207411"/>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Netflix Logo (69387) - PNG Logo Vector Brand Downloads (SVG, EPS)">
            <a:extLst>
              <a:ext uri="{FF2B5EF4-FFF2-40B4-BE49-F238E27FC236}">
                <a16:creationId xmlns:a16="http://schemas.microsoft.com/office/drawing/2014/main" id="{D15FC813-0D91-9AA1-08DD-BE50D3C0A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9625" y="5795206"/>
            <a:ext cx="276548" cy="20741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Top 10 Series más populares en Netflix en México">
            <a:extLst>
              <a:ext uri="{FF2B5EF4-FFF2-40B4-BE49-F238E27FC236}">
                <a16:creationId xmlns:a16="http://schemas.microsoft.com/office/drawing/2014/main" id="{156C7B79-A39C-E816-8976-EF15510D1546}"/>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838366" y="5760386"/>
            <a:ext cx="259919" cy="27848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Top 10 Series más populares en Netflix en México">
            <a:extLst>
              <a:ext uri="{FF2B5EF4-FFF2-40B4-BE49-F238E27FC236}">
                <a16:creationId xmlns:a16="http://schemas.microsoft.com/office/drawing/2014/main" id="{C912A93C-C449-0139-DE87-2446EB0CDC9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764624" y="5724132"/>
            <a:ext cx="259919" cy="278485"/>
          </a:xfrm>
          <a:prstGeom prst="rect">
            <a:avLst/>
          </a:prstGeom>
          <a:noFill/>
          <a:extLst>
            <a:ext uri="{909E8E84-426E-40DD-AFC4-6F175D3DCCD1}">
              <a14:hiddenFill xmlns:a14="http://schemas.microsoft.com/office/drawing/2010/main">
                <a:solidFill>
                  <a:srgbClr val="FFFFFF"/>
                </a:solidFill>
              </a14:hiddenFill>
            </a:ext>
          </a:extLst>
        </p:spPr>
      </p:pic>
      <p:sp>
        <p:nvSpPr>
          <p:cNvPr id="57" name="Elipse 56">
            <a:extLst>
              <a:ext uri="{FF2B5EF4-FFF2-40B4-BE49-F238E27FC236}">
                <a16:creationId xmlns:a16="http://schemas.microsoft.com/office/drawing/2014/main" id="{64FFA45D-CD0F-F2F5-1133-60E2C48A91AF}"/>
              </a:ext>
            </a:extLst>
          </p:cNvPr>
          <p:cNvSpPr/>
          <p:nvPr/>
        </p:nvSpPr>
        <p:spPr>
          <a:xfrm>
            <a:off x="895245" y="5990592"/>
            <a:ext cx="162428" cy="18160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8" name="CuadroTexto 57">
            <a:extLst>
              <a:ext uri="{FF2B5EF4-FFF2-40B4-BE49-F238E27FC236}">
                <a16:creationId xmlns:a16="http://schemas.microsoft.com/office/drawing/2014/main" id="{E0A91B17-2A1F-DFD3-7426-C628C3418B35}"/>
              </a:ext>
            </a:extLst>
          </p:cNvPr>
          <p:cNvSpPr txBox="1"/>
          <p:nvPr/>
        </p:nvSpPr>
        <p:spPr>
          <a:xfrm>
            <a:off x="882545" y="5965980"/>
            <a:ext cx="118683" cy="230832"/>
          </a:xfrm>
          <a:prstGeom prst="rect">
            <a:avLst/>
          </a:prstGeom>
          <a:noFill/>
        </p:spPr>
        <p:txBody>
          <a:bodyPr wrap="square" rtlCol="0">
            <a:spAutoFit/>
          </a:bodyPr>
          <a:lstStyle/>
          <a:p>
            <a:r>
              <a:rPr lang="es-MX" sz="900" b="1" dirty="0">
                <a:latin typeface="Century Gothic" panose="020B0502020202020204" pitchFamily="34" charset="0"/>
              </a:rPr>
              <a:t>5</a:t>
            </a:r>
          </a:p>
        </p:txBody>
      </p:sp>
      <p:cxnSp>
        <p:nvCxnSpPr>
          <p:cNvPr id="7168" name="Conector recto 7167">
            <a:extLst>
              <a:ext uri="{FF2B5EF4-FFF2-40B4-BE49-F238E27FC236}">
                <a16:creationId xmlns:a16="http://schemas.microsoft.com/office/drawing/2014/main" id="{627C1D09-8212-D4AE-380B-DCCE5FA28231}"/>
              </a:ext>
            </a:extLst>
          </p:cNvPr>
          <p:cNvCxnSpPr/>
          <p:nvPr/>
        </p:nvCxnSpPr>
        <p:spPr>
          <a:xfrm flipV="1">
            <a:off x="1896583" y="5487798"/>
            <a:ext cx="3780317" cy="378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n 4" descr="Una foto de un grupo de personas posando para una foto&#10;&#10;Descripción generada automáticamente">
            <a:extLst>
              <a:ext uri="{FF2B5EF4-FFF2-40B4-BE49-F238E27FC236}">
                <a16:creationId xmlns:a16="http://schemas.microsoft.com/office/drawing/2014/main" id="{750999D3-8930-0577-9E0C-0B3CD85F0F53}"/>
              </a:ext>
            </a:extLst>
          </p:cNvPr>
          <p:cNvPicPr>
            <a:picLocks noChangeAspect="1"/>
          </p:cNvPicPr>
          <p:nvPr/>
        </p:nvPicPr>
        <p:blipFill rotWithShape="1">
          <a:blip r:embed="rId26">
            <a:alphaModFix/>
          </a:blip>
          <a:srcRect b="19"/>
          <a:stretch/>
        </p:blipFill>
        <p:spPr>
          <a:xfrm>
            <a:off x="9212192" y="5723472"/>
            <a:ext cx="1933287" cy="1105386"/>
          </a:xfrm>
          <a:prstGeom prst="rect">
            <a:avLst/>
          </a:prstGeom>
        </p:spPr>
      </p:pic>
      <p:pic>
        <p:nvPicPr>
          <p:cNvPr id="61" name="Picture 4" descr="Netflix Logo (69387) - PNG Logo Vector Brand Downloads (SVG, EPS)">
            <a:extLst>
              <a:ext uri="{FF2B5EF4-FFF2-40B4-BE49-F238E27FC236}">
                <a16:creationId xmlns:a16="http://schemas.microsoft.com/office/drawing/2014/main" id="{E0C4FFEE-0066-F357-D46E-680A33032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5168" y="5831460"/>
            <a:ext cx="276548" cy="20741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Top 10 Series más populares en Netflix en México">
            <a:extLst>
              <a:ext uri="{FF2B5EF4-FFF2-40B4-BE49-F238E27FC236}">
                <a16:creationId xmlns:a16="http://schemas.microsoft.com/office/drawing/2014/main" id="{28EA6500-5710-5C95-F6CD-AF497130A5EA}"/>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216889" y="5759668"/>
            <a:ext cx="259919" cy="278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40663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OCDE. La precarización laboral de los y las docentes en México">
            <a:extLst>
              <a:ext uri="{FF2B5EF4-FFF2-40B4-BE49-F238E27FC236}">
                <a16:creationId xmlns:a16="http://schemas.microsoft.com/office/drawing/2014/main" id="{9B625C95-DEBE-171A-BD4C-4EE8766C8411}"/>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l="1472" r="1" b="1"/>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pic>
        <p:nvPicPr>
          <p:cNvPr id="1032" name="Picture 8" descr="Escuela en Comunidad” en México: La fortaleza del tejido social surge en la  escuela">
            <a:extLst>
              <a:ext uri="{FF2B5EF4-FFF2-40B4-BE49-F238E27FC236}">
                <a16:creationId xmlns:a16="http://schemas.microsoft.com/office/drawing/2014/main" id="{A2B4C0DD-6218-CF35-18AD-F4B1E9D32F05}"/>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t="6195" b="14489"/>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1.203.100+ Maestro Fotografías de stock, fotos e imágenes libres de  derechos - iStock | Escuela, Educacion, Clase">
            <a:extLst>
              <a:ext uri="{FF2B5EF4-FFF2-40B4-BE49-F238E27FC236}">
                <a16:creationId xmlns:a16="http://schemas.microsoft.com/office/drawing/2014/main" id="{783D40A9-BF1F-C842-3EBE-3CF6982F0E62}"/>
              </a:ext>
            </a:extLst>
          </p:cNvPr>
          <p:cNvPicPr>
            <a:picLocks noChangeAspect="1" noChangeArrowheads="1"/>
          </p:cNvPicPr>
          <p:nvPr/>
        </p:nvPicPr>
        <p:blipFill rotWithShape="1">
          <a:blip r:embed="rId4">
            <a:alphaModFix amt="85000"/>
            <a:extLst>
              <a:ext uri="{28A0092B-C50C-407E-A947-70E740481C1C}">
                <a14:useLocalDpi xmlns:a14="http://schemas.microsoft.com/office/drawing/2010/main" val="0"/>
              </a:ext>
            </a:extLst>
          </a:blip>
          <a:srcRect l="21048" r="5922" b="-1"/>
          <a:stretch/>
        </p:blipFill>
        <p:spPr bwMode="auto">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Netflix Logo (69387) - PNG Logo Vector Brand Downloads (SVG, EPS)">
            <a:extLst>
              <a:ext uri="{FF2B5EF4-FFF2-40B4-BE49-F238E27FC236}">
                <a16:creationId xmlns:a16="http://schemas.microsoft.com/office/drawing/2014/main" id="{B5D2C5C0-4F22-5BFF-39C1-2767110631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7361" y="2957161"/>
            <a:ext cx="732683" cy="5495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etflix Logo (69387) - PNG Logo Vector Brand Downloads (SVG, EPS)">
            <a:extLst>
              <a:ext uri="{FF2B5EF4-FFF2-40B4-BE49-F238E27FC236}">
                <a16:creationId xmlns:a16="http://schemas.microsoft.com/office/drawing/2014/main" id="{A09AB912-E5A4-FC38-1277-59369D538E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59124" y="4133942"/>
            <a:ext cx="732683" cy="549513"/>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31FAD38F-9430-427C-524F-2BF26CCF4CBA}"/>
              </a:ext>
            </a:extLst>
          </p:cNvPr>
          <p:cNvSpPr txBox="1">
            <a:spLocks/>
          </p:cNvSpPr>
          <p:nvPr/>
        </p:nvSpPr>
        <p:spPr>
          <a:xfrm>
            <a:off x="-140422" y="378422"/>
            <a:ext cx="5762645" cy="113653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latin typeface="Corbel" panose="020B0503020204020204" pitchFamily="34" charset="0"/>
                <a:cs typeface="Cavolini" panose="03000502040302020204" pitchFamily="66" charset="0"/>
              </a:rPr>
              <a:t>TEMAS A ABORDAR</a:t>
            </a:r>
          </a:p>
        </p:txBody>
      </p:sp>
      <p:sp>
        <p:nvSpPr>
          <p:cNvPr id="9" name="CuadroTexto 8">
            <a:extLst>
              <a:ext uri="{FF2B5EF4-FFF2-40B4-BE49-F238E27FC236}">
                <a16:creationId xmlns:a16="http://schemas.microsoft.com/office/drawing/2014/main" id="{4564BB16-E4DD-DD1E-B505-6D4F23F8B719}"/>
              </a:ext>
            </a:extLst>
          </p:cNvPr>
          <p:cNvSpPr txBox="1"/>
          <p:nvPr/>
        </p:nvSpPr>
        <p:spPr>
          <a:xfrm>
            <a:off x="150355" y="2872231"/>
            <a:ext cx="3422185" cy="1015663"/>
          </a:xfrm>
          <a:prstGeom prst="rect">
            <a:avLst/>
          </a:prstGeom>
          <a:noFill/>
        </p:spPr>
        <p:txBody>
          <a:bodyPr wrap="square">
            <a:spAutoFit/>
          </a:bodyPr>
          <a:lstStyle/>
          <a:p>
            <a:r>
              <a:rPr lang="es-MX" sz="3000" b="1" dirty="0">
                <a:effectLst>
                  <a:outerShdw blurRad="38100" dist="38100" dir="2700000" algn="tl">
                    <a:srgbClr val="000000">
                      <a:alpha val="43137"/>
                    </a:srgbClr>
                  </a:outerShdw>
                </a:effectLst>
                <a:latin typeface="Daytona Condensed Light" panose="020B0306030503040204" pitchFamily="34" charset="0"/>
                <a:cs typeface="Cavolini" panose="03000502040302020204" pitchFamily="66" charset="0"/>
              </a:rPr>
              <a:t>La transformación educativa</a:t>
            </a:r>
          </a:p>
        </p:txBody>
      </p:sp>
      <p:sp>
        <p:nvSpPr>
          <p:cNvPr id="10" name="CuadroTexto 9">
            <a:extLst>
              <a:ext uri="{FF2B5EF4-FFF2-40B4-BE49-F238E27FC236}">
                <a16:creationId xmlns:a16="http://schemas.microsoft.com/office/drawing/2014/main" id="{660592C5-22EE-6CF0-063D-361E5423D1CD}"/>
              </a:ext>
            </a:extLst>
          </p:cNvPr>
          <p:cNvSpPr txBox="1"/>
          <p:nvPr/>
        </p:nvSpPr>
        <p:spPr>
          <a:xfrm>
            <a:off x="100193" y="3885771"/>
            <a:ext cx="3881321" cy="707886"/>
          </a:xfrm>
          <a:prstGeom prst="rect">
            <a:avLst/>
          </a:prstGeom>
          <a:noFill/>
        </p:spPr>
        <p:txBody>
          <a:bodyPr wrap="square">
            <a:spAutoFit/>
          </a:bodyPr>
          <a:lstStyle/>
          <a:p>
            <a:pPr algn="ctr"/>
            <a:r>
              <a:rPr lang="es-MX" sz="4000" dirty="0">
                <a:effectLst>
                  <a:outerShdw blurRad="38100" dist="38100" dir="2700000" algn="tl">
                    <a:srgbClr val="000000">
                      <a:alpha val="43137"/>
                    </a:srgbClr>
                  </a:outerShdw>
                </a:effectLst>
                <a:latin typeface="Grinched" panose="02000000000000000000" pitchFamily="2" charset="0"/>
                <a:cs typeface="Cavolini" panose="03000502040302020204" pitchFamily="66" charset="0"/>
              </a:rPr>
              <a:t>Escuela y comunidad</a:t>
            </a:r>
          </a:p>
        </p:txBody>
      </p:sp>
      <p:sp>
        <p:nvSpPr>
          <p:cNvPr id="11" name="CuadroTexto 10">
            <a:extLst>
              <a:ext uri="{FF2B5EF4-FFF2-40B4-BE49-F238E27FC236}">
                <a16:creationId xmlns:a16="http://schemas.microsoft.com/office/drawing/2014/main" id="{14A37AD2-A83F-87EB-C15A-8D86ADED0CD6}"/>
              </a:ext>
            </a:extLst>
          </p:cNvPr>
          <p:cNvSpPr txBox="1"/>
          <p:nvPr/>
        </p:nvSpPr>
        <p:spPr>
          <a:xfrm>
            <a:off x="150355" y="4040782"/>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1</a:t>
            </a:r>
          </a:p>
        </p:txBody>
      </p:sp>
      <p:pic>
        <p:nvPicPr>
          <p:cNvPr id="1034" name="Picture 10" descr="Cómo funciona el TOP 10 de contenidos más vistos de Netflix: ¿es realmente  fiable? | Hobby Consolas">
            <a:extLst>
              <a:ext uri="{FF2B5EF4-FFF2-40B4-BE49-F238E27FC236}">
                <a16:creationId xmlns:a16="http://schemas.microsoft.com/office/drawing/2014/main" id="{01B910C3-1E70-DF54-E71E-9693D1E8E4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90727"/>
          <a:stretch/>
        </p:blipFill>
        <p:spPr bwMode="auto">
          <a:xfrm>
            <a:off x="0" y="-48093"/>
            <a:ext cx="12192000" cy="54951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ECB54F26-9F80-DC6E-3FE4-B6712ECE8839}"/>
              </a:ext>
            </a:extLst>
          </p:cNvPr>
          <p:cNvSpPr txBox="1"/>
          <p:nvPr/>
        </p:nvSpPr>
        <p:spPr>
          <a:xfrm>
            <a:off x="6626889" y="1116378"/>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2</a:t>
            </a:r>
          </a:p>
        </p:txBody>
      </p:sp>
      <p:sp>
        <p:nvSpPr>
          <p:cNvPr id="13" name="CuadroTexto 12">
            <a:extLst>
              <a:ext uri="{FF2B5EF4-FFF2-40B4-BE49-F238E27FC236}">
                <a16:creationId xmlns:a16="http://schemas.microsoft.com/office/drawing/2014/main" id="{73437BF7-5816-7CA8-8E2C-5ECAA476F547}"/>
              </a:ext>
            </a:extLst>
          </p:cNvPr>
          <p:cNvSpPr txBox="1"/>
          <p:nvPr/>
        </p:nvSpPr>
        <p:spPr>
          <a:xfrm>
            <a:off x="7858330" y="619300"/>
            <a:ext cx="4333650" cy="1446550"/>
          </a:xfrm>
          <a:prstGeom prst="rect">
            <a:avLst/>
          </a:prstGeom>
          <a:noFill/>
        </p:spPr>
        <p:txBody>
          <a:bodyPr wrap="square">
            <a:spAutoFit/>
          </a:bodyPr>
          <a:lstStyle/>
          <a:p>
            <a:r>
              <a:rPr lang="es-MX" sz="4400" dirty="0">
                <a:effectLst>
                  <a:outerShdw blurRad="38100" dist="38100" dir="2700000" algn="tl">
                    <a:srgbClr val="000000">
                      <a:alpha val="43137"/>
                    </a:srgbClr>
                  </a:outerShdw>
                </a:effectLst>
                <a:latin typeface="Dimbo" panose="020B0603010101010101" pitchFamily="34" charset="0"/>
                <a:cs typeface="Cavolini" panose="03000502040302020204" pitchFamily="66" charset="0"/>
              </a:rPr>
              <a:t>Ajustes a la planeación DIDÁCTICA</a:t>
            </a:r>
          </a:p>
        </p:txBody>
      </p:sp>
      <p:sp>
        <p:nvSpPr>
          <p:cNvPr id="14" name="CuadroTexto 13">
            <a:extLst>
              <a:ext uri="{FF2B5EF4-FFF2-40B4-BE49-F238E27FC236}">
                <a16:creationId xmlns:a16="http://schemas.microsoft.com/office/drawing/2014/main" id="{6589A0E6-0E13-F484-F150-8810D1EA3014}"/>
              </a:ext>
            </a:extLst>
          </p:cNvPr>
          <p:cNvSpPr txBox="1"/>
          <p:nvPr/>
        </p:nvSpPr>
        <p:spPr>
          <a:xfrm>
            <a:off x="7937636" y="1856568"/>
            <a:ext cx="3422185" cy="1015663"/>
          </a:xfrm>
          <a:prstGeom prst="rect">
            <a:avLst/>
          </a:prstGeom>
          <a:noFill/>
        </p:spPr>
        <p:txBody>
          <a:bodyPr wrap="square">
            <a:spAutoFit/>
          </a:bodyPr>
          <a:lstStyle/>
          <a:p>
            <a:r>
              <a:rPr lang="es-MX" sz="3000" b="1" dirty="0">
                <a:latin typeface="Daytona Condensed Light" panose="020B0306030503040204" pitchFamily="34" charset="0"/>
                <a:cs typeface="Cavolini" panose="03000502040302020204" pitchFamily="66" charset="0"/>
              </a:rPr>
              <a:t>Vínculo con LTG y materiales educativos</a:t>
            </a:r>
          </a:p>
        </p:txBody>
      </p:sp>
      <p:sp>
        <p:nvSpPr>
          <p:cNvPr id="15" name="CuadroTexto 14">
            <a:extLst>
              <a:ext uri="{FF2B5EF4-FFF2-40B4-BE49-F238E27FC236}">
                <a16:creationId xmlns:a16="http://schemas.microsoft.com/office/drawing/2014/main" id="{3491CA40-E3DC-8255-9193-144740201AED}"/>
              </a:ext>
            </a:extLst>
          </p:cNvPr>
          <p:cNvSpPr txBox="1"/>
          <p:nvPr/>
        </p:nvSpPr>
        <p:spPr>
          <a:xfrm>
            <a:off x="10733590" y="4237404"/>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3</a:t>
            </a:r>
          </a:p>
        </p:txBody>
      </p:sp>
      <p:sp>
        <p:nvSpPr>
          <p:cNvPr id="16" name="CuadroTexto 15">
            <a:extLst>
              <a:ext uri="{FF2B5EF4-FFF2-40B4-BE49-F238E27FC236}">
                <a16:creationId xmlns:a16="http://schemas.microsoft.com/office/drawing/2014/main" id="{0A80DD83-BD5D-C22E-4B67-B8A2AB2DC489}"/>
              </a:ext>
            </a:extLst>
          </p:cNvPr>
          <p:cNvSpPr txBox="1"/>
          <p:nvPr/>
        </p:nvSpPr>
        <p:spPr>
          <a:xfrm>
            <a:off x="5906089" y="4516714"/>
            <a:ext cx="4333650" cy="769441"/>
          </a:xfrm>
          <a:prstGeom prst="rect">
            <a:avLst/>
          </a:prstGeom>
          <a:noFill/>
        </p:spPr>
        <p:txBody>
          <a:bodyPr wrap="square">
            <a:spAutoFit/>
          </a:bodyPr>
          <a:lstStyle/>
          <a:p>
            <a:r>
              <a:rPr lang="es-MX" sz="4400" dirty="0">
                <a:effectLst>
                  <a:outerShdw blurRad="38100" dist="38100" dir="2700000" algn="tl">
                    <a:srgbClr val="000000">
                      <a:alpha val="43137"/>
                    </a:srgbClr>
                  </a:outerShdw>
                </a:effectLst>
                <a:latin typeface="Dimbo" panose="020B0603010101010101" pitchFamily="34" charset="0"/>
                <a:cs typeface="Cavolini" panose="03000502040302020204" pitchFamily="66" charset="0"/>
              </a:rPr>
              <a:t>Gestión  ESCOLAR</a:t>
            </a:r>
          </a:p>
        </p:txBody>
      </p:sp>
      <p:sp>
        <p:nvSpPr>
          <p:cNvPr id="17" name="CuadroTexto 16">
            <a:extLst>
              <a:ext uri="{FF2B5EF4-FFF2-40B4-BE49-F238E27FC236}">
                <a16:creationId xmlns:a16="http://schemas.microsoft.com/office/drawing/2014/main" id="{6EB0C949-2F9D-3622-5F40-363F5627ECE7}"/>
              </a:ext>
            </a:extLst>
          </p:cNvPr>
          <p:cNvSpPr txBox="1"/>
          <p:nvPr/>
        </p:nvSpPr>
        <p:spPr>
          <a:xfrm>
            <a:off x="5927361" y="5166039"/>
            <a:ext cx="3422185" cy="553998"/>
          </a:xfrm>
          <a:prstGeom prst="rect">
            <a:avLst/>
          </a:prstGeom>
          <a:noFill/>
        </p:spPr>
        <p:txBody>
          <a:bodyPr wrap="square">
            <a:spAutoFit/>
          </a:bodyPr>
          <a:lstStyle/>
          <a:p>
            <a:r>
              <a:rPr lang="es-MX" sz="3000" b="1" dirty="0">
                <a:effectLst>
                  <a:outerShdw blurRad="38100" dist="38100" dir="2700000" algn="tl">
                    <a:srgbClr val="000000">
                      <a:alpha val="43137"/>
                    </a:srgbClr>
                  </a:outerShdw>
                </a:effectLst>
                <a:latin typeface="Daytona Condensed Light" panose="020B0306030503040204" pitchFamily="34" charset="0"/>
                <a:cs typeface="Cavolini" panose="03000502040302020204" pitchFamily="66" charset="0"/>
              </a:rPr>
              <a:t>Asuntos particulares</a:t>
            </a:r>
          </a:p>
        </p:txBody>
      </p:sp>
      <p:pic>
        <p:nvPicPr>
          <p:cNvPr id="18" name="Picture 4" descr="Netflix Logo (69387) - PNG Logo Vector Brand Downloads (SVG, EPS)">
            <a:extLst>
              <a:ext uri="{FF2B5EF4-FFF2-40B4-BE49-F238E27FC236}">
                <a16:creationId xmlns:a16="http://schemas.microsoft.com/office/drawing/2014/main" id="{C1A73495-8CAA-340C-84BC-099F20BD2D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55" y="6110175"/>
            <a:ext cx="732683" cy="54951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Top 10 Series más populares en Netflix en México">
            <a:extLst>
              <a:ext uri="{FF2B5EF4-FFF2-40B4-BE49-F238E27FC236}">
                <a16:creationId xmlns:a16="http://schemas.microsoft.com/office/drawing/2014/main" id="{AC651D00-30D4-90AB-7D95-4C92E21351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82400" y="3045179"/>
            <a:ext cx="526926" cy="642722"/>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descr="Icono&#10;&#10;Descripción generada automáticamente">
            <a:extLst>
              <a:ext uri="{FF2B5EF4-FFF2-40B4-BE49-F238E27FC236}">
                <a16:creationId xmlns:a16="http://schemas.microsoft.com/office/drawing/2014/main" id="{37484572-9BB3-8A75-8F29-A9F9B11FE721}"/>
              </a:ext>
            </a:extLst>
          </p:cNvPr>
          <p:cNvPicPr>
            <a:picLocks noChangeAspect="1"/>
          </p:cNvPicPr>
          <p:nvPr/>
        </p:nvPicPr>
        <p:blipFill>
          <a:blip r:embed="rId8"/>
          <a:stretch>
            <a:fillRect/>
          </a:stretch>
        </p:blipFill>
        <p:spPr>
          <a:xfrm>
            <a:off x="1863225" y="5780239"/>
            <a:ext cx="175092" cy="286514"/>
          </a:xfrm>
          <a:prstGeom prst="rect">
            <a:avLst/>
          </a:prstGeom>
        </p:spPr>
      </p:pic>
      <p:pic>
        <p:nvPicPr>
          <p:cNvPr id="21" name="Imagen 20" descr="Icono&#10;&#10;Descripción generada automáticamente">
            <a:extLst>
              <a:ext uri="{FF2B5EF4-FFF2-40B4-BE49-F238E27FC236}">
                <a16:creationId xmlns:a16="http://schemas.microsoft.com/office/drawing/2014/main" id="{ED0FD074-2A35-74AD-2ACE-326A1BDDBEED}"/>
              </a:ext>
            </a:extLst>
          </p:cNvPr>
          <p:cNvPicPr>
            <a:picLocks noChangeAspect="1"/>
          </p:cNvPicPr>
          <p:nvPr/>
        </p:nvPicPr>
        <p:blipFill>
          <a:blip r:embed="rId9"/>
          <a:stretch>
            <a:fillRect/>
          </a:stretch>
        </p:blipFill>
        <p:spPr>
          <a:xfrm>
            <a:off x="2081343" y="5780771"/>
            <a:ext cx="176911" cy="291062"/>
          </a:xfrm>
          <a:prstGeom prst="rect">
            <a:avLst/>
          </a:prstGeom>
        </p:spPr>
      </p:pic>
      <p:sp>
        <p:nvSpPr>
          <p:cNvPr id="22" name="Subtítulo 2">
            <a:extLst>
              <a:ext uri="{FF2B5EF4-FFF2-40B4-BE49-F238E27FC236}">
                <a16:creationId xmlns:a16="http://schemas.microsoft.com/office/drawing/2014/main" id="{89C8E01D-8D46-F877-5B00-6E957366F1DC}"/>
              </a:ext>
            </a:extLst>
          </p:cNvPr>
          <p:cNvSpPr>
            <a:spLocks noGrp="1"/>
          </p:cNvSpPr>
          <p:nvPr/>
        </p:nvSpPr>
        <p:spPr>
          <a:xfrm>
            <a:off x="1362849" y="6066753"/>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Subtítulo 2">
            <a:extLst>
              <a:ext uri="{FF2B5EF4-FFF2-40B4-BE49-F238E27FC236}">
                <a16:creationId xmlns:a16="http://schemas.microsoft.com/office/drawing/2014/main" id="{0140770E-0F26-9E14-4F05-525DA083B944}"/>
              </a:ext>
            </a:extLst>
          </p:cNvPr>
          <p:cNvSpPr txBox="1">
            <a:spLocks/>
          </p:cNvSpPr>
          <p:nvPr/>
        </p:nvSpPr>
        <p:spPr>
          <a:xfrm>
            <a:off x="1243540" y="6308551"/>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Subtítulo 2">
            <a:extLst>
              <a:ext uri="{FF2B5EF4-FFF2-40B4-BE49-F238E27FC236}">
                <a16:creationId xmlns:a16="http://schemas.microsoft.com/office/drawing/2014/main" id="{83BF612D-4410-5521-BB5A-0A242A881E78}"/>
              </a:ext>
            </a:extLst>
          </p:cNvPr>
          <p:cNvSpPr txBox="1">
            <a:spLocks/>
          </p:cNvSpPr>
          <p:nvPr/>
        </p:nvSpPr>
        <p:spPr>
          <a:xfrm>
            <a:off x="2443442" y="6308763"/>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Subtítulo 2">
            <a:extLst>
              <a:ext uri="{FF2B5EF4-FFF2-40B4-BE49-F238E27FC236}">
                <a16:creationId xmlns:a16="http://schemas.microsoft.com/office/drawing/2014/main" id="{3B837EAC-A15A-C85A-16B3-DB7E103A9FE0}"/>
              </a:ext>
            </a:extLst>
          </p:cNvPr>
          <p:cNvSpPr txBox="1">
            <a:spLocks/>
          </p:cNvSpPr>
          <p:nvPr/>
        </p:nvSpPr>
        <p:spPr>
          <a:xfrm>
            <a:off x="1382605" y="6308551"/>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6" name="Conector recto 25">
            <a:extLst>
              <a:ext uri="{FF2B5EF4-FFF2-40B4-BE49-F238E27FC236}">
                <a16:creationId xmlns:a16="http://schemas.microsoft.com/office/drawing/2014/main" id="{38DD910B-2965-636C-AB4E-FF2AA2815473}"/>
              </a:ext>
            </a:extLst>
          </p:cNvPr>
          <p:cNvCxnSpPr/>
          <p:nvPr/>
        </p:nvCxnSpPr>
        <p:spPr>
          <a:xfrm>
            <a:off x="2514339" y="6363863"/>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A1E7443A-E70A-5EC9-E17C-6CB5F74DBE6A}"/>
              </a:ext>
            </a:extLst>
          </p:cNvPr>
          <p:cNvCxnSpPr/>
          <p:nvPr/>
        </p:nvCxnSpPr>
        <p:spPr>
          <a:xfrm>
            <a:off x="1471245" y="6363863"/>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846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n 4" descr="Una foto de un grupo de personas posando para una foto&#10;&#10;Descripción generada automáticamente">
            <a:extLst>
              <a:ext uri="{FF2B5EF4-FFF2-40B4-BE49-F238E27FC236}">
                <a16:creationId xmlns:a16="http://schemas.microsoft.com/office/drawing/2014/main" id="{ED177B79-CC01-2C3E-92F4-5FF5CE2518E4}"/>
              </a:ext>
            </a:extLst>
          </p:cNvPr>
          <p:cNvPicPr>
            <a:picLocks noChangeAspect="1"/>
          </p:cNvPicPr>
          <p:nvPr/>
        </p:nvPicPr>
        <p:blipFill rotWithShape="1">
          <a:blip r:embed="rId2">
            <a:alphaModFix amt="70000"/>
          </a:blip>
          <a:srcRect b="9165"/>
          <a:stretch/>
        </p:blipFill>
        <p:spPr>
          <a:xfrm>
            <a:off x="0" y="0"/>
            <a:ext cx="12192000" cy="6858000"/>
          </a:xfrm>
          <a:prstGeom prst="rect">
            <a:avLst/>
          </a:prstGeom>
        </p:spPr>
      </p:pic>
      <p:sp>
        <p:nvSpPr>
          <p:cNvPr id="6" name="Título 1">
            <a:extLst>
              <a:ext uri="{FF2B5EF4-FFF2-40B4-BE49-F238E27FC236}">
                <a16:creationId xmlns:a16="http://schemas.microsoft.com/office/drawing/2014/main" id="{8D0BC063-32C6-2CEF-38FE-2885991321F1}"/>
              </a:ext>
            </a:extLst>
          </p:cNvPr>
          <p:cNvSpPr txBox="1">
            <a:spLocks/>
          </p:cNvSpPr>
          <p:nvPr/>
        </p:nvSpPr>
        <p:spPr>
          <a:xfrm>
            <a:off x="5379596" y="903442"/>
            <a:ext cx="5081741" cy="22430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latin typeface="Daytona Condensed Light" panose="020B0306030503040204" pitchFamily="34" charset="0"/>
                <a:cs typeface="Cavolini" panose="03000502040302020204" pitchFamily="66" charset="0"/>
              </a:rPr>
              <a:t>Mensaje de </a:t>
            </a:r>
          </a:p>
          <a:p>
            <a:pPr algn="ctr"/>
            <a:r>
              <a:rPr lang="es-MX" sz="10300" dirty="0">
                <a:latin typeface="Grinched" panose="02000000000000000000" pitchFamily="2" charset="0"/>
                <a:cs typeface="Cavolini" panose="03000502040302020204" pitchFamily="66" charset="0"/>
              </a:rPr>
              <a:t>Bienvenida</a:t>
            </a:r>
          </a:p>
        </p:txBody>
      </p:sp>
      <p:grpSp>
        <p:nvGrpSpPr>
          <p:cNvPr id="7" name="Grupo 6">
            <a:extLst>
              <a:ext uri="{FF2B5EF4-FFF2-40B4-BE49-F238E27FC236}">
                <a16:creationId xmlns:a16="http://schemas.microsoft.com/office/drawing/2014/main" id="{0752C98C-1100-FD59-3DFB-9BE350E1D33B}"/>
              </a:ext>
            </a:extLst>
          </p:cNvPr>
          <p:cNvGrpSpPr/>
          <p:nvPr/>
        </p:nvGrpSpPr>
        <p:grpSpPr>
          <a:xfrm>
            <a:off x="6597190" y="5041769"/>
            <a:ext cx="965544" cy="324793"/>
            <a:chOff x="1757960" y="3608198"/>
            <a:chExt cx="965544" cy="324793"/>
          </a:xfrm>
        </p:grpSpPr>
        <p:sp>
          <p:nvSpPr>
            <p:cNvPr id="8" name="Subtítulo 2">
              <a:extLst>
                <a:ext uri="{FF2B5EF4-FFF2-40B4-BE49-F238E27FC236}">
                  <a16:creationId xmlns:a16="http://schemas.microsoft.com/office/drawing/2014/main" id="{6E077EE5-C977-71AA-B82E-21FC51E11314}"/>
                </a:ext>
              </a:extLst>
            </p:cNvPr>
            <p:cNvSpPr txBox="1">
              <a:spLocks/>
            </p:cNvSpPr>
            <p:nvPr/>
          </p:nvSpPr>
          <p:spPr>
            <a:xfrm>
              <a:off x="1757960" y="3608198"/>
              <a:ext cx="965544" cy="324793"/>
            </a:xfrm>
            <a:prstGeom prst="roundRect">
              <a:avLst/>
            </a:prstGeom>
            <a:solidFill>
              <a:schemeClr val="tx1">
                <a:lumMod val="8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s-MX" sz="1600" b="1" dirty="0">
                  <a:solidFill>
                    <a:schemeClr val="bg1"/>
                  </a:solidFill>
                  <a:latin typeface="Century Gothic" panose="020B0502020202020204" pitchFamily="34" charset="0"/>
                </a:rPr>
                <a:t>Ver</a:t>
              </a:r>
            </a:p>
          </p:txBody>
        </p:sp>
        <p:pic>
          <p:nvPicPr>
            <p:cNvPr id="9" name="Picture 6" descr="Flecha de juego - Iconos gratis de multimedia">
              <a:extLst>
                <a:ext uri="{FF2B5EF4-FFF2-40B4-BE49-F238E27FC236}">
                  <a16:creationId xmlns:a16="http://schemas.microsoft.com/office/drawing/2014/main" id="{1B35B732-A082-86EE-1E67-12E2A546D229}"/>
                </a:ext>
              </a:extLst>
            </p:cNvPr>
            <p:cNvPicPr>
              <a:picLocks noChangeAspect="1" noChangeArrowheads="1"/>
            </p:cNvPicPr>
            <p:nvPr/>
          </p:nvPicPr>
          <p:blipFill>
            <a:blip r:embed="rId3">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922938" y="3703219"/>
              <a:ext cx="156845" cy="1568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upo 15">
            <a:extLst>
              <a:ext uri="{FF2B5EF4-FFF2-40B4-BE49-F238E27FC236}">
                <a16:creationId xmlns:a16="http://schemas.microsoft.com/office/drawing/2014/main" id="{E7A3752B-82AE-C4B3-6B86-C8294E896B36}"/>
              </a:ext>
            </a:extLst>
          </p:cNvPr>
          <p:cNvGrpSpPr/>
          <p:nvPr/>
        </p:nvGrpSpPr>
        <p:grpSpPr>
          <a:xfrm>
            <a:off x="5086066" y="3521392"/>
            <a:ext cx="586014" cy="599934"/>
            <a:chOff x="2241853" y="3226414"/>
            <a:chExt cx="586014" cy="599934"/>
          </a:xfrm>
        </p:grpSpPr>
        <p:sp>
          <p:nvSpPr>
            <p:cNvPr id="17" name="Elipse 16">
              <a:extLst>
                <a:ext uri="{FF2B5EF4-FFF2-40B4-BE49-F238E27FC236}">
                  <a16:creationId xmlns:a16="http://schemas.microsoft.com/office/drawing/2014/main" id="{7201F95F-F616-CA5C-4512-E9651719FC27}"/>
                </a:ext>
              </a:extLst>
            </p:cNvPr>
            <p:cNvSpPr/>
            <p:nvPr/>
          </p:nvSpPr>
          <p:spPr>
            <a:xfrm>
              <a:off x="2241853" y="3226414"/>
              <a:ext cx="586014" cy="599934"/>
            </a:xfrm>
            <a:prstGeom prst="ellipse">
              <a:avLst/>
            </a:prstGeom>
            <a:solidFill>
              <a:schemeClr val="tx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Picture 4" descr="director de video mostrar icono de silla, estilo de contorno 15264404  Vector en Vecteezy">
              <a:extLst>
                <a:ext uri="{FF2B5EF4-FFF2-40B4-BE49-F238E27FC236}">
                  <a16:creationId xmlns:a16="http://schemas.microsoft.com/office/drawing/2014/main" id="{810B7716-5275-C9C3-B2BF-3F3A0B84A9F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102" b="90918" l="10000" r="90000">
                          <a14:foregroundMark x1="27245" y1="7551" x2="27245" y2="7551"/>
                          <a14:foregroundMark x1="75204" y1="7041" x2="75204" y2="7041"/>
                          <a14:foregroundMark x1="40918" y1="31122" x2="40918" y2="31122"/>
                          <a14:foregroundMark x1="23673" y1="6531" x2="23673" y2="6531"/>
                          <a14:foregroundMark x1="75204" y1="5918" x2="75204" y2="5918"/>
                          <a14:foregroundMark x1="24490" y1="5510" x2="24490" y2="5510"/>
                          <a14:foregroundMark x1="38673" y1="86327" x2="38673" y2="86327"/>
                          <a14:foregroundMark x1="62551" y1="87755" x2="62551" y2="87755"/>
                          <a14:foregroundMark x1="32041" y1="90510" x2="32041" y2="90510"/>
                          <a14:foregroundMark x1="68163" y1="90918" x2="68163" y2="90918"/>
                          <a14:foregroundMark x1="31531" y1="90714" x2="31531" y2="90714"/>
                        </a14:backgroundRemoval>
                      </a14:imgEffect>
                    </a14:imgLayer>
                  </a14:imgProps>
                </a:ext>
                <a:ext uri="{28A0092B-C50C-407E-A947-70E740481C1C}">
                  <a14:useLocalDpi xmlns:a14="http://schemas.microsoft.com/office/drawing/2010/main" val="0"/>
                </a:ext>
              </a:extLst>
            </a:blip>
            <a:srcRect b="7800"/>
            <a:stretch/>
          </p:blipFill>
          <p:spPr bwMode="auto">
            <a:xfrm>
              <a:off x="2319336" y="3303317"/>
              <a:ext cx="460752" cy="424810"/>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Subtítulo 2">
            <a:extLst>
              <a:ext uri="{FF2B5EF4-FFF2-40B4-BE49-F238E27FC236}">
                <a16:creationId xmlns:a16="http://schemas.microsoft.com/office/drawing/2014/main" id="{98E32500-D583-8380-C961-A3224A5EDC8B}"/>
              </a:ext>
            </a:extLst>
          </p:cNvPr>
          <p:cNvSpPr txBox="1">
            <a:spLocks/>
          </p:cNvSpPr>
          <p:nvPr/>
        </p:nvSpPr>
        <p:spPr>
          <a:xfrm>
            <a:off x="5939366" y="3270764"/>
            <a:ext cx="6080638" cy="10230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2000" dirty="0">
                <a:solidFill>
                  <a:srgbClr val="FFFFFF"/>
                </a:solidFill>
                <a:effectLst>
                  <a:outerShdw blurRad="38100" dist="38100" dir="2700000" algn="tl">
                    <a:srgbClr val="000000">
                      <a:alpha val="43137"/>
                    </a:srgbClr>
                  </a:outerShdw>
                </a:effectLst>
                <a:latin typeface="Avenir Next LT Pro" panose="020B0504020202020204" pitchFamily="34" charset="0"/>
              </a:rPr>
              <a:t>La secretaria de Educación pública de México intenta una vez más captar la atención y el interés de todos los maestros del país ¿Podrá lograrlo, o seguirá latente en sus corazones su ex… Esteban Moctezuma? (Mocte bebé).</a:t>
            </a:r>
          </a:p>
        </p:txBody>
      </p:sp>
      <p:sp>
        <p:nvSpPr>
          <p:cNvPr id="20" name="Subtítulo 2">
            <a:extLst>
              <a:ext uri="{FF2B5EF4-FFF2-40B4-BE49-F238E27FC236}">
                <a16:creationId xmlns:a16="http://schemas.microsoft.com/office/drawing/2014/main" id="{6C9EEC80-05E6-DE60-7E02-522214B83507}"/>
              </a:ext>
            </a:extLst>
          </p:cNvPr>
          <p:cNvSpPr txBox="1">
            <a:spLocks/>
          </p:cNvSpPr>
          <p:nvPr/>
        </p:nvSpPr>
        <p:spPr>
          <a:xfrm>
            <a:off x="7733861" y="5043735"/>
            <a:ext cx="1113840" cy="322828"/>
          </a:xfrm>
          <a:prstGeom prst="roundRect">
            <a:avLst/>
          </a:prstGeom>
          <a:solidFill>
            <a:schemeClr val="tx1">
              <a:lumMod val="85000"/>
              <a:alpha val="4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400" b="1" dirty="0">
                <a:latin typeface="Century Gothic" panose="020B0502020202020204" pitchFamily="34" charset="0"/>
              </a:rPr>
              <a:t>Más info</a:t>
            </a:r>
          </a:p>
        </p:txBody>
      </p:sp>
      <p:pic>
        <p:nvPicPr>
          <p:cNvPr id="21" name="Picture 12" descr="Icono de lupa (símbolo png) negro">
            <a:extLst>
              <a:ext uri="{FF2B5EF4-FFF2-40B4-BE49-F238E27FC236}">
                <a16:creationId xmlns:a16="http://schemas.microsoft.com/office/drawing/2014/main" id="{41D9A3E6-400A-637B-D9B8-015A51133A80}"/>
              </a:ext>
            </a:extLst>
          </p:cNvPr>
          <p:cNvPicPr>
            <a:picLocks noChangeAspect="1" noChangeArrowheads="1"/>
          </p:cNvPicPr>
          <p:nvPr/>
        </p:nvPicPr>
        <p:blipFill>
          <a:blip r:embed="rId7">
            <a:lum bright="70000" contrast="-70000"/>
            <a:extLst>
              <a:ext uri="{BEBA8EAE-BF5A-486C-A8C5-ECC9F3942E4B}">
                <a14:imgProps xmlns:a14="http://schemas.microsoft.com/office/drawing/2010/main">
                  <a14:imgLayer r:embed="rId8">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32891" y="2331876"/>
            <a:ext cx="252044" cy="25204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Pantalla - Descarga iconos gratis">
            <a:extLst>
              <a:ext uri="{FF2B5EF4-FFF2-40B4-BE49-F238E27FC236}">
                <a16:creationId xmlns:a16="http://schemas.microsoft.com/office/drawing/2014/main" id="{27E34B16-6F61-E02C-9C1A-EAEAE9D58516}"/>
              </a:ext>
            </a:extLst>
          </p:cNvPr>
          <p:cNvPicPr>
            <a:picLocks noChangeAspect="1" noChangeArrowheads="1"/>
          </p:cNvPicPr>
          <p:nvPr/>
        </p:nvPicPr>
        <p:blipFill rotWithShape="1">
          <a:blip r:embed="rId9">
            <a:lum bright="70000" contrast="-70000"/>
            <a:extLst>
              <a:ext uri="{BEBA8EAE-BF5A-486C-A8C5-ECC9F3942E4B}">
                <a14:imgProps xmlns:a14="http://schemas.microsoft.com/office/drawing/2010/main">
                  <a14:imgLayer r:embed="rId10">
                    <a14:imgEffect>
                      <a14:artisticPhotocopy/>
                    </a14:imgEffect>
                  </a14:imgLayer>
                </a14:imgProps>
              </a:ext>
              <a:ext uri="{28A0092B-C50C-407E-A947-70E740481C1C}">
                <a14:useLocalDpi xmlns:a14="http://schemas.microsoft.com/office/drawing/2010/main" val="0"/>
              </a:ext>
            </a:extLst>
          </a:blip>
          <a:srcRect t="13263" b="13917"/>
          <a:stretch/>
        </p:blipFill>
        <p:spPr bwMode="auto">
          <a:xfrm>
            <a:off x="389482" y="3411736"/>
            <a:ext cx="313690" cy="22842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Scene Svg Png Icon Free Download (#119420) - OnlineWebFonts.COM">
            <a:extLst>
              <a:ext uri="{FF2B5EF4-FFF2-40B4-BE49-F238E27FC236}">
                <a16:creationId xmlns:a16="http://schemas.microsoft.com/office/drawing/2014/main" id="{2B763B73-2B8C-BA79-158D-FAB037F1CDB2}"/>
              </a:ext>
            </a:extLst>
          </p:cNvPr>
          <p:cNvPicPr>
            <a:picLocks noChangeAspect="1" noChangeArrowheads="1"/>
          </p:cNvPicPr>
          <p:nvPr/>
        </p:nvPicPr>
        <p:blipFill>
          <a:blip r:embed="rId11">
            <a:alphaModFix/>
            <a:extLst>
              <a:ext uri="{BEBA8EAE-BF5A-486C-A8C5-ECC9F3942E4B}">
                <a14:imgProps xmlns:a14="http://schemas.microsoft.com/office/drawing/2010/main">
                  <a14:imgLayer r:embed="rId12">
                    <a14:imgEffect>
                      <a14:backgroundRemoval t="8000" b="94667" l="9778" r="89778">
                        <a14:foregroundMark x1="71111" y1="11111" x2="71111" y2="11111"/>
                        <a14:foregroundMark x1="78222" y1="8000" x2="78222" y2="8000"/>
                        <a14:foregroundMark x1="32444" y1="94667" x2="32444" y2="94667"/>
                      </a14:backgroundRemoval>
                    </a14:imgEffect>
                    <a14:imgEffect>
                      <a14:colorTemperature colorTemp="1900"/>
                    </a14:imgEffect>
                    <a14:imgEffect>
                      <a14:saturation sat="40000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365951" y="3859967"/>
            <a:ext cx="393724" cy="39372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Símbolo más - Iconos gratis de formas">
            <a:extLst>
              <a:ext uri="{FF2B5EF4-FFF2-40B4-BE49-F238E27FC236}">
                <a16:creationId xmlns:a16="http://schemas.microsoft.com/office/drawing/2014/main" id="{898B1237-F5B3-527B-0DB3-C6EE824FD958}"/>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76684" y="4473494"/>
            <a:ext cx="324793" cy="3247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4" descr="Casa - Iconos gratis de edificios">
            <a:extLst>
              <a:ext uri="{FF2B5EF4-FFF2-40B4-BE49-F238E27FC236}">
                <a16:creationId xmlns:a16="http://schemas.microsoft.com/office/drawing/2014/main" id="{A6EF151A-63F2-45B0-2206-797BF0EEF93A}"/>
              </a:ext>
            </a:extLst>
          </p:cNvPr>
          <p:cNvPicPr>
            <a:picLocks noChangeAspect="1" noChangeArrowheads="1"/>
          </p:cNvPicPr>
          <p:nvPr/>
        </p:nvPicPr>
        <p:blipFill>
          <a:blip r:embed="rId15">
            <a:lum bright="70000" contrast="-70000"/>
            <a:extLst>
              <a:ext uri="{BEBA8EAE-BF5A-486C-A8C5-ECC9F3942E4B}">
                <a14:imgProps xmlns:a14="http://schemas.microsoft.com/office/drawing/2010/main">
                  <a14:imgLayer r:embed="rId1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02068" y="2813319"/>
            <a:ext cx="313690" cy="31369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upo 25">
            <a:extLst>
              <a:ext uri="{FF2B5EF4-FFF2-40B4-BE49-F238E27FC236}">
                <a16:creationId xmlns:a16="http://schemas.microsoft.com/office/drawing/2014/main" id="{14B6F0E3-908B-7664-CB45-201E032A40C0}"/>
              </a:ext>
            </a:extLst>
          </p:cNvPr>
          <p:cNvGrpSpPr/>
          <p:nvPr/>
        </p:nvGrpSpPr>
        <p:grpSpPr>
          <a:xfrm>
            <a:off x="5884604" y="2781650"/>
            <a:ext cx="3667910" cy="353079"/>
            <a:chOff x="964089" y="2097509"/>
            <a:chExt cx="3667910" cy="353079"/>
          </a:xfrm>
        </p:grpSpPr>
        <p:sp>
          <p:nvSpPr>
            <p:cNvPr id="27" name="Subtítulo 2">
              <a:extLst>
                <a:ext uri="{FF2B5EF4-FFF2-40B4-BE49-F238E27FC236}">
                  <a16:creationId xmlns:a16="http://schemas.microsoft.com/office/drawing/2014/main" id="{FE64347F-1D8D-38A8-38E9-19DE547E8B14}"/>
                </a:ext>
              </a:extLst>
            </p:cNvPr>
            <p:cNvSpPr txBox="1">
              <a:spLocks/>
            </p:cNvSpPr>
            <p:nvPr/>
          </p:nvSpPr>
          <p:spPr>
            <a:xfrm>
              <a:off x="1679711" y="2120478"/>
              <a:ext cx="2011892" cy="330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solidFill>
                    <a:srgbClr val="FFFFFF"/>
                  </a:solidFill>
                  <a:latin typeface="Century Gothic" panose="020B0502020202020204" pitchFamily="34" charset="0"/>
                </a:rPr>
                <a:t>4ª Sesión ordinaria</a:t>
              </a:r>
            </a:p>
          </p:txBody>
        </p:sp>
        <p:sp>
          <p:nvSpPr>
            <p:cNvPr id="28" name="Subtítulo 2">
              <a:extLst>
                <a:ext uri="{FF2B5EF4-FFF2-40B4-BE49-F238E27FC236}">
                  <a16:creationId xmlns:a16="http://schemas.microsoft.com/office/drawing/2014/main" id="{388A721E-7AAE-06A1-5AB9-484B33035A48}"/>
                </a:ext>
              </a:extLst>
            </p:cNvPr>
            <p:cNvSpPr txBox="1">
              <a:spLocks/>
            </p:cNvSpPr>
            <p:nvPr/>
          </p:nvSpPr>
          <p:spPr>
            <a:xfrm>
              <a:off x="3383713" y="2120590"/>
              <a:ext cx="618159" cy="2539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latin typeface="Avenir Next LT Pro" panose="020B0504020202020204" pitchFamily="34" charset="0"/>
                </a:rPr>
                <a:t>2024</a:t>
              </a:r>
            </a:p>
          </p:txBody>
        </p:sp>
        <p:sp>
          <p:nvSpPr>
            <p:cNvPr id="29" name="Subtítulo 2">
              <a:extLst>
                <a:ext uri="{FF2B5EF4-FFF2-40B4-BE49-F238E27FC236}">
                  <a16:creationId xmlns:a16="http://schemas.microsoft.com/office/drawing/2014/main" id="{E5CB198E-19B7-67A3-8CA3-060B57C1EC2A}"/>
                </a:ext>
              </a:extLst>
            </p:cNvPr>
            <p:cNvSpPr txBox="1">
              <a:spLocks/>
            </p:cNvSpPr>
            <p:nvPr/>
          </p:nvSpPr>
          <p:spPr>
            <a:xfrm>
              <a:off x="4013840" y="2141167"/>
              <a:ext cx="618159" cy="233341"/>
            </a:xfrm>
            <a:prstGeom prst="roundRect">
              <a:avLst/>
            </a:prstGeom>
            <a:solidFill>
              <a:schemeClr val="tx1">
                <a:lumMod val="75000"/>
                <a:alpha val="84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latin typeface="Century Gothic" panose="020B0502020202020204" pitchFamily="34" charset="0"/>
                </a:rPr>
                <a:t>TV-PG</a:t>
              </a:r>
            </a:p>
          </p:txBody>
        </p:sp>
        <p:sp>
          <p:nvSpPr>
            <p:cNvPr id="30" name="CuadroTexto 29">
              <a:extLst>
                <a:ext uri="{FF2B5EF4-FFF2-40B4-BE49-F238E27FC236}">
                  <a16:creationId xmlns:a16="http://schemas.microsoft.com/office/drawing/2014/main" id="{C10EA25C-9FD0-BEA5-0CFE-09FF7435225D}"/>
                </a:ext>
              </a:extLst>
            </p:cNvPr>
            <p:cNvSpPr txBox="1"/>
            <p:nvPr/>
          </p:nvSpPr>
          <p:spPr>
            <a:xfrm>
              <a:off x="964089" y="2097509"/>
              <a:ext cx="1117210" cy="276999"/>
            </a:xfrm>
            <a:prstGeom prst="rect">
              <a:avLst/>
            </a:prstGeom>
            <a:noFill/>
          </p:spPr>
          <p:txBody>
            <a:bodyPr wrap="square">
              <a:spAutoFit/>
            </a:bodyPr>
            <a:lstStyle/>
            <a:p>
              <a:pPr algn="l"/>
              <a:r>
                <a:rPr lang="es-MX" sz="1200" b="1" dirty="0">
                  <a:solidFill>
                    <a:srgbClr val="00E668"/>
                  </a:solidFill>
                  <a:latin typeface="Avenir Next LT Pro" panose="020B0504020202020204" pitchFamily="34" charset="0"/>
                </a:rPr>
                <a:t>35% para ti</a:t>
              </a:r>
            </a:p>
          </p:txBody>
        </p:sp>
      </p:grpSp>
      <p:cxnSp>
        <p:nvCxnSpPr>
          <p:cNvPr id="31" name="Conector recto 30">
            <a:extLst>
              <a:ext uri="{FF2B5EF4-FFF2-40B4-BE49-F238E27FC236}">
                <a16:creationId xmlns:a16="http://schemas.microsoft.com/office/drawing/2014/main" id="{D45D8850-366C-0181-E012-EB6616E3B75B}"/>
              </a:ext>
            </a:extLst>
          </p:cNvPr>
          <p:cNvCxnSpPr/>
          <p:nvPr/>
        </p:nvCxnSpPr>
        <p:spPr>
          <a:xfrm>
            <a:off x="424424" y="3191932"/>
            <a:ext cx="25204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2" name="Picture 12" descr="Rectángulo negro - Iconos gratis de formas">
            <a:extLst>
              <a:ext uri="{FF2B5EF4-FFF2-40B4-BE49-F238E27FC236}">
                <a16:creationId xmlns:a16="http://schemas.microsoft.com/office/drawing/2014/main" id="{B0EF13DC-EEA1-F5E5-0B96-DD88FDD42AC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29225"/>
          <a:stretch/>
        </p:blipFill>
        <p:spPr bwMode="auto">
          <a:xfrm rot="5400000">
            <a:off x="3946305" y="-710119"/>
            <a:ext cx="3451549" cy="151362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33" name="Picture 2" descr="Facebook Like And Dislike Icon - Thumbs Up Down Icon Transparent PNG -  1600x1600 - Free Download on NicePNG">
            <a:extLst>
              <a:ext uri="{FF2B5EF4-FFF2-40B4-BE49-F238E27FC236}">
                <a16:creationId xmlns:a16="http://schemas.microsoft.com/office/drawing/2014/main" id="{DCB2D956-DC74-80D2-9345-B825903F2E2F}"/>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rot="10800000">
            <a:off x="9304504" y="5137354"/>
            <a:ext cx="191010" cy="226518"/>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upo 33">
            <a:extLst>
              <a:ext uri="{FF2B5EF4-FFF2-40B4-BE49-F238E27FC236}">
                <a16:creationId xmlns:a16="http://schemas.microsoft.com/office/drawing/2014/main" id="{D2513BA0-CD3A-AB9F-CE32-BD45874945D1}"/>
              </a:ext>
            </a:extLst>
          </p:cNvPr>
          <p:cNvGrpSpPr/>
          <p:nvPr/>
        </p:nvGrpSpPr>
        <p:grpSpPr>
          <a:xfrm>
            <a:off x="10409479" y="5086499"/>
            <a:ext cx="214223" cy="246819"/>
            <a:chOff x="1734148" y="4539205"/>
            <a:chExt cx="411775" cy="431039"/>
          </a:xfrm>
        </p:grpSpPr>
        <p:pic>
          <p:nvPicPr>
            <p:cNvPr id="35" name="Picture 2" descr="Facebook Like And Dislike Icon - Thumbs Up Down Icon Transparent PNG -  1600x1600 - Free Download on NicePNG">
              <a:extLst>
                <a:ext uri="{FF2B5EF4-FFF2-40B4-BE49-F238E27FC236}">
                  <a16:creationId xmlns:a16="http://schemas.microsoft.com/office/drawing/2014/main" id="{370E2E47-95C5-12E0-7F51-3F59774A45B3}"/>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1734148" y="4574658"/>
              <a:ext cx="333576" cy="39558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Facebook Like And Dislike Icon - Thumbs Up Down Icon Transparent PNG -  1600x1600 - Free Download on NicePNG">
              <a:extLst>
                <a:ext uri="{FF2B5EF4-FFF2-40B4-BE49-F238E27FC236}">
                  <a16:creationId xmlns:a16="http://schemas.microsoft.com/office/drawing/2014/main" id="{DA2738E0-1BC6-63B4-086E-2574C125FAB2}"/>
                </a:ext>
              </a:extLst>
            </p:cNvPr>
            <p:cNvPicPr>
              <a:picLocks noChangeAspect="1" noChangeArrowheads="1"/>
            </p:cNvPicPr>
            <p:nvPr/>
          </p:nvPicPr>
          <p:blipFill rotWithShape="1">
            <a:blip r:embed="rId20">
              <a:extLst>
                <a:ext uri="{BEBA8EAE-BF5A-486C-A8C5-ECC9F3942E4B}">
                  <a14:imgProps xmlns:a14="http://schemas.microsoft.com/office/drawing/2010/main">
                    <a14:imgLayer r:embed="rId19">
                      <a14:imgEffect>
                        <a14:backgroundRemoval t="6800" b="89967" l="3659" r="90000">
                          <a14:foregroundMark x1="22683" y1="20736" x2="22683" y2="20736"/>
                          <a14:foregroundMark x1="22683" y1="26533" x2="29146" y2="27425"/>
                          <a14:foregroundMark x1="45732" y1="38127" x2="45244" y2="40803"/>
                          <a14:foregroundMark x1="38049" y1="55184" x2="35428" y2="55027"/>
                          <a14:foregroundMark x1="21829" y1="6800" x2="23659" y2="8361"/>
                          <a14:backgroundMark x1="4024" y1="48718" x2="5976" y2="53066"/>
                          <a14:backgroundMark x1="12561" y1="55072" x2="12561" y2="55072"/>
                          <a14:backgroundMark x1="12561" y1="55072" x2="12561" y2="55072"/>
                          <a14:backgroundMark x1="7195" y1="53958" x2="12317" y2="57079"/>
                          <a14:backgroundMark x1="2073" y1="47269" x2="5610" y2="51839"/>
                          <a14:backgroundMark x1="2439" y1="43813" x2="10976" y2="54738"/>
                          <a14:backgroundMark x1="16098" y1="55630" x2="24024" y2="56187"/>
                          <a14:backgroundMark x1="25244" y1="55964" x2="30976" y2="56522"/>
                          <a14:backgroundMark x1="30366" y1="57079" x2="31951" y2="56187"/>
                          <a14:backgroundMark x1="33537" y1="55407" x2="33537" y2="55407"/>
                          <a14:backgroundMark x1="33171" y1="54181" x2="33171" y2="54181"/>
                          <a14:backgroundMark x1="32317" y1="53623" x2="32317" y2="55630"/>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1812346" y="4539205"/>
              <a:ext cx="333577" cy="395586"/>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2" descr="Facebook Like And Dislike Icon - Thumbs Up Down Icon Transparent PNG -  1600x1600 - Free Download on NicePNG">
            <a:extLst>
              <a:ext uri="{FF2B5EF4-FFF2-40B4-BE49-F238E27FC236}">
                <a16:creationId xmlns:a16="http://schemas.microsoft.com/office/drawing/2014/main" id="{04F7C721-26CD-4F94-69DD-B8B0F2D8B034}"/>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6800" b="89967" l="3659" r="90000">
                        <a14:foregroundMark x1="22683" y1="20736" x2="22683" y2="20736"/>
                        <a14:foregroundMark x1="22683" y1="26533" x2="29146" y2="27425"/>
                        <a14:foregroundMark x1="45732" y1="38127" x2="45244" y2="40803"/>
                        <a14:foregroundMark x1="38049" y1="55184" x2="30610" y2="54738"/>
                        <a14:foregroundMark x1="17073" y1="56076" x2="24512" y2="55295"/>
                        <a14:foregroundMark x1="26341" y1="55295" x2="31098" y2="55630"/>
                        <a14:foregroundMark x1="14390" y1="55072" x2="10244" y2="53846"/>
                        <a14:foregroundMark x1="8293" y1="52285" x2="7195" y2="51951"/>
                        <a14:foregroundMark x1="7683" y1="54069" x2="4634" y2="49498"/>
                        <a14:foregroundMark x1="4024" y1="47603" x2="3659" y2="46042"/>
                        <a14:foregroundMark x1="21829" y1="6800" x2="23659" y2="8361"/>
                      </a14:backgroundRemoval>
                    </a14:imgEffect>
                    <a14:imgEffect>
                      <a14:saturation sat="396000"/>
                    </a14:imgEffect>
                    <a14:imgEffect>
                      <a14:brightnessContrast bright="100000" contrast="100000"/>
                    </a14:imgEffect>
                  </a14:imgLayer>
                </a14:imgProps>
              </a:ext>
              <a:ext uri="{28A0092B-C50C-407E-A947-70E740481C1C}">
                <a14:useLocalDpi xmlns:a14="http://schemas.microsoft.com/office/drawing/2010/main" val="0"/>
              </a:ext>
            </a:extLst>
          </a:blip>
          <a:srcRect t="4257" r="49987" b="41527"/>
          <a:stretch/>
        </p:blipFill>
        <p:spPr bwMode="auto">
          <a:xfrm>
            <a:off x="9867787" y="5106800"/>
            <a:ext cx="191010" cy="2265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Rectángulo negro - Iconos gratis de formas">
            <a:extLst>
              <a:ext uri="{FF2B5EF4-FFF2-40B4-BE49-F238E27FC236}">
                <a16:creationId xmlns:a16="http://schemas.microsoft.com/office/drawing/2014/main" id="{38A3FA0E-C071-A8CD-81BB-C1355CC85963}"/>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29225"/>
          <a:stretch/>
        </p:blipFill>
        <p:spPr bwMode="auto">
          <a:xfrm>
            <a:off x="10912761" y="-1306641"/>
            <a:ext cx="2784240" cy="1220985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12" name="Imagen 11" descr="Icono&#10;&#10;Descripción generada automáticamente">
            <a:extLst>
              <a:ext uri="{FF2B5EF4-FFF2-40B4-BE49-F238E27FC236}">
                <a16:creationId xmlns:a16="http://schemas.microsoft.com/office/drawing/2014/main" id="{A4DCDAC1-C2E9-9D16-0BDC-8F7D04576D19}"/>
              </a:ext>
            </a:extLst>
          </p:cNvPr>
          <p:cNvPicPr>
            <a:picLocks noChangeAspect="1"/>
          </p:cNvPicPr>
          <p:nvPr/>
        </p:nvPicPr>
        <p:blipFill>
          <a:blip r:embed="rId21"/>
          <a:stretch>
            <a:fillRect/>
          </a:stretch>
        </p:blipFill>
        <p:spPr>
          <a:xfrm>
            <a:off x="3360378" y="6158238"/>
            <a:ext cx="175092" cy="286514"/>
          </a:xfrm>
          <a:prstGeom prst="rect">
            <a:avLst/>
          </a:prstGeom>
        </p:spPr>
      </p:pic>
      <p:pic>
        <p:nvPicPr>
          <p:cNvPr id="13" name="Imagen 12" descr="Icono&#10;&#10;Descripción generada automáticamente">
            <a:extLst>
              <a:ext uri="{FF2B5EF4-FFF2-40B4-BE49-F238E27FC236}">
                <a16:creationId xmlns:a16="http://schemas.microsoft.com/office/drawing/2014/main" id="{7D96DF2F-3FEE-A70B-B01B-97C033C2F431}"/>
              </a:ext>
            </a:extLst>
          </p:cNvPr>
          <p:cNvPicPr>
            <a:picLocks noChangeAspect="1"/>
          </p:cNvPicPr>
          <p:nvPr/>
        </p:nvPicPr>
        <p:blipFill>
          <a:blip r:embed="rId22"/>
          <a:stretch>
            <a:fillRect/>
          </a:stretch>
        </p:blipFill>
        <p:spPr>
          <a:xfrm>
            <a:off x="3578496" y="6158770"/>
            <a:ext cx="176911" cy="291062"/>
          </a:xfrm>
          <a:prstGeom prst="rect">
            <a:avLst/>
          </a:prstGeom>
        </p:spPr>
      </p:pic>
      <p:sp>
        <p:nvSpPr>
          <p:cNvPr id="14" name="Subtítulo 2">
            <a:extLst>
              <a:ext uri="{FF2B5EF4-FFF2-40B4-BE49-F238E27FC236}">
                <a16:creationId xmlns:a16="http://schemas.microsoft.com/office/drawing/2014/main" id="{5CCA439E-466D-45B4-8282-5372D84A6C8E}"/>
              </a:ext>
            </a:extLst>
          </p:cNvPr>
          <p:cNvSpPr>
            <a:spLocks noGrp="1"/>
          </p:cNvSpPr>
          <p:nvPr/>
        </p:nvSpPr>
        <p:spPr>
          <a:xfrm>
            <a:off x="2860002" y="6444752"/>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ubtítulo 2">
            <a:extLst>
              <a:ext uri="{FF2B5EF4-FFF2-40B4-BE49-F238E27FC236}">
                <a16:creationId xmlns:a16="http://schemas.microsoft.com/office/drawing/2014/main" id="{6B311430-CA64-1859-7462-3D43AB6A9001}"/>
              </a:ext>
            </a:extLst>
          </p:cNvPr>
          <p:cNvSpPr txBox="1">
            <a:spLocks/>
          </p:cNvSpPr>
          <p:nvPr/>
        </p:nvSpPr>
        <p:spPr>
          <a:xfrm>
            <a:off x="2740693" y="6686550"/>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Subtítulo 2">
            <a:extLst>
              <a:ext uri="{FF2B5EF4-FFF2-40B4-BE49-F238E27FC236}">
                <a16:creationId xmlns:a16="http://schemas.microsoft.com/office/drawing/2014/main" id="{83DCBB55-C9AC-2EDD-2137-F5EC2D0A4AA9}"/>
              </a:ext>
            </a:extLst>
          </p:cNvPr>
          <p:cNvSpPr txBox="1">
            <a:spLocks/>
          </p:cNvSpPr>
          <p:nvPr/>
        </p:nvSpPr>
        <p:spPr>
          <a:xfrm>
            <a:off x="3940595" y="6686762"/>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Subtítulo 2">
            <a:extLst>
              <a:ext uri="{FF2B5EF4-FFF2-40B4-BE49-F238E27FC236}">
                <a16:creationId xmlns:a16="http://schemas.microsoft.com/office/drawing/2014/main" id="{0284EC8E-8B0F-70AE-53FC-78C9F339A000}"/>
              </a:ext>
            </a:extLst>
          </p:cNvPr>
          <p:cNvSpPr txBox="1">
            <a:spLocks/>
          </p:cNvSpPr>
          <p:nvPr/>
        </p:nvSpPr>
        <p:spPr>
          <a:xfrm>
            <a:off x="2879758" y="6686550"/>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0" name="Conector recto 39">
            <a:extLst>
              <a:ext uri="{FF2B5EF4-FFF2-40B4-BE49-F238E27FC236}">
                <a16:creationId xmlns:a16="http://schemas.microsoft.com/office/drawing/2014/main" id="{AF13BD12-078E-EBFD-DB6E-D3186140D3A3}"/>
              </a:ext>
            </a:extLst>
          </p:cNvPr>
          <p:cNvCxnSpPr/>
          <p:nvPr/>
        </p:nvCxnSpPr>
        <p:spPr>
          <a:xfrm>
            <a:off x="4011492" y="674186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0F78A773-C7EC-C826-F81F-107A18788244}"/>
              </a:ext>
            </a:extLst>
          </p:cNvPr>
          <p:cNvCxnSpPr/>
          <p:nvPr/>
        </p:nvCxnSpPr>
        <p:spPr>
          <a:xfrm>
            <a:off x="2968398" y="674186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532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0538CAA-0B90-F75D-E609-E3F063438AEB}"/>
              </a:ext>
            </a:extLst>
          </p:cNvPr>
          <p:cNvSpPr>
            <a:spLocks noGrp="1"/>
          </p:cNvSpPr>
          <p:nvPr>
            <p:ph idx="1"/>
          </p:nvPr>
        </p:nvSpPr>
        <p:spPr>
          <a:xfrm>
            <a:off x="1003300" y="2356148"/>
            <a:ext cx="10515600" cy="663575"/>
          </a:xfrm>
        </p:spPr>
        <p:txBody>
          <a:bodyPr>
            <a:noAutofit/>
          </a:bodyPr>
          <a:lstStyle/>
          <a:p>
            <a:pPr marL="0" indent="0" algn="l">
              <a:buNone/>
            </a:pPr>
            <a:r>
              <a:rPr lang="es-ES" sz="2400" b="0" i="0" u="none" strike="noStrike" baseline="0" dirty="0">
                <a:latin typeface="Avenir Next LT Pro" panose="020B0504020202020204" pitchFamily="34" charset="0"/>
              </a:rPr>
              <a:t>Otorgar un sentido humanista a la práctica educativa, a partir del vínculo escuela-comunidad y sus implicaciones en la transformación </a:t>
            </a:r>
            <a:r>
              <a:rPr lang="es-MX" sz="2400" b="0" i="0" u="none" strike="noStrike" baseline="0" dirty="0">
                <a:latin typeface="Avenir Next LT Pro" panose="020B0504020202020204" pitchFamily="34" charset="0"/>
              </a:rPr>
              <a:t>educativa.</a:t>
            </a:r>
            <a:endParaRPr lang="es-MX" sz="2400" dirty="0">
              <a:latin typeface="Avenir Next LT Pro" panose="020B0504020202020204" pitchFamily="34" charset="0"/>
            </a:endParaRPr>
          </a:p>
        </p:txBody>
      </p:sp>
      <p:sp>
        <p:nvSpPr>
          <p:cNvPr id="5" name="Título 4">
            <a:extLst>
              <a:ext uri="{FF2B5EF4-FFF2-40B4-BE49-F238E27FC236}">
                <a16:creationId xmlns:a16="http://schemas.microsoft.com/office/drawing/2014/main" id="{D8A4A982-87BA-FB99-3A6C-CAA940B258D2}"/>
              </a:ext>
            </a:extLst>
          </p:cNvPr>
          <p:cNvSpPr>
            <a:spLocks noGrp="1"/>
          </p:cNvSpPr>
          <p:nvPr>
            <p:ph type="title"/>
          </p:nvPr>
        </p:nvSpPr>
        <p:spPr>
          <a:xfrm>
            <a:off x="2513789" y="986622"/>
            <a:ext cx="6961221" cy="1325563"/>
          </a:xfrm>
        </p:spPr>
        <p:txBody>
          <a:bodyPr/>
          <a:lstStyle/>
          <a:p>
            <a:pPr algn="ctr"/>
            <a:r>
              <a:rPr lang="es-MX" b="1" dirty="0">
                <a:latin typeface="Avenir Next LT Pro" panose="020B0504020202020204" pitchFamily="34" charset="0"/>
                <a:ea typeface="ADLaM Display" panose="02010000000000000000" pitchFamily="2" charset="0"/>
                <a:cs typeface="ADLaM Display" panose="02010000000000000000" pitchFamily="2" charset="0"/>
              </a:rPr>
              <a:t>Propósitos para la sesión</a:t>
            </a:r>
          </a:p>
        </p:txBody>
      </p:sp>
      <p:sp>
        <p:nvSpPr>
          <p:cNvPr id="7" name="CuadroTexto 6">
            <a:extLst>
              <a:ext uri="{FF2B5EF4-FFF2-40B4-BE49-F238E27FC236}">
                <a16:creationId xmlns:a16="http://schemas.microsoft.com/office/drawing/2014/main" id="{C2CF2A94-01E5-9841-7990-A2D6D99ED2EE}"/>
              </a:ext>
            </a:extLst>
          </p:cNvPr>
          <p:cNvSpPr txBox="1"/>
          <p:nvPr/>
        </p:nvSpPr>
        <p:spPr>
          <a:xfrm>
            <a:off x="1924050" y="3429000"/>
            <a:ext cx="8343900" cy="1569660"/>
          </a:xfrm>
          <a:prstGeom prst="rect">
            <a:avLst/>
          </a:prstGeom>
          <a:noFill/>
        </p:spPr>
        <p:txBody>
          <a:bodyPr wrap="square">
            <a:spAutoFit/>
          </a:bodyPr>
          <a:lstStyle/>
          <a:p>
            <a:pPr algn="ctr"/>
            <a:r>
              <a:rPr lang="es-ES" sz="2400" b="0" i="0" u="none" strike="noStrike" baseline="0" dirty="0">
                <a:latin typeface="Avenir Next LT Pro" panose="020B0504020202020204" pitchFamily="34" charset="0"/>
              </a:rPr>
              <a:t>Considerar en el diseño de la planeación didáctica y de proyectos los rasgos que describen la realidad social en la que está inmersa la escuela y que están presentes en el Programa analítico.</a:t>
            </a:r>
            <a:endParaRPr lang="es-MX" sz="2400" dirty="0">
              <a:latin typeface="Avenir Next LT Pro" panose="020B0504020202020204" pitchFamily="34" charset="0"/>
            </a:endParaRPr>
          </a:p>
        </p:txBody>
      </p:sp>
      <p:sp>
        <p:nvSpPr>
          <p:cNvPr id="9" name="Subtítulo 2">
            <a:extLst>
              <a:ext uri="{FF2B5EF4-FFF2-40B4-BE49-F238E27FC236}">
                <a16:creationId xmlns:a16="http://schemas.microsoft.com/office/drawing/2014/main" id="{32E7A96A-59CB-20D9-A9AF-05DBCEB03B8A}"/>
              </a:ext>
            </a:extLst>
          </p:cNvPr>
          <p:cNvSpPr txBox="1">
            <a:spLocks/>
          </p:cNvSpPr>
          <p:nvPr/>
        </p:nvSpPr>
        <p:spPr>
          <a:xfrm>
            <a:off x="4396137" y="5664308"/>
            <a:ext cx="3399726" cy="414139"/>
          </a:xfrm>
          <a:prstGeom prst="roundRect">
            <a:avLst/>
          </a:prstGeom>
          <a:solidFill>
            <a:schemeClr val="tx1">
              <a:lumMod val="9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600" b="1" dirty="0">
                <a:solidFill>
                  <a:schemeClr val="bg1"/>
                </a:solidFill>
                <a:latin typeface="Century Gothic" panose="020B0502020202020204" pitchFamily="34" charset="0"/>
              </a:rPr>
              <a:t>Continuar a Netflix</a:t>
            </a:r>
          </a:p>
        </p:txBody>
      </p:sp>
      <p:pic>
        <p:nvPicPr>
          <p:cNvPr id="12" name="Picture 18" descr="Logo Netflix PNG transparente - StickPNG">
            <a:extLst>
              <a:ext uri="{FF2B5EF4-FFF2-40B4-BE49-F238E27FC236}">
                <a16:creationId xmlns:a16="http://schemas.microsoft.com/office/drawing/2014/main" id="{3A0DCAC5-5ABF-2DB6-7AD8-97200747F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36" y="0"/>
            <a:ext cx="1511727" cy="850346"/>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BDF5FFC5-1AF3-0BE6-51C9-5BC90AC071D1}"/>
              </a:ext>
            </a:extLst>
          </p:cNvPr>
          <p:cNvSpPr txBox="1"/>
          <p:nvPr/>
        </p:nvSpPr>
        <p:spPr>
          <a:xfrm>
            <a:off x="313138" y="1797784"/>
            <a:ext cx="1446025" cy="1631216"/>
          </a:xfrm>
          <a:prstGeom prst="rect">
            <a:avLst/>
          </a:prstGeom>
          <a:noFill/>
        </p:spPr>
        <p:txBody>
          <a:bodyPr wrap="square">
            <a:spAutoFit/>
          </a:bodyPr>
          <a:lstStyle/>
          <a:p>
            <a:r>
              <a:rPr lang="es-MX" sz="1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1</a:t>
            </a:r>
          </a:p>
        </p:txBody>
      </p:sp>
      <p:sp>
        <p:nvSpPr>
          <p:cNvPr id="14" name="CuadroTexto 13">
            <a:extLst>
              <a:ext uri="{FF2B5EF4-FFF2-40B4-BE49-F238E27FC236}">
                <a16:creationId xmlns:a16="http://schemas.microsoft.com/office/drawing/2014/main" id="{6942F9CE-0C51-BF15-5B5D-8FFFEF95384C}"/>
              </a:ext>
            </a:extLst>
          </p:cNvPr>
          <p:cNvSpPr txBox="1"/>
          <p:nvPr/>
        </p:nvSpPr>
        <p:spPr>
          <a:xfrm>
            <a:off x="1201037" y="3303586"/>
            <a:ext cx="1446025" cy="1631216"/>
          </a:xfrm>
          <a:prstGeom prst="rect">
            <a:avLst/>
          </a:prstGeom>
          <a:noFill/>
        </p:spPr>
        <p:txBody>
          <a:bodyPr wrap="square">
            <a:spAutoFit/>
          </a:bodyPr>
          <a:lstStyle/>
          <a:p>
            <a:r>
              <a:rPr lang="es-MX" sz="1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2</a:t>
            </a:r>
          </a:p>
        </p:txBody>
      </p:sp>
      <p:pic>
        <p:nvPicPr>
          <p:cNvPr id="15" name="Imagen 14" descr="Icono&#10;&#10;Descripción generada automáticamente">
            <a:extLst>
              <a:ext uri="{FF2B5EF4-FFF2-40B4-BE49-F238E27FC236}">
                <a16:creationId xmlns:a16="http://schemas.microsoft.com/office/drawing/2014/main" id="{7C0588BB-6831-CD39-9DA6-91353A0A65BC}"/>
              </a:ext>
            </a:extLst>
          </p:cNvPr>
          <p:cNvPicPr>
            <a:picLocks noChangeAspect="1"/>
          </p:cNvPicPr>
          <p:nvPr/>
        </p:nvPicPr>
        <p:blipFill>
          <a:blip r:embed="rId3"/>
          <a:stretch>
            <a:fillRect/>
          </a:stretch>
        </p:blipFill>
        <p:spPr>
          <a:xfrm>
            <a:off x="10938683" y="5664308"/>
            <a:ext cx="175092" cy="286514"/>
          </a:xfrm>
          <a:prstGeom prst="rect">
            <a:avLst/>
          </a:prstGeom>
        </p:spPr>
      </p:pic>
      <p:pic>
        <p:nvPicPr>
          <p:cNvPr id="16" name="Imagen 15" descr="Icono&#10;&#10;Descripción generada automáticamente">
            <a:extLst>
              <a:ext uri="{FF2B5EF4-FFF2-40B4-BE49-F238E27FC236}">
                <a16:creationId xmlns:a16="http://schemas.microsoft.com/office/drawing/2014/main" id="{D6AC91DF-BEA6-0CBE-E50F-3EEDB84FEF4D}"/>
              </a:ext>
            </a:extLst>
          </p:cNvPr>
          <p:cNvPicPr>
            <a:picLocks noChangeAspect="1"/>
          </p:cNvPicPr>
          <p:nvPr/>
        </p:nvPicPr>
        <p:blipFill>
          <a:blip r:embed="rId4"/>
          <a:stretch>
            <a:fillRect/>
          </a:stretch>
        </p:blipFill>
        <p:spPr>
          <a:xfrm>
            <a:off x="11156801" y="5664840"/>
            <a:ext cx="176911" cy="291062"/>
          </a:xfrm>
          <a:prstGeom prst="rect">
            <a:avLst/>
          </a:prstGeom>
        </p:spPr>
      </p:pic>
      <p:sp>
        <p:nvSpPr>
          <p:cNvPr id="17" name="Subtítulo 2">
            <a:extLst>
              <a:ext uri="{FF2B5EF4-FFF2-40B4-BE49-F238E27FC236}">
                <a16:creationId xmlns:a16="http://schemas.microsoft.com/office/drawing/2014/main" id="{56E49BD0-35D2-5316-3B30-E4906A1E145C}"/>
              </a:ext>
            </a:extLst>
          </p:cNvPr>
          <p:cNvSpPr>
            <a:spLocks noGrp="1"/>
          </p:cNvSpPr>
          <p:nvPr/>
        </p:nvSpPr>
        <p:spPr>
          <a:xfrm>
            <a:off x="10438307" y="5950822"/>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Subtítulo 2">
            <a:extLst>
              <a:ext uri="{FF2B5EF4-FFF2-40B4-BE49-F238E27FC236}">
                <a16:creationId xmlns:a16="http://schemas.microsoft.com/office/drawing/2014/main" id="{4E53C344-869F-1727-E2DD-558862DFF874}"/>
              </a:ext>
            </a:extLst>
          </p:cNvPr>
          <p:cNvSpPr txBox="1">
            <a:spLocks/>
          </p:cNvSpPr>
          <p:nvPr/>
        </p:nvSpPr>
        <p:spPr>
          <a:xfrm>
            <a:off x="10318998" y="6192620"/>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Subtítulo 2">
            <a:extLst>
              <a:ext uri="{FF2B5EF4-FFF2-40B4-BE49-F238E27FC236}">
                <a16:creationId xmlns:a16="http://schemas.microsoft.com/office/drawing/2014/main" id="{8C0D6093-2ACC-810F-BEB9-90F71AB464AB}"/>
              </a:ext>
            </a:extLst>
          </p:cNvPr>
          <p:cNvSpPr txBox="1">
            <a:spLocks/>
          </p:cNvSpPr>
          <p:nvPr/>
        </p:nvSpPr>
        <p:spPr>
          <a:xfrm>
            <a:off x="11518900" y="6192832"/>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ubtítulo 2">
            <a:extLst>
              <a:ext uri="{FF2B5EF4-FFF2-40B4-BE49-F238E27FC236}">
                <a16:creationId xmlns:a16="http://schemas.microsoft.com/office/drawing/2014/main" id="{2A2F8F1A-D472-ED09-B1B2-8C2504A415CE}"/>
              </a:ext>
            </a:extLst>
          </p:cNvPr>
          <p:cNvSpPr txBox="1">
            <a:spLocks/>
          </p:cNvSpPr>
          <p:nvPr/>
        </p:nvSpPr>
        <p:spPr>
          <a:xfrm>
            <a:off x="10458063" y="6192620"/>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1" name="Conector recto 20">
            <a:extLst>
              <a:ext uri="{FF2B5EF4-FFF2-40B4-BE49-F238E27FC236}">
                <a16:creationId xmlns:a16="http://schemas.microsoft.com/office/drawing/2014/main" id="{B1FA1FA8-DEB0-ACA0-A006-4C41798FC398}"/>
              </a:ext>
            </a:extLst>
          </p:cNvPr>
          <p:cNvCxnSpPr/>
          <p:nvPr/>
        </p:nvCxnSpPr>
        <p:spPr>
          <a:xfrm>
            <a:off x="11589797" y="624793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0260A84F-A31F-1C23-FB96-578A6CD3011B}"/>
              </a:ext>
            </a:extLst>
          </p:cNvPr>
          <p:cNvCxnSpPr/>
          <p:nvPr/>
        </p:nvCxnSpPr>
        <p:spPr>
          <a:xfrm>
            <a:off x="10546703" y="624793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884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203.100+ Maestro Fotografías de stock, fotos e imágenes libres de  derechos - iStock | Escuela, Educacion, Clase">
            <a:extLst>
              <a:ext uri="{FF2B5EF4-FFF2-40B4-BE49-F238E27FC236}">
                <a16:creationId xmlns:a16="http://schemas.microsoft.com/office/drawing/2014/main" id="{9A83F523-D0EB-7BFB-D55F-CAEFE5ACF4A0}"/>
              </a:ext>
            </a:extLst>
          </p:cNvPr>
          <p:cNvPicPr>
            <a:picLocks noChangeAspect="1" noChangeArrowheads="1"/>
          </p:cNvPicPr>
          <p:nvPr/>
        </p:nvPicPr>
        <p:blipFill rotWithShape="1">
          <a:blip r:embed="rId2">
            <a:alphaModFix amt="85000"/>
            <a:extLst>
              <a:ext uri="{28A0092B-C50C-407E-A947-70E740481C1C}">
                <a14:useLocalDpi xmlns:a14="http://schemas.microsoft.com/office/drawing/2010/main" val="0"/>
              </a:ext>
            </a:extLst>
          </a:blip>
          <a:srcRect l="21048" r="5922" b="-1"/>
          <a:stretch/>
        </p:blipFill>
        <p:spPr bwMode="auto">
          <a:xfrm>
            <a:off x="20" y="10"/>
            <a:ext cx="9067780"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738C5081-6B30-4EAF-414E-D4EA0C433A89}"/>
              </a:ext>
            </a:extLst>
          </p:cNvPr>
          <p:cNvSpPr txBox="1"/>
          <p:nvPr/>
        </p:nvSpPr>
        <p:spPr>
          <a:xfrm>
            <a:off x="239255" y="2921168"/>
            <a:ext cx="3422185" cy="1015663"/>
          </a:xfrm>
          <a:prstGeom prst="rect">
            <a:avLst/>
          </a:prstGeom>
          <a:noFill/>
        </p:spPr>
        <p:txBody>
          <a:bodyPr wrap="square">
            <a:spAutoFit/>
          </a:bodyPr>
          <a:lstStyle/>
          <a:p>
            <a:r>
              <a:rPr lang="es-MX" sz="3000" b="1" dirty="0">
                <a:effectLst>
                  <a:outerShdw blurRad="38100" dist="38100" dir="2700000" algn="tl">
                    <a:srgbClr val="000000">
                      <a:alpha val="43137"/>
                    </a:srgbClr>
                  </a:outerShdw>
                </a:effectLst>
                <a:latin typeface="Daytona Condensed Light" panose="020B0306030503040204" pitchFamily="34" charset="0"/>
                <a:cs typeface="Cavolini" panose="03000502040302020204" pitchFamily="66" charset="0"/>
              </a:rPr>
              <a:t>La transformación educativa</a:t>
            </a:r>
          </a:p>
        </p:txBody>
      </p:sp>
      <p:sp>
        <p:nvSpPr>
          <p:cNvPr id="6" name="CuadroTexto 5">
            <a:extLst>
              <a:ext uri="{FF2B5EF4-FFF2-40B4-BE49-F238E27FC236}">
                <a16:creationId xmlns:a16="http://schemas.microsoft.com/office/drawing/2014/main" id="{5E2880BA-ACBD-C6B7-2B68-84CF3B983CF7}"/>
              </a:ext>
            </a:extLst>
          </p:cNvPr>
          <p:cNvSpPr txBox="1"/>
          <p:nvPr/>
        </p:nvSpPr>
        <p:spPr>
          <a:xfrm>
            <a:off x="100193" y="3885771"/>
            <a:ext cx="3881321" cy="707886"/>
          </a:xfrm>
          <a:prstGeom prst="rect">
            <a:avLst/>
          </a:prstGeom>
          <a:noFill/>
        </p:spPr>
        <p:txBody>
          <a:bodyPr wrap="square">
            <a:spAutoFit/>
          </a:bodyPr>
          <a:lstStyle/>
          <a:p>
            <a:pPr algn="ctr"/>
            <a:r>
              <a:rPr lang="es-MX" sz="4000" dirty="0">
                <a:effectLst>
                  <a:outerShdw blurRad="38100" dist="38100" dir="2700000" algn="tl">
                    <a:srgbClr val="000000">
                      <a:alpha val="43137"/>
                    </a:srgbClr>
                  </a:outerShdw>
                </a:effectLst>
                <a:latin typeface="Grinched" panose="02000000000000000000" pitchFamily="2" charset="0"/>
                <a:cs typeface="Cavolini" panose="03000502040302020204" pitchFamily="66" charset="0"/>
              </a:rPr>
              <a:t>Escuela y comunidad</a:t>
            </a:r>
          </a:p>
        </p:txBody>
      </p:sp>
      <p:sp>
        <p:nvSpPr>
          <p:cNvPr id="7" name="CuadroTexto 6">
            <a:extLst>
              <a:ext uri="{FF2B5EF4-FFF2-40B4-BE49-F238E27FC236}">
                <a16:creationId xmlns:a16="http://schemas.microsoft.com/office/drawing/2014/main" id="{44004547-E1BF-F9CD-6B20-DC7900E2D7EC}"/>
              </a:ext>
            </a:extLst>
          </p:cNvPr>
          <p:cNvSpPr txBox="1"/>
          <p:nvPr/>
        </p:nvSpPr>
        <p:spPr>
          <a:xfrm>
            <a:off x="9601942" y="258900"/>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1</a:t>
            </a:r>
          </a:p>
        </p:txBody>
      </p:sp>
      <p:pic>
        <p:nvPicPr>
          <p:cNvPr id="8" name="Imagen 7" descr="Icono&#10;&#10;Descripción generada automáticamente">
            <a:extLst>
              <a:ext uri="{FF2B5EF4-FFF2-40B4-BE49-F238E27FC236}">
                <a16:creationId xmlns:a16="http://schemas.microsoft.com/office/drawing/2014/main" id="{55EC95F8-ED3E-72B4-92C5-24EDD85E2ADA}"/>
              </a:ext>
            </a:extLst>
          </p:cNvPr>
          <p:cNvPicPr>
            <a:picLocks noChangeAspect="1"/>
          </p:cNvPicPr>
          <p:nvPr/>
        </p:nvPicPr>
        <p:blipFill>
          <a:blip r:embed="rId3"/>
          <a:stretch>
            <a:fillRect/>
          </a:stretch>
        </p:blipFill>
        <p:spPr>
          <a:xfrm>
            <a:off x="10891478" y="5728791"/>
            <a:ext cx="175092" cy="286514"/>
          </a:xfrm>
          <a:prstGeom prst="rect">
            <a:avLst/>
          </a:prstGeom>
        </p:spPr>
      </p:pic>
      <p:pic>
        <p:nvPicPr>
          <p:cNvPr id="9" name="Imagen 8" descr="Icono&#10;&#10;Descripción generada automáticamente">
            <a:extLst>
              <a:ext uri="{FF2B5EF4-FFF2-40B4-BE49-F238E27FC236}">
                <a16:creationId xmlns:a16="http://schemas.microsoft.com/office/drawing/2014/main" id="{07BEB030-4D7C-F8E8-4211-58EAAD0449CE}"/>
              </a:ext>
            </a:extLst>
          </p:cNvPr>
          <p:cNvPicPr>
            <a:picLocks noChangeAspect="1"/>
          </p:cNvPicPr>
          <p:nvPr/>
        </p:nvPicPr>
        <p:blipFill>
          <a:blip r:embed="rId4"/>
          <a:stretch>
            <a:fillRect/>
          </a:stretch>
        </p:blipFill>
        <p:spPr>
          <a:xfrm>
            <a:off x="11109596" y="5729323"/>
            <a:ext cx="176911" cy="291062"/>
          </a:xfrm>
          <a:prstGeom prst="rect">
            <a:avLst/>
          </a:prstGeom>
        </p:spPr>
      </p:pic>
      <p:sp>
        <p:nvSpPr>
          <p:cNvPr id="10" name="Subtítulo 2">
            <a:extLst>
              <a:ext uri="{FF2B5EF4-FFF2-40B4-BE49-F238E27FC236}">
                <a16:creationId xmlns:a16="http://schemas.microsoft.com/office/drawing/2014/main" id="{B5389BC9-77D3-9C95-E3CC-412F4E06D7F4}"/>
              </a:ext>
            </a:extLst>
          </p:cNvPr>
          <p:cNvSpPr>
            <a:spLocks noGrp="1"/>
          </p:cNvSpPr>
          <p:nvPr/>
        </p:nvSpPr>
        <p:spPr>
          <a:xfrm>
            <a:off x="10391102" y="60153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Subtítulo 2">
            <a:extLst>
              <a:ext uri="{FF2B5EF4-FFF2-40B4-BE49-F238E27FC236}">
                <a16:creationId xmlns:a16="http://schemas.microsoft.com/office/drawing/2014/main" id="{4C267D12-C567-DA70-8BE7-C89D5AE5662B}"/>
              </a:ext>
            </a:extLst>
          </p:cNvPr>
          <p:cNvSpPr txBox="1">
            <a:spLocks/>
          </p:cNvSpPr>
          <p:nvPr/>
        </p:nvSpPr>
        <p:spPr>
          <a:xfrm>
            <a:off x="10271793" y="62571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Subtítulo 2">
            <a:extLst>
              <a:ext uri="{FF2B5EF4-FFF2-40B4-BE49-F238E27FC236}">
                <a16:creationId xmlns:a16="http://schemas.microsoft.com/office/drawing/2014/main" id="{2997426A-801B-7797-EF68-28F558D56EA3}"/>
              </a:ext>
            </a:extLst>
          </p:cNvPr>
          <p:cNvSpPr txBox="1">
            <a:spLocks/>
          </p:cNvSpPr>
          <p:nvPr/>
        </p:nvSpPr>
        <p:spPr>
          <a:xfrm>
            <a:off x="11471695" y="62573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Subtítulo 2">
            <a:extLst>
              <a:ext uri="{FF2B5EF4-FFF2-40B4-BE49-F238E27FC236}">
                <a16:creationId xmlns:a16="http://schemas.microsoft.com/office/drawing/2014/main" id="{205704BE-8C27-C579-F9BC-645BB11CFF5E}"/>
              </a:ext>
            </a:extLst>
          </p:cNvPr>
          <p:cNvSpPr txBox="1">
            <a:spLocks/>
          </p:cNvSpPr>
          <p:nvPr/>
        </p:nvSpPr>
        <p:spPr>
          <a:xfrm>
            <a:off x="10410858" y="62571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ector recto 13">
            <a:extLst>
              <a:ext uri="{FF2B5EF4-FFF2-40B4-BE49-F238E27FC236}">
                <a16:creationId xmlns:a16="http://schemas.microsoft.com/office/drawing/2014/main" id="{8398DD00-4EB1-3DDD-B2EE-67DC65321BCF}"/>
              </a:ext>
            </a:extLst>
          </p:cNvPr>
          <p:cNvCxnSpPr/>
          <p:nvPr/>
        </p:nvCxnSpPr>
        <p:spPr>
          <a:xfrm>
            <a:off x="11542592" y="63124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DA851F24-F221-5D3F-32E8-363E11E3CCDD}"/>
              </a:ext>
            </a:extLst>
          </p:cNvPr>
          <p:cNvCxnSpPr/>
          <p:nvPr/>
        </p:nvCxnSpPr>
        <p:spPr>
          <a:xfrm>
            <a:off x="10499498" y="63124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591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7A260-71C8-D865-2D77-8269A42BACA2}"/>
              </a:ext>
            </a:extLst>
          </p:cNvPr>
          <p:cNvSpPr>
            <a:spLocks noGrp="1"/>
          </p:cNvSpPr>
          <p:nvPr>
            <p:ph type="title"/>
          </p:nvPr>
        </p:nvSpPr>
        <p:spPr>
          <a:xfrm>
            <a:off x="1003299" y="375465"/>
            <a:ext cx="10515600" cy="2149475"/>
          </a:xfrm>
        </p:spPr>
        <p:txBody>
          <a:bodyPr>
            <a:normAutofit/>
          </a:bodyPr>
          <a:lstStyle/>
          <a:p>
            <a:pPr algn="ctr"/>
            <a:r>
              <a:rPr lang="es-MX" sz="3600" b="1" dirty="0">
                <a:latin typeface="Avenir Next LT Pro" panose="020B0504020202020204" pitchFamily="34" charset="0"/>
              </a:rPr>
              <a:t>¿Cuál de las 3 opciones es una de las razones por las que se coloca a la comunidad como foco de los procesos educativos?</a:t>
            </a:r>
          </a:p>
        </p:txBody>
      </p:sp>
      <p:sp>
        <p:nvSpPr>
          <p:cNvPr id="5" name="CuadroTexto 4">
            <a:extLst>
              <a:ext uri="{FF2B5EF4-FFF2-40B4-BE49-F238E27FC236}">
                <a16:creationId xmlns:a16="http://schemas.microsoft.com/office/drawing/2014/main" id="{EA83EFD4-B82E-1C64-F484-EC527A6D2C3D}"/>
              </a:ext>
            </a:extLst>
          </p:cNvPr>
          <p:cNvSpPr txBox="1"/>
          <p:nvPr/>
        </p:nvSpPr>
        <p:spPr>
          <a:xfrm>
            <a:off x="406400" y="3045599"/>
            <a:ext cx="4203700" cy="3693319"/>
          </a:xfrm>
          <a:prstGeom prst="rect">
            <a:avLst/>
          </a:prstGeom>
          <a:noFill/>
        </p:spPr>
        <p:txBody>
          <a:bodyPr wrap="square">
            <a:spAutoFit/>
          </a:bodyPr>
          <a:lstStyle/>
          <a:p>
            <a:pPr algn="ctr"/>
            <a:r>
              <a:rPr lang="es-MX" sz="1800" b="0" i="0" u="none" strike="noStrike" baseline="0" dirty="0">
                <a:latin typeface="Avenir Next LT Pro" panose="020B0504020202020204" pitchFamily="34" charset="0"/>
              </a:rPr>
              <a:t>El saber </a:t>
            </a:r>
            <a:r>
              <a:rPr lang="es-ES" sz="1800" b="0" i="0" u="none" strike="noStrike" baseline="0" dirty="0">
                <a:latin typeface="Avenir Next LT Pro" panose="020B0504020202020204" pitchFamily="34" charset="0"/>
              </a:rPr>
              <a:t>cómo delimitar el qué conocer no puede estar separado del para qué conocer, ni de las demás implicaciones de este acto, a las que ya me he referido. No hay, por eso mismo, especialistas neutros, “propietarios” de técnicas también neutras, en el campo de la organización curricular ni en ningún otro campo. No hay meteorologistas neutros para enseñar </a:t>
            </a:r>
            <a:r>
              <a:rPr lang="es-MX" sz="1800" b="0" i="0" u="none" strike="noStrike" baseline="0" dirty="0">
                <a:latin typeface="Avenir Next LT Pro" panose="020B0504020202020204" pitchFamily="34" charset="0"/>
              </a:rPr>
              <a:t>cómo enseñar neutramente historia o geografía, lengua nacional o matemáticas.</a:t>
            </a:r>
            <a:endParaRPr lang="es-MX" dirty="0">
              <a:latin typeface="Avenir Next LT Pro" panose="020B0504020202020204" pitchFamily="34" charset="0"/>
            </a:endParaRPr>
          </a:p>
        </p:txBody>
      </p:sp>
      <p:sp>
        <p:nvSpPr>
          <p:cNvPr id="7" name="CuadroTexto 6">
            <a:extLst>
              <a:ext uri="{FF2B5EF4-FFF2-40B4-BE49-F238E27FC236}">
                <a16:creationId xmlns:a16="http://schemas.microsoft.com/office/drawing/2014/main" id="{C4A7E155-9E88-AA86-638D-20588A9B3337}"/>
              </a:ext>
            </a:extLst>
          </p:cNvPr>
          <p:cNvSpPr txBox="1"/>
          <p:nvPr/>
        </p:nvSpPr>
        <p:spPr>
          <a:xfrm>
            <a:off x="8801100" y="3322596"/>
            <a:ext cx="3149600" cy="3139321"/>
          </a:xfrm>
          <a:prstGeom prst="rect">
            <a:avLst/>
          </a:prstGeom>
          <a:noFill/>
        </p:spPr>
        <p:txBody>
          <a:bodyPr wrap="square">
            <a:spAutoFit/>
          </a:bodyPr>
          <a:lstStyle/>
          <a:p>
            <a:pPr algn="ctr"/>
            <a:r>
              <a:rPr lang="es-ES" b="0" i="0" dirty="0">
                <a:effectLst/>
                <a:latin typeface="Avenir Next LT Pro" panose="020B0504020202020204" pitchFamily="34" charset="0"/>
              </a:rPr>
              <a:t>Las comunidades de aprendizaje proporcionan un espacio en el que las familias participan y aprenden juntas. La participación de las familias y miembros de la comunidad, por lo tanto, se convierte en un recurso importante para mejorar la inclusión social.</a:t>
            </a:r>
            <a:endParaRPr lang="es-MX" dirty="0">
              <a:latin typeface="Avenir Next LT Pro" panose="020B0504020202020204" pitchFamily="34" charset="0"/>
            </a:endParaRPr>
          </a:p>
        </p:txBody>
      </p:sp>
      <p:sp>
        <p:nvSpPr>
          <p:cNvPr id="9" name="CuadroTexto 8">
            <a:extLst>
              <a:ext uri="{FF2B5EF4-FFF2-40B4-BE49-F238E27FC236}">
                <a16:creationId xmlns:a16="http://schemas.microsoft.com/office/drawing/2014/main" id="{BB6A377E-CE9D-B26A-0A25-DB2FE2E1C2BB}"/>
              </a:ext>
            </a:extLst>
          </p:cNvPr>
          <p:cNvSpPr txBox="1"/>
          <p:nvPr/>
        </p:nvSpPr>
        <p:spPr>
          <a:xfrm>
            <a:off x="4883150" y="3045598"/>
            <a:ext cx="3492500" cy="3693319"/>
          </a:xfrm>
          <a:prstGeom prst="rect">
            <a:avLst/>
          </a:prstGeom>
          <a:noFill/>
        </p:spPr>
        <p:txBody>
          <a:bodyPr wrap="square">
            <a:spAutoFit/>
          </a:bodyPr>
          <a:lstStyle/>
          <a:p>
            <a:pPr algn="ctr"/>
            <a:r>
              <a:rPr lang="es-ES" sz="1800" b="0" i="0" u="none" strike="noStrike" baseline="0" dirty="0">
                <a:latin typeface="Avenir Next LT Pro" panose="020B0504020202020204" pitchFamily="34" charset="0"/>
              </a:rPr>
              <a:t>la escuela debe considerar los conocimientos y saberes socialmente construidos de la vida comunitaria por las y los estudiantes, así como el sentido que ellos le dan en el proceso de enseñanza y aprendizaje para discutir e inclusive problematizar el contenido del Plan y los Programas de Estudio a la luz de la realidad</a:t>
            </a:r>
          </a:p>
          <a:p>
            <a:pPr algn="ctr"/>
            <a:r>
              <a:rPr lang="es-MX" sz="1800" b="0" i="0" u="none" strike="noStrike" baseline="0" dirty="0">
                <a:latin typeface="Avenir Next LT Pro" panose="020B0504020202020204" pitchFamily="34" charset="0"/>
              </a:rPr>
              <a:t>concreta que viven.</a:t>
            </a:r>
            <a:endParaRPr lang="es-MX" dirty="0">
              <a:latin typeface="Avenir Next LT Pro" panose="020B0504020202020204" pitchFamily="34" charset="0"/>
            </a:endParaRPr>
          </a:p>
        </p:txBody>
      </p:sp>
      <p:sp>
        <p:nvSpPr>
          <p:cNvPr id="10" name="CuadroTexto 9">
            <a:extLst>
              <a:ext uri="{FF2B5EF4-FFF2-40B4-BE49-F238E27FC236}">
                <a16:creationId xmlns:a16="http://schemas.microsoft.com/office/drawing/2014/main" id="{A006D724-8355-C9CA-5C54-BA6DF713144F}"/>
              </a:ext>
            </a:extLst>
          </p:cNvPr>
          <p:cNvSpPr txBox="1"/>
          <p:nvPr/>
        </p:nvSpPr>
        <p:spPr>
          <a:xfrm>
            <a:off x="2057401" y="2053847"/>
            <a:ext cx="800100" cy="1169551"/>
          </a:xfrm>
          <a:prstGeom prst="rect">
            <a:avLst/>
          </a:prstGeom>
          <a:noFill/>
          <a:effectLst>
            <a:glow rad="228600">
              <a:schemeClr val="accent6">
                <a:satMod val="175000"/>
                <a:alpha val="40000"/>
              </a:schemeClr>
            </a:glow>
          </a:effectLst>
        </p:spPr>
        <p:txBody>
          <a:bodyPr wrap="square">
            <a:spAutoFit/>
          </a:bodyPr>
          <a:lstStyle/>
          <a:p>
            <a:r>
              <a:rPr lang="es-MX" sz="7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a</a:t>
            </a:r>
          </a:p>
        </p:txBody>
      </p:sp>
      <p:sp>
        <p:nvSpPr>
          <p:cNvPr id="11" name="CuadroTexto 10">
            <a:extLst>
              <a:ext uri="{FF2B5EF4-FFF2-40B4-BE49-F238E27FC236}">
                <a16:creationId xmlns:a16="http://schemas.microsoft.com/office/drawing/2014/main" id="{64617937-B1DC-F724-B67A-0476A88F45BB}"/>
              </a:ext>
            </a:extLst>
          </p:cNvPr>
          <p:cNvSpPr txBox="1"/>
          <p:nvPr/>
        </p:nvSpPr>
        <p:spPr>
          <a:xfrm>
            <a:off x="6362700" y="2053846"/>
            <a:ext cx="800100" cy="1169551"/>
          </a:xfrm>
          <a:prstGeom prst="rect">
            <a:avLst/>
          </a:prstGeom>
          <a:noFill/>
          <a:effectLst>
            <a:glow rad="228600">
              <a:schemeClr val="accent6">
                <a:satMod val="175000"/>
                <a:alpha val="40000"/>
              </a:schemeClr>
            </a:glow>
          </a:effectLst>
        </p:spPr>
        <p:txBody>
          <a:bodyPr wrap="square">
            <a:spAutoFit/>
          </a:bodyPr>
          <a:lstStyle/>
          <a:p>
            <a:r>
              <a:rPr lang="es-MX" sz="7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b</a:t>
            </a:r>
          </a:p>
        </p:txBody>
      </p:sp>
      <p:sp>
        <p:nvSpPr>
          <p:cNvPr id="12" name="CuadroTexto 11">
            <a:extLst>
              <a:ext uri="{FF2B5EF4-FFF2-40B4-BE49-F238E27FC236}">
                <a16:creationId xmlns:a16="http://schemas.microsoft.com/office/drawing/2014/main" id="{404BD5FC-56C5-998C-7102-DE43E35CB4B7}"/>
              </a:ext>
            </a:extLst>
          </p:cNvPr>
          <p:cNvSpPr txBox="1"/>
          <p:nvPr/>
        </p:nvSpPr>
        <p:spPr>
          <a:xfrm>
            <a:off x="10128250" y="2072302"/>
            <a:ext cx="800100" cy="1169551"/>
          </a:xfrm>
          <a:prstGeom prst="rect">
            <a:avLst/>
          </a:prstGeom>
          <a:noFill/>
          <a:effectLst>
            <a:glow rad="228600">
              <a:schemeClr val="accent6">
                <a:satMod val="175000"/>
                <a:alpha val="40000"/>
              </a:schemeClr>
            </a:glow>
          </a:effectLst>
        </p:spPr>
        <p:txBody>
          <a:bodyPr wrap="square">
            <a:spAutoFit/>
          </a:bodyPr>
          <a:lstStyle/>
          <a:p>
            <a:r>
              <a:rPr lang="es-MX" sz="7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c</a:t>
            </a:r>
          </a:p>
        </p:txBody>
      </p:sp>
      <p:cxnSp>
        <p:nvCxnSpPr>
          <p:cNvPr id="14" name="Conector recto 13">
            <a:extLst>
              <a:ext uri="{FF2B5EF4-FFF2-40B4-BE49-F238E27FC236}">
                <a16:creationId xmlns:a16="http://schemas.microsoft.com/office/drawing/2014/main" id="{E294BBED-21B7-0A30-A794-8B7E6177E76A}"/>
              </a:ext>
            </a:extLst>
          </p:cNvPr>
          <p:cNvCxnSpPr/>
          <p:nvPr/>
        </p:nvCxnSpPr>
        <p:spPr>
          <a:xfrm>
            <a:off x="4724400" y="3606800"/>
            <a:ext cx="0" cy="2362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0E7138C6-328A-A87D-4751-E55B1429D762}"/>
              </a:ext>
            </a:extLst>
          </p:cNvPr>
          <p:cNvCxnSpPr/>
          <p:nvPr/>
        </p:nvCxnSpPr>
        <p:spPr>
          <a:xfrm>
            <a:off x="8623300" y="3606800"/>
            <a:ext cx="0" cy="236220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8" descr="Logo Netflix PNG transparente - StickPNG">
            <a:extLst>
              <a:ext uri="{FF2B5EF4-FFF2-40B4-BE49-F238E27FC236}">
                <a16:creationId xmlns:a16="http://schemas.microsoft.com/office/drawing/2014/main" id="{44909F47-2F46-A2D1-179B-AEB395944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49708"/>
            <a:ext cx="1511727" cy="850346"/>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n 16" descr="Icono&#10;&#10;Descripción generada automáticamente">
            <a:extLst>
              <a:ext uri="{FF2B5EF4-FFF2-40B4-BE49-F238E27FC236}">
                <a16:creationId xmlns:a16="http://schemas.microsoft.com/office/drawing/2014/main" id="{BDFABB3B-8D26-FCD6-C204-90D3B6F51EA1}"/>
              </a:ext>
            </a:extLst>
          </p:cNvPr>
          <p:cNvPicPr>
            <a:picLocks noChangeAspect="1"/>
          </p:cNvPicPr>
          <p:nvPr/>
        </p:nvPicPr>
        <p:blipFill>
          <a:blip r:embed="rId5"/>
          <a:stretch>
            <a:fillRect/>
          </a:stretch>
        </p:blipFill>
        <p:spPr>
          <a:xfrm>
            <a:off x="885155" y="2004991"/>
            <a:ext cx="175092" cy="286514"/>
          </a:xfrm>
          <a:prstGeom prst="rect">
            <a:avLst/>
          </a:prstGeom>
        </p:spPr>
      </p:pic>
      <p:pic>
        <p:nvPicPr>
          <p:cNvPr id="18" name="Imagen 17" descr="Icono&#10;&#10;Descripción generada automáticamente">
            <a:extLst>
              <a:ext uri="{FF2B5EF4-FFF2-40B4-BE49-F238E27FC236}">
                <a16:creationId xmlns:a16="http://schemas.microsoft.com/office/drawing/2014/main" id="{4A0BFDA5-BA93-394D-ED3F-79F37BBFD767}"/>
              </a:ext>
            </a:extLst>
          </p:cNvPr>
          <p:cNvPicPr>
            <a:picLocks noChangeAspect="1"/>
          </p:cNvPicPr>
          <p:nvPr/>
        </p:nvPicPr>
        <p:blipFill>
          <a:blip r:embed="rId6"/>
          <a:stretch>
            <a:fillRect/>
          </a:stretch>
        </p:blipFill>
        <p:spPr>
          <a:xfrm>
            <a:off x="1103273" y="2005523"/>
            <a:ext cx="176911" cy="291062"/>
          </a:xfrm>
          <a:prstGeom prst="rect">
            <a:avLst/>
          </a:prstGeom>
        </p:spPr>
      </p:pic>
      <p:sp>
        <p:nvSpPr>
          <p:cNvPr id="19" name="Subtítulo 2">
            <a:extLst>
              <a:ext uri="{FF2B5EF4-FFF2-40B4-BE49-F238E27FC236}">
                <a16:creationId xmlns:a16="http://schemas.microsoft.com/office/drawing/2014/main" id="{600001F9-925A-49AE-423B-10F7F88093FB}"/>
              </a:ext>
            </a:extLst>
          </p:cNvPr>
          <p:cNvSpPr>
            <a:spLocks noGrp="1"/>
          </p:cNvSpPr>
          <p:nvPr/>
        </p:nvSpPr>
        <p:spPr>
          <a:xfrm>
            <a:off x="384779" y="22915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ubtítulo 2">
            <a:extLst>
              <a:ext uri="{FF2B5EF4-FFF2-40B4-BE49-F238E27FC236}">
                <a16:creationId xmlns:a16="http://schemas.microsoft.com/office/drawing/2014/main" id="{5ED2510C-0BC6-4FCB-5746-DAAB256FC282}"/>
              </a:ext>
            </a:extLst>
          </p:cNvPr>
          <p:cNvSpPr txBox="1">
            <a:spLocks/>
          </p:cNvSpPr>
          <p:nvPr/>
        </p:nvSpPr>
        <p:spPr>
          <a:xfrm>
            <a:off x="265470" y="25333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Subtítulo 2">
            <a:extLst>
              <a:ext uri="{FF2B5EF4-FFF2-40B4-BE49-F238E27FC236}">
                <a16:creationId xmlns:a16="http://schemas.microsoft.com/office/drawing/2014/main" id="{1C7E91DA-7FAB-3AAF-BA80-D89BADB0E5FF}"/>
              </a:ext>
            </a:extLst>
          </p:cNvPr>
          <p:cNvSpPr txBox="1">
            <a:spLocks/>
          </p:cNvSpPr>
          <p:nvPr/>
        </p:nvSpPr>
        <p:spPr>
          <a:xfrm>
            <a:off x="1465372" y="25335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Subtítulo 2">
            <a:extLst>
              <a:ext uri="{FF2B5EF4-FFF2-40B4-BE49-F238E27FC236}">
                <a16:creationId xmlns:a16="http://schemas.microsoft.com/office/drawing/2014/main" id="{D5F83B86-1100-A35E-B060-CA7866F91031}"/>
              </a:ext>
            </a:extLst>
          </p:cNvPr>
          <p:cNvSpPr txBox="1">
            <a:spLocks/>
          </p:cNvSpPr>
          <p:nvPr/>
        </p:nvSpPr>
        <p:spPr>
          <a:xfrm>
            <a:off x="404535" y="25333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3" name="Conector recto 22">
            <a:extLst>
              <a:ext uri="{FF2B5EF4-FFF2-40B4-BE49-F238E27FC236}">
                <a16:creationId xmlns:a16="http://schemas.microsoft.com/office/drawing/2014/main" id="{147E7996-FAE4-705B-20F0-4B2560DB185B}"/>
              </a:ext>
            </a:extLst>
          </p:cNvPr>
          <p:cNvCxnSpPr/>
          <p:nvPr/>
        </p:nvCxnSpPr>
        <p:spPr>
          <a:xfrm>
            <a:off x="1536269" y="25886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4F9AB8EE-D1AA-4F47-E760-6B03F5D4570D}"/>
              </a:ext>
            </a:extLst>
          </p:cNvPr>
          <p:cNvCxnSpPr/>
          <p:nvPr/>
        </p:nvCxnSpPr>
        <p:spPr>
          <a:xfrm>
            <a:off x="493175" y="25886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Funny Song">
            <a:hlinkClick r:id="" action="ppaction://media"/>
            <a:extLst>
              <a:ext uri="{FF2B5EF4-FFF2-40B4-BE49-F238E27FC236}">
                <a16:creationId xmlns:a16="http://schemas.microsoft.com/office/drawing/2014/main" id="{823C6C29-5F0B-6AB7-2B58-4094A6A6FF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25309" y="2555409"/>
            <a:ext cx="406400" cy="406400"/>
          </a:xfrm>
          <a:prstGeom prst="rect">
            <a:avLst/>
          </a:prstGeom>
        </p:spPr>
      </p:pic>
    </p:spTree>
    <p:extLst>
      <p:ext uri="{BB962C8B-B14F-4D97-AF65-F5344CB8AC3E}">
        <p14:creationId xmlns:p14="http://schemas.microsoft.com/office/powerpoint/2010/main" val="182407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44AE0DF-DCB2-AA87-007E-EC152CF399FB}"/>
              </a:ext>
            </a:extLst>
          </p:cNvPr>
          <p:cNvPicPr>
            <a:picLocks noChangeAspect="1"/>
          </p:cNvPicPr>
          <p:nvPr/>
        </p:nvPicPr>
        <p:blipFill>
          <a:blip r:embed="rId2">
            <a:alphaModFix/>
          </a:blip>
          <a:stretch>
            <a:fillRect/>
          </a:stretch>
        </p:blipFill>
        <p:spPr>
          <a:xfrm>
            <a:off x="4423144" y="-68281"/>
            <a:ext cx="7768856" cy="4369981"/>
          </a:xfrm>
          <a:prstGeom prst="rect">
            <a:avLst/>
          </a:prstGeom>
        </p:spPr>
      </p:pic>
      <p:sp>
        <p:nvSpPr>
          <p:cNvPr id="17" name="CuadroTexto 16">
            <a:extLst>
              <a:ext uri="{FF2B5EF4-FFF2-40B4-BE49-F238E27FC236}">
                <a16:creationId xmlns:a16="http://schemas.microsoft.com/office/drawing/2014/main" id="{71F9621A-C16D-98B7-153C-78483AB539DB}"/>
              </a:ext>
            </a:extLst>
          </p:cNvPr>
          <p:cNvSpPr txBox="1"/>
          <p:nvPr/>
        </p:nvSpPr>
        <p:spPr>
          <a:xfrm>
            <a:off x="186759" y="131741"/>
            <a:ext cx="3422185" cy="861774"/>
          </a:xfrm>
          <a:prstGeom prst="rect">
            <a:avLst/>
          </a:prstGeom>
          <a:noFill/>
        </p:spPr>
        <p:txBody>
          <a:bodyPr wrap="square">
            <a:spAutoFit/>
          </a:bodyPr>
          <a:lstStyle/>
          <a:p>
            <a:pPr algn="ctr"/>
            <a:r>
              <a:rPr lang="es-MX" sz="5000" b="1" dirty="0">
                <a:effectLst>
                  <a:outerShdw blurRad="38100" dist="38100" dir="2700000" algn="tl">
                    <a:srgbClr val="000000">
                      <a:alpha val="43137"/>
                    </a:srgbClr>
                  </a:outerShdw>
                </a:effectLst>
                <a:latin typeface="Daytona Condensed Light" panose="020B0306030503040204" pitchFamily="34" charset="0"/>
                <a:cs typeface="Cavolini" panose="03000502040302020204" pitchFamily="66" charset="0"/>
              </a:rPr>
              <a:t>Es necesario </a:t>
            </a:r>
          </a:p>
        </p:txBody>
      </p:sp>
      <p:sp>
        <p:nvSpPr>
          <p:cNvPr id="18" name="CuadroTexto 17">
            <a:extLst>
              <a:ext uri="{FF2B5EF4-FFF2-40B4-BE49-F238E27FC236}">
                <a16:creationId xmlns:a16="http://schemas.microsoft.com/office/drawing/2014/main" id="{2EE2A7CD-E464-2EE5-2195-597363CA244A}"/>
              </a:ext>
            </a:extLst>
          </p:cNvPr>
          <p:cNvSpPr txBox="1"/>
          <p:nvPr/>
        </p:nvSpPr>
        <p:spPr>
          <a:xfrm>
            <a:off x="363821" y="1108690"/>
            <a:ext cx="3881321" cy="707886"/>
          </a:xfrm>
          <a:prstGeom prst="rect">
            <a:avLst/>
          </a:prstGeom>
          <a:noFill/>
        </p:spPr>
        <p:txBody>
          <a:bodyPr wrap="square">
            <a:spAutoFit/>
          </a:bodyPr>
          <a:lstStyle/>
          <a:p>
            <a:pPr algn="ctr"/>
            <a:r>
              <a:rPr lang="es-MX" sz="4000" dirty="0">
                <a:effectLst>
                  <a:outerShdw blurRad="38100" dist="38100" dir="2700000" algn="tl">
                    <a:srgbClr val="000000">
                      <a:alpha val="43137"/>
                    </a:srgbClr>
                  </a:outerShdw>
                </a:effectLst>
                <a:latin typeface="Bebas Kai" panose="04050603020B02020204" pitchFamily="82" charset="0"/>
                <a:cs typeface="Cavolini" panose="03000502040302020204" pitchFamily="66" charset="0"/>
              </a:rPr>
              <a:t>S A B E R E S</a:t>
            </a:r>
          </a:p>
        </p:txBody>
      </p:sp>
      <p:sp>
        <p:nvSpPr>
          <p:cNvPr id="19" name="CuadroTexto 18">
            <a:extLst>
              <a:ext uri="{FF2B5EF4-FFF2-40B4-BE49-F238E27FC236}">
                <a16:creationId xmlns:a16="http://schemas.microsoft.com/office/drawing/2014/main" id="{061C6A8E-504A-B33F-9B90-95EE380B75C6}"/>
              </a:ext>
            </a:extLst>
          </p:cNvPr>
          <p:cNvSpPr txBox="1"/>
          <p:nvPr/>
        </p:nvSpPr>
        <p:spPr>
          <a:xfrm>
            <a:off x="962019" y="746843"/>
            <a:ext cx="3422185" cy="553998"/>
          </a:xfrm>
          <a:prstGeom prst="rect">
            <a:avLst/>
          </a:prstGeom>
          <a:noFill/>
        </p:spPr>
        <p:txBody>
          <a:bodyPr wrap="square">
            <a:spAutoFit/>
          </a:bodyPr>
          <a:lstStyle/>
          <a:p>
            <a:pPr algn="ctr"/>
            <a:r>
              <a:rPr lang="es-MX" sz="3000" b="1" dirty="0">
                <a:effectLst>
                  <a:outerShdw blurRad="38100" dist="38100" dir="2700000" algn="tl">
                    <a:srgbClr val="000000">
                      <a:alpha val="43137"/>
                    </a:srgbClr>
                  </a:outerShdw>
                </a:effectLst>
                <a:latin typeface="Copperplate Gothic Light" panose="020E0507020206020404" pitchFamily="34" charset="0"/>
                <a:cs typeface="Cavolini" panose="03000502040302020204" pitchFamily="66" charset="0"/>
              </a:rPr>
              <a:t>sumar</a:t>
            </a:r>
          </a:p>
        </p:txBody>
      </p:sp>
      <p:pic>
        <p:nvPicPr>
          <p:cNvPr id="20" name="Picture 12" descr="Rectángulo negro - Iconos gratis de formas">
            <a:extLst>
              <a:ext uri="{FF2B5EF4-FFF2-40B4-BE49-F238E27FC236}">
                <a16:creationId xmlns:a16="http://schemas.microsoft.com/office/drawing/2014/main" id="{75F9079F-FCD8-8482-638D-46ADF249C5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225"/>
          <a:stretch/>
        </p:blipFill>
        <p:spPr bwMode="auto">
          <a:xfrm rot="5400000">
            <a:off x="5023086" y="-1913318"/>
            <a:ext cx="3451549" cy="1303946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1" name="Picture 12" descr="Rectángulo negro - Iconos gratis de formas">
            <a:extLst>
              <a:ext uri="{FF2B5EF4-FFF2-40B4-BE49-F238E27FC236}">
                <a16:creationId xmlns:a16="http://schemas.microsoft.com/office/drawing/2014/main" id="{F71B8CC6-1C18-6722-9515-DAA535A8FD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225"/>
          <a:stretch/>
        </p:blipFill>
        <p:spPr bwMode="auto">
          <a:xfrm rot="10800000">
            <a:off x="2926936" y="-919654"/>
            <a:ext cx="3451549" cy="693496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grpSp>
        <p:nvGrpSpPr>
          <p:cNvPr id="8" name="Grupo 7">
            <a:extLst>
              <a:ext uri="{FF2B5EF4-FFF2-40B4-BE49-F238E27FC236}">
                <a16:creationId xmlns:a16="http://schemas.microsoft.com/office/drawing/2014/main" id="{2DB1060F-2757-AB5C-2F74-020480B20EAA}"/>
              </a:ext>
            </a:extLst>
          </p:cNvPr>
          <p:cNvGrpSpPr/>
          <p:nvPr/>
        </p:nvGrpSpPr>
        <p:grpSpPr>
          <a:xfrm>
            <a:off x="582914" y="1956382"/>
            <a:ext cx="3667910" cy="353079"/>
            <a:chOff x="964089" y="2097509"/>
            <a:chExt cx="3667910" cy="353079"/>
          </a:xfrm>
        </p:grpSpPr>
        <p:sp>
          <p:nvSpPr>
            <p:cNvPr id="9" name="Subtítulo 2">
              <a:extLst>
                <a:ext uri="{FF2B5EF4-FFF2-40B4-BE49-F238E27FC236}">
                  <a16:creationId xmlns:a16="http://schemas.microsoft.com/office/drawing/2014/main" id="{A7C4D5B1-F947-047E-3F65-4AC8E95E2A32}"/>
                </a:ext>
              </a:extLst>
            </p:cNvPr>
            <p:cNvSpPr txBox="1">
              <a:spLocks/>
            </p:cNvSpPr>
            <p:nvPr/>
          </p:nvSpPr>
          <p:spPr>
            <a:xfrm>
              <a:off x="1679711" y="2120478"/>
              <a:ext cx="2011892" cy="330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solidFill>
                    <a:srgbClr val="FFFFFF"/>
                  </a:solidFill>
                  <a:latin typeface="Century Gothic" panose="020B0502020202020204" pitchFamily="34" charset="0"/>
                </a:rPr>
                <a:t>4ª Sesión ordinaria</a:t>
              </a:r>
            </a:p>
          </p:txBody>
        </p:sp>
        <p:sp>
          <p:nvSpPr>
            <p:cNvPr id="11" name="Subtítulo 2">
              <a:extLst>
                <a:ext uri="{FF2B5EF4-FFF2-40B4-BE49-F238E27FC236}">
                  <a16:creationId xmlns:a16="http://schemas.microsoft.com/office/drawing/2014/main" id="{28149EBD-A235-5589-8DE6-5B0FD63CA447}"/>
                </a:ext>
              </a:extLst>
            </p:cNvPr>
            <p:cNvSpPr txBox="1">
              <a:spLocks/>
            </p:cNvSpPr>
            <p:nvPr/>
          </p:nvSpPr>
          <p:spPr>
            <a:xfrm>
              <a:off x="3383713" y="2120590"/>
              <a:ext cx="618159" cy="2539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latin typeface="Avenir Next LT Pro" panose="020B0504020202020204" pitchFamily="34" charset="0"/>
                </a:rPr>
                <a:t>2024</a:t>
              </a:r>
            </a:p>
          </p:txBody>
        </p:sp>
        <p:sp>
          <p:nvSpPr>
            <p:cNvPr id="13" name="Subtítulo 2">
              <a:extLst>
                <a:ext uri="{FF2B5EF4-FFF2-40B4-BE49-F238E27FC236}">
                  <a16:creationId xmlns:a16="http://schemas.microsoft.com/office/drawing/2014/main" id="{F8C7377C-0B2E-50B4-D283-56D387AF95BC}"/>
                </a:ext>
              </a:extLst>
            </p:cNvPr>
            <p:cNvSpPr txBox="1">
              <a:spLocks/>
            </p:cNvSpPr>
            <p:nvPr/>
          </p:nvSpPr>
          <p:spPr>
            <a:xfrm>
              <a:off x="4013840" y="2141167"/>
              <a:ext cx="618159" cy="233341"/>
            </a:xfrm>
            <a:prstGeom prst="roundRect">
              <a:avLst/>
            </a:prstGeom>
            <a:solidFill>
              <a:schemeClr val="tx1">
                <a:lumMod val="75000"/>
                <a:alpha val="84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latin typeface="Century Gothic" panose="020B0502020202020204" pitchFamily="34" charset="0"/>
                </a:rPr>
                <a:t>TV-PG</a:t>
              </a:r>
            </a:p>
          </p:txBody>
        </p:sp>
        <p:sp>
          <p:nvSpPr>
            <p:cNvPr id="15" name="CuadroTexto 14">
              <a:extLst>
                <a:ext uri="{FF2B5EF4-FFF2-40B4-BE49-F238E27FC236}">
                  <a16:creationId xmlns:a16="http://schemas.microsoft.com/office/drawing/2014/main" id="{605B27D8-35A2-962A-B132-F2BBEE53F8D5}"/>
                </a:ext>
              </a:extLst>
            </p:cNvPr>
            <p:cNvSpPr txBox="1"/>
            <p:nvPr/>
          </p:nvSpPr>
          <p:spPr>
            <a:xfrm>
              <a:off x="964089" y="2097509"/>
              <a:ext cx="1117210" cy="276999"/>
            </a:xfrm>
            <a:prstGeom prst="rect">
              <a:avLst/>
            </a:prstGeom>
            <a:noFill/>
          </p:spPr>
          <p:txBody>
            <a:bodyPr wrap="square">
              <a:spAutoFit/>
            </a:bodyPr>
            <a:lstStyle/>
            <a:p>
              <a:pPr algn="l"/>
              <a:r>
                <a:rPr lang="es-MX" sz="1200" b="1" dirty="0">
                  <a:solidFill>
                    <a:srgbClr val="00E668"/>
                  </a:solidFill>
                  <a:latin typeface="Avenir Next LT Pro" panose="020B0504020202020204" pitchFamily="34" charset="0"/>
                </a:rPr>
                <a:t>15% para ti</a:t>
              </a:r>
            </a:p>
          </p:txBody>
        </p:sp>
      </p:grpSp>
      <p:grpSp>
        <p:nvGrpSpPr>
          <p:cNvPr id="22" name="Grupo 21">
            <a:extLst>
              <a:ext uri="{FF2B5EF4-FFF2-40B4-BE49-F238E27FC236}">
                <a16:creationId xmlns:a16="http://schemas.microsoft.com/office/drawing/2014/main" id="{E77FFD9B-7591-B39B-F863-C9F403C004FE}"/>
              </a:ext>
            </a:extLst>
          </p:cNvPr>
          <p:cNvGrpSpPr/>
          <p:nvPr/>
        </p:nvGrpSpPr>
        <p:grpSpPr>
          <a:xfrm>
            <a:off x="458699" y="1086745"/>
            <a:ext cx="586014" cy="599934"/>
            <a:chOff x="2241853" y="3226414"/>
            <a:chExt cx="586014" cy="599934"/>
          </a:xfrm>
        </p:grpSpPr>
        <p:sp>
          <p:nvSpPr>
            <p:cNvPr id="23" name="Elipse 22">
              <a:extLst>
                <a:ext uri="{FF2B5EF4-FFF2-40B4-BE49-F238E27FC236}">
                  <a16:creationId xmlns:a16="http://schemas.microsoft.com/office/drawing/2014/main" id="{4062B53A-525A-75A7-FE74-E42F59500264}"/>
                </a:ext>
              </a:extLst>
            </p:cNvPr>
            <p:cNvSpPr/>
            <p:nvPr/>
          </p:nvSpPr>
          <p:spPr>
            <a:xfrm>
              <a:off x="2241853" y="3226414"/>
              <a:ext cx="586014" cy="599934"/>
            </a:xfrm>
            <a:prstGeom prst="ellipse">
              <a:avLst/>
            </a:prstGeom>
            <a:solidFill>
              <a:schemeClr val="tx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4" name="Picture 4" descr="director de video mostrar icono de silla, estilo de contorno 15264404  Vector en Vecteezy">
              <a:extLst>
                <a:ext uri="{FF2B5EF4-FFF2-40B4-BE49-F238E27FC236}">
                  <a16:creationId xmlns:a16="http://schemas.microsoft.com/office/drawing/2014/main" id="{69D17690-222F-9F46-CAB0-0799B5FF838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102" b="90918" l="10000" r="90000">
                          <a14:foregroundMark x1="27245" y1="7551" x2="27245" y2="7551"/>
                          <a14:foregroundMark x1="75204" y1="7041" x2="75204" y2="7041"/>
                          <a14:foregroundMark x1="40918" y1="31122" x2="40918" y2="31122"/>
                          <a14:foregroundMark x1="23673" y1="6531" x2="23673" y2="6531"/>
                          <a14:foregroundMark x1="75204" y1="5918" x2="75204" y2="5918"/>
                          <a14:foregroundMark x1="24490" y1="5510" x2="24490" y2="5510"/>
                          <a14:foregroundMark x1="38673" y1="86327" x2="38673" y2="86327"/>
                          <a14:foregroundMark x1="62551" y1="87755" x2="62551" y2="87755"/>
                          <a14:foregroundMark x1="32041" y1="90510" x2="32041" y2="90510"/>
                          <a14:foregroundMark x1="68163" y1="90918" x2="68163" y2="90918"/>
                          <a14:foregroundMark x1="31531" y1="90714" x2="31531" y2="90714"/>
                        </a14:backgroundRemoval>
                      </a14:imgEffect>
                    </a14:imgLayer>
                  </a14:imgProps>
                </a:ext>
                <a:ext uri="{28A0092B-C50C-407E-A947-70E740481C1C}">
                  <a14:useLocalDpi xmlns:a14="http://schemas.microsoft.com/office/drawing/2010/main" val="0"/>
                </a:ext>
              </a:extLst>
            </a:blip>
            <a:srcRect b="7800"/>
            <a:stretch/>
          </p:blipFill>
          <p:spPr bwMode="auto">
            <a:xfrm>
              <a:off x="2319336" y="3303317"/>
              <a:ext cx="460752" cy="424810"/>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Subtítulo 2">
            <a:extLst>
              <a:ext uri="{FF2B5EF4-FFF2-40B4-BE49-F238E27FC236}">
                <a16:creationId xmlns:a16="http://schemas.microsoft.com/office/drawing/2014/main" id="{9ADAE621-81FB-C27C-3238-B6156897B1BB}"/>
              </a:ext>
            </a:extLst>
          </p:cNvPr>
          <p:cNvSpPr txBox="1">
            <a:spLocks/>
          </p:cNvSpPr>
          <p:nvPr/>
        </p:nvSpPr>
        <p:spPr>
          <a:xfrm>
            <a:off x="229130" y="2490136"/>
            <a:ext cx="4683843" cy="2242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es-MX" sz="2000" dirty="0">
                <a:solidFill>
                  <a:srgbClr val="FFFFFF"/>
                </a:solidFill>
                <a:effectLst>
                  <a:outerShdw blurRad="38100" dist="38100" dir="2700000" algn="tl">
                    <a:srgbClr val="000000">
                      <a:alpha val="43137"/>
                    </a:srgbClr>
                  </a:outerShdw>
                </a:effectLst>
                <a:latin typeface="Avenir Next LT Pro" panose="020B0504020202020204" pitchFamily="34" charset="0"/>
              </a:rPr>
              <a:t>Si la escuela es una invención Europea ¿conviene replicar el modelo académico en un contexto sumamente distinto?. La generación y la transmisión de conocimientos de la mayoría de las escuelas son pobres o no están vinculados con la realidad. </a:t>
            </a:r>
          </a:p>
        </p:txBody>
      </p:sp>
      <p:sp>
        <p:nvSpPr>
          <p:cNvPr id="27" name="CuadroTexto 26">
            <a:extLst>
              <a:ext uri="{FF2B5EF4-FFF2-40B4-BE49-F238E27FC236}">
                <a16:creationId xmlns:a16="http://schemas.microsoft.com/office/drawing/2014/main" id="{D941DBE7-F075-B51F-ABDE-23D1841D96BC}"/>
              </a:ext>
            </a:extLst>
          </p:cNvPr>
          <p:cNvSpPr txBox="1"/>
          <p:nvPr/>
        </p:nvSpPr>
        <p:spPr>
          <a:xfrm>
            <a:off x="229130" y="4740013"/>
            <a:ext cx="11733740" cy="1631216"/>
          </a:xfrm>
          <a:prstGeom prst="rect">
            <a:avLst/>
          </a:prstGeom>
          <a:noFill/>
        </p:spPr>
        <p:txBody>
          <a:bodyPr wrap="square">
            <a:spAutoFit/>
          </a:bodyPr>
          <a:lstStyle/>
          <a:p>
            <a:pPr algn="just"/>
            <a:r>
              <a:rPr lang="es-MX" sz="2000" dirty="0">
                <a:solidFill>
                  <a:srgbClr val="FFFFFF"/>
                </a:solidFill>
                <a:effectLst>
                  <a:outerShdw blurRad="38100" dist="38100" dir="2700000" algn="tl">
                    <a:srgbClr val="000000">
                      <a:alpha val="43137"/>
                    </a:srgbClr>
                  </a:outerShdw>
                </a:effectLst>
                <a:latin typeface="Avenir Next LT Pro" panose="020B0504020202020204" pitchFamily="34" charset="0"/>
              </a:rPr>
              <a:t>Ningún país ni ninguna sociedad puede mantener la ficción de estar preparando a las generaciones para una vida productiva y feliz. Reinventar la escuela contextualmente para que no sea una copia del primer invento será el gran reto actual. Reinventar la escuela con base en proyectos conjuntos relacionados con problemas específicos de la realidad es un deber.  No puede haber conocimiento académico sin que haya jugado en ello el conocimiento de todos</a:t>
            </a:r>
            <a:endParaRPr lang="es-MX" sz="2000" dirty="0"/>
          </a:p>
        </p:txBody>
      </p:sp>
      <p:pic>
        <p:nvPicPr>
          <p:cNvPr id="28" name="Imagen 27" descr="Icono&#10;&#10;Descripción generada automáticamente">
            <a:extLst>
              <a:ext uri="{FF2B5EF4-FFF2-40B4-BE49-F238E27FC236}">
                <a16:creationId xmlns:a16="http://schemas.microsoft.com/office/drawing/2014/main" id="{0AAD7AE1-82D0-765A-29D2-B3888E4AEA9C}"/>
              </a:ext>
            </a:extLst>
          </p:cNvPr>
          <p:cNvPicPr>
            <a:picLocks noChangeAspect="1"/>
          </p:cNvPicPr>
          <p:nvPr/>
        </p:nvPicPr>
        <p:blipFill>
          <a:blip r:embed="rId6"/>
          <a:stretch>
            <a:fillRect/>
          </a:stretch>
        </p:blipFill>
        <p:spPr>
          <a:xfrm>
            <a:off x="11043878" y="6109780"/>
            <a:ext cx="175092" cy="286514"/>
          </a:xfrm>
          <a:prstGeom prst="rect">
            <a:avLst/>
          </a:prstGeom>
        </p:spPr>
      </p:pic>
      <p:pic>
        <p:nvPicPr>
          <p:cNvPr id="29" name="Imagen 28" descr="Icono&#10;&#10;Descripción generada automáticamente">
            <a:extLst>
              <a:ext uri="{FF2B5EF4-FFF2-40B4-BE49-F238E27FC236}">
                <a16:creationId xmlns:a16="http://schemas.microsoft.com/office/drawing/2014/main" id="{E7A2712A-04F8-DB46-81E8-B5B7392AB593}"/>
              </a:ext>
            </a:extLst>
          </p:cNvPr>
          <p:cNvPicPr>
            <a:picLocks noChangeAspect="1"/>
          </p:cNvPicPr>
          <p:nvPr/>
        </p:nvPicPr>
        <p:blipFill>
          <a:blip r:embed="rId7"/>
          <a:stretch>
            <a:fillRect/>
          </a:stretch>
        </p:blipFill>
        <p:spPr>
          <a:xfrm>
            <a:off x="11261996" y="6110312"/>
            <a:ext cx="176911" cy="291062"/>
          </a:xfrm>
          <a:prstGeom prst="rect">
            <a:avLst/>
          </a:prstGeom>
        </p:spPr>
      </p:pic>
      <p:sp>
        <p:nvSpPr>
          <p:cNvPr id="30" name="Subtítulo 2">
            <a:extLst>
              <a:ext uri="{FF2B5EF4-FFF2-40B4-BE49-F238E27FC236}">
                <a16:creationId xmlns:a16="http://schemas.microsoft.com/office/drawing/2014/main" id="{2126AC28-969C-7F08-1BDC-F0A2EACC8C45}"/>
              </a:ext>
            </a:extLst>
          </p:cNvPr>
          <p:cNvSpPr>
            <a:spLocks noGrp="1"/>
          </p:cNvSpPr>
          <p:nvPr/>
        </p:nvSpPr>
        <p:spPr>
          <a:xfrm>
            <a:off x="10543502" y="6396294"/>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Subtítulo 2">
            <a:extLst>
              <a:ext uri="{FF2B5EF4-FFF2-40B4-BE49-F238E27FC236}">
                <a16:creationId xmlns:a16="http://schemas.microsoft.com/office/drawing/2014/main" id="{5A9D19B0-93BF-0DD7-82CB-A37084E4061A}"/>
              </a:ext>
            </a:extLst>
          </p:cNvPr>
          <p:cNvSpPr txBox="1">
            <a:spLocks/>
          </p:cNvSpPr>
          <p:nvPr/>
        </p:nvSpPr>
        <p:spPr>
          <a:xfrm>
            <a:off x="10424193" y="6638092"/>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Subtítulo 2">
            <a:extLst>
              <a:ext uri="{FF2B5EF4-FFF2-40B4-BE49-F238E27FC236}">
                <a16:creationId xmlns:a16="http://schemas.microsoft.com/office/drawing/2014/main" id="{E79895B2-6A7A-6D1F-E4D0-FCE5610C2D98}"/>
              </a:ext>
            </a:extLst>
          </p:cNvPr>
          <p:cNvSpPr txBox="1">
            <a:spLocks/>
          </p:cNvSpPr>
          <p:nvPr/>
        </p:nvSpPr>
        <p:spPr>
          <a:xfrm>
            <a:off x="11624095" y="6638304"/>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Subtítulo 2">
            <a:extLst>
              <a:ext uri="{FF2B5EF4-FFF2-40B4-BE49-F238E27FC236}">
                <a16:creationId xmlns:a16="http://schemas.microsoft.com/office/drawing/2014/main" id="{99B630BA-CB5E-D7AA-9208-0B7ABB284B17}"/>
              </a:ext>
            </a:extLst>
          </p:cNvPr>
          <p:cNvSpPr txBox="1">
            <a:spLocks/>
          </p:cNvSpPr>
          <p:nvPr/>
        </p:nvSpPr>
        <p:spPr>
          <a:xfrm>
            <a:off x="10563258" y="6638092"/>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4" name="Conector recto 33">
            <a:extLst>
              <a:ext uri="{FF2B5EF4-FFF2-40B4-BE49-F238E27FC236}">
                <a16:creationId xmlns:a16="http://schemas.microsoft.com/office/drawing/2014/main" id="{26BFD6E6-629D-E404-2757-0AD0D85DB544}"/>
              </a:ext>
            </a:extLst>
          </p:cNvPr>
          <p:cNvCxnSpPr/>
          <p:nvPr/>
        </p:nvCxnSpPr>
        <p:spPr>
          <a:xfrm>
            <a:off x="11694992" y="6693404"/>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1CA765CF-EDAB-BBEA-B2B3-36BFE485B97D}"/>
              </a:ext>
            </a:extLst>
          </p:cNvPr>
          <p:cNvCxnSpPr/>
          <p:nvPr/>
        </p:nvCxnSpPr>
        <p:spPr>
          <a:xfrm>
            <a:off x="10651898" y="6693404"/>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5249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ACBA143-D20E-0F3B-3B3A-92B029850BDF}"/>
              </a:ext>
            </a:extLst>
          </p:cNvPr>
          <p:cNvSpPr txBox="1"/>
          <p:nvPr/>
        </p:nvSpPr>
        <p:spPr>
          <a:xfrm>
            <a:off x="621120" y="1809227"/>
            <a:ext cx="4978869" cy="4401205"/>
          </a:xfrm>
          <a:prstGeom prst="rect">
            <a:avLst/>
          </a:prstGeom>
          <a:noFill/>
        </p:spPr>
        <p:txBody>
          <a:bodyPr wrap="square">
            <a:spAutoFit/>
          </a:bodyPr>
          <a:lstStyle/>
          <a:p>
            <a:pPr algn="ctr"/>
            <a:r>
              <a:rPr lang="es-ES" sz="3500" b="1" i="0" u="none" strike="noStrike" baseline="0" dirty="0">
                <a:latin typeface="Avenir Next LT Pro" panose="020B0504020202020204" pitchFamily="34" charset="0"/>
              </a:rPr>
              <a:t>¿De qué manera la transformación de las prácticas que se está impulsando, se relaciona con la realidad y el contexto en que </a:t>
            </a:r>
            <a:r>
              <a:rPr lang="es-MX" sz="3500" b="1" i="0" u="none" strike="noStrike" baseline="0" dirty="0">
                <a:latin typeface="Avenir Next LT Pro" panose="020B0504020202020204" pitchFamily="34" charset="0"/>
              </a:rPr>
              <a:t>se encuentra la escuela?</a:t>
            </a:r>
            <a:endParaRPr lang="es-MX" sz="3500" b="1" dirty="0">
              <a:latin typeface="Avenir Next LT Pro" panose="020B0504020202020204" pitchFamily="34" charset="0"/>
            </a:endParaRPr>
          </a:p>
        </p:txBody>
      </p:sp>
      <p:sp>
        <p:nvSpPr>
          <p:cNvPr id="7" name="CuadroTexto 6">
            <a:extLst>
              <a:ext uri="{FF2B5EF4-FFF2-40B4-BE49-F238E27FC236}">
                <a16:creationId xmlns:a16="http://schemas.microsoft.com/office/drawing/2014/main" id="{B53BBFC5-80A9-1FF2-DDEA-48C6720560B5}"/>
              </a:ext>
            </a:extLst>
          </p:cNvPr>
          <p:cNvSpPr txBox="1"/>
          <p:nvPr/>
        </p:nvSpPr>
        <p:spPr>
          <a:xfrm>
            <a:off x="6815470" y="2078532"/>
            <a:ext cx="4978869" cy="3862596"/>
          </a:xfrm>
          <a:prstGeom prst="rect">
            <a:avLst/>
          </a:prstGeom>
          <a:noFill/>
        </p:spPr>
        <p:txBody>
          <a:bodyPr wrap="square">
            <a:spAutoFit/>
          </a:bodyPr>
          <a:lstStyle/>
          <a:p>
            <a:pPr algn="ctr"/>
            <a:r>
              <a:rPr lang="es-ES" sz="3500" b="1" i="0" u="none" strike="noStrike" baseline="0" dirty="0">
                <a:latin typeface="Avenir Next LT Pro" panose="020B0504020202020204" pitchFamily="34" charset="0"/>
              </a:rPr>
              <a:t>¿De qué manera la Nueva Escuela Mexicana propone cambiar la forma de aprender a partir del vínculo escuela y comunidad?</a:t>
            </a:r>
            <a:endParaRPr lang="es-MX" sz="3500" b="1" dirty="0">
              <a:latin typeface="Avenir Next LT Pro" panose="020B0504020202020204" pitchFamily="34" charset="0"/>
            </a:endParaRPr>
          </a:p>
        </p:txBody>
      </p:sp>
      <p:sp>
        <p:nvSpPr>
          <p:cNvPr id="8" name="Título 1">
            <a:extLst>
              <a:ext uri="{FF2B5EF4-FFF2-40B4-BE49-F238E27FC236}">
                <a16:creationId xmlns:a16="http://schemas.microsoft.com/office/drawing/2014/main" id="{4DEF9CBB-3375-7331-0F47-F04E253825F0}"/>
              </a:ext>
            </a:extLst>
          </p:cNvPr>
          <p:cNvSpPr>
            <a:spLocks noGrp="1"/>
          </p:cNvSpPr>
          <p:nvPr>
            <p:ph type="title"/>
          </p:nvPr>
        </p:nvSpPr>
        <p:spPr>
          <a:xfrm>
            <a:off x="354712" y="693506"/>
            <a:ext cx="7959948" cy="786809"/>
          </a:xfrm>
        </p:spPr>
        <p:txBody>
          <a:bodyPr>
            <a:normAutofit fontScale="90000"/>
          </a:bodyPr>
          <a:lstStyle/>
          <a:p>
            <a:pPr algn="ctr"/>
            <a:r>
              <a:rPr lang="es-MX" sz="3600" b="1" dirty="0">
                <a:latin typeface="Avenir Next LT Pro" panose="020B0504020202020204" pitchFamily="34" charset="0"/>
              </a:rPr>
              <a:t>INTERCAMBIEN PUNTOS DE VISTA…</a:t>
            </a:r>
          </a:p>
        </p:txBody>
      </p:sp>
      <p:pic>
        <p:nvPicPr>
          <p:cNvPr id="9" name="Picture 10" descr="Cómo funciona el TOP 10 de contenidos más vistos de Netflix: ¿es realmente  fiable? | Hobby Consolas">
            <a:extLst>
              <a:ext uri="{FF2B5EF4-FFF2-40B4-BE49-F238E27FC236}">
                <a16:creationId xmlns:a16="http://schemas.microsoft.com/office/drawing/2014/main" id="{B19A0FA2-57C6-244B-FC97-1C4974EF46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727"/>
          <a:stretch/>
        </p:blipFill>
        <p:spPr bwMode="auto">
          <a:xfrm>
            <a:off x="0" y="-48093"/>
            <a:ext cx="12192000" cy="54951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ector recto 10">
            <a:extLst>
              <a:ext uri="{FF2B5EF4-FFF2-40B4-BE49-F238E27FC236}">
                <a16:creationId xmlns:a16="http://schemas.microsoft.com/office/drawing/2014/main" id="{D6DD0E04-18E9-2835-BDF1-CA3D7A13AE29}"/>
              </a:ext>
            </a:extLst>
          </p:cNvPr>
          <p:cNvCxnSpPr/>
          <p:nvPr/>
        </p:nvCxnSpPr>
        <p:spPr>
          <a:xfrm>
            <a:off x="6276753" y="2579750"/>
            <a:ext cx="0" cy="2860158"/>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Imagen 11" descr="Icono&#10;&#10;Descripción generada automáticamente">
            <a:extLst>
              <a:ext uri="{FF2B5EF4-FFF2-40B4-BE49-F238E27FC236}">
                <a16:creationId xmlns:a16="http://schemas.microsoft.com/office/drawing/2014/main" id="{70DEF2DC-5150-B47C-DE55-6C1D5C4C479C}"/>
              </a:ext>
            </a:extLst>
          </p:cNvPr>
          <p:cNvPicPr>
            <a:picLocks noChangeAspect="1"/>
          </p:cNvPicPr>
          <p:nvPr/>
        </p:nvPicPr>
        <p:blipFill>
          <a:blip r:embed="rId3"/>
          <a:stretch>
            <a:fillRect/>
          </a:stretch>
        </p:blipFill>
        <p:spPr>
          <a:xfrm>
            <a:off x="11159028" y="5681908"/>
            <a:ext cx="175092" cy="286514"/>
          </a:xfrm>
          <a:prstGeom prst="rect">
            <a:avLst/>
          </a:prstGeom>
        </p:spPr>
      </p:pic>
      <p:pic>
        <p:nvPicPr>
          <p:cNvPr id="13" name="Imagen 12" descr="Icono&#10;&#10;Descripción generada automáticamente">
            <a:extLst>
              <a:ext uri="{FF2B5EF4-FFF2-40B4-BE49-F238E27FC236}">
                <a16:creationId xmlns:a16="http://schemas.microsoft.com/office/drawing/2014/main" id="{194E1EA8-21E9-3522-A425-AE084BD9B818}"/>
              </a:ext>
            </a:extLst>
          </p:cNvPr>
          <p:cNvPicPr>
            <a:picLocks noChangeAspect="1"/>
          </p:cNvPicPr>
          <p:nvPr/>
        </p:nvPicPr>
        <p:blipFill>
          <a:blip r:embed="rId4"/>
          <a:stretch>
            <a:fillRect/>
          </a:stretch>
        </p:blipFill>
        <p:spPr>
          <a:xfrm>
            <a:off x="11377146" y="5682440"/>
            <a:ext cx="176911" cy="291062"/>
          </a:xfrm>
          <a:prstGeom prst="rect">
            <a:avLst/>
          </a:prstGeom>
        </p:spPr>
      </p:pic>
      <p:sp>
        <p:nvSpPr>
          <p:cNvPr id="14" name="Subtítulo 2">
            <a:extLst>
              <a:ext uri="{FF2B5EF4-FFF2-40B4-BE49-F238E27FC236}">
                <a16:creationId xmlns:a16="http://schemas.microsoft.com/office/drawing/2014/main" id="{A1907F63-3166-059D-D7F7-2D2D27D2F678}"/>
              </a:ext>
            </a:extLst>
          </p:cNvPr>
          <p:cNvSpPr>
            <a:spLocks noGrp="1"/>
          </p:cNvSpPr>
          <p:nvPr/>
        </p:nvSpPr>
        <p:spPr>
          <a:xfrm>
            <a:off x="10658652" y="5968422"/>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ubtítulo 2">
            <a:extLst>
              <a:ext uri="{FF2B5EF4-FFF2-40B4-BE49-F238E27FC236}">
                <a16:creationId xmlns:a16="http://schemas.microsoft.com/office/drawing/2014/main" id="{5A3FE363-3DD1-0845-262A-102828E566E3}"/>
              </a:ext>
            </a:extLst>
          </p:cNvPr>
          <p:cNvSpPr txBox="1">
            <a:spLocks/>
          </p:cNvSpPr>
          <p:nvPr/>
        </p:nvSpPr>
        <p:spPr>
          <a:xfrm>
            <a:off x="10539343" y="6210220"/>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Subtítulo 2">
            <a:extLst>
              <a:ext uri="{FF2B5EF4-FFF2-40B4-BE49-F238E27FC236}">
                <a16:creationId xmlns:a16="http://schemas.microsoft.com/office/drawing/2014/main" id="{930A9882-47C8-8F3A-CB88-ACC75FD9C7DD}"/>
              </a:ext>
            </a:extLst>
          </p:cNvPr>
          <p:cNvSpPr txBox="1">
            <a:spLocks/>
          </p:cNvSpPr>
          <p:nvPr/>
        </p:nvSpPr>
        <p:spPr>
          <a:xfrm>
            <a:off x="11739245" y="6210432"/>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ítulo 2">
            <a:extLst>
              <a:ext uri="{FF2B5EF4-FFF2-40B4-BE49-F238E27FC236}">
                <a16:creationId xmlns:a16="http://schemas.microsoft.com/office/drawing/2014/main" id="{28B5817D-7E66-CA36-EE06-90EAA1A5E886}"/>
              </a:ext>
            </a:extLst>
          </p:cNvPr>
          <p:cNvSpPr txBox="1">
            <a:spLocks/>
          </p:cNvSpPr>
          <p:nvPr/>
        </p:nvSpPr>
        <p:spPr>
          <a:xfrm>
            <a:off x="10678408" y="6210220"/>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8" name="Conector recto 17">
            <a:extLst>
              <a:ext uri="{FF2B5EF4-FFF2-40B4-BE49-F238E27FC236}">
                <a16:creationId xmlns:a16="http://schemas.microsoft.com/office/drawing/2014/main" id="{70A82C02-7D83-9557-8A93-71EC1777A757}"/>
              </a:ext>
            </a:extLst>
          </p:cNvPr>
          <p:cNvCxnSpPr/>
          <p:nvPr/>
        </p:nvCxnSpPr>
        <p:spPr>
          <a:xfrm>
            <a:off x="11810142" y="626553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96897C11-5544-8CA3-8AD9-41828B0C2092}"/>
              </a:ext>
            </a:extLst>
          </p:cNvPr>
          <p:cNvCxnSpPr/>
          <p:nvPr/>
        </p:nvCxnSpPr>
        <p:spPr>
          <a:xfrm>
            <a:off x="10767048" y="626553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232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6373F77-8224-22E0-2290-C8C945133081}"/>
              </a:ext>
            </a:extLst>
          </p:cNvPr>
          <p:cNvPicPr>
            <a:picLocks noChangeAspect="1"/>
          </p:cNvPicPr>
          <p:nvPr/>
        </p:nvPicPr>
        <p:blipFill>
          <a:blip r:embed="rId4"/>
          <a:stretch>
            <a:fillRect/>
          </a:stretch>
        </p:blipFill>
        <p:spPr>
          <a:xfrm>
            <a:off x="5925671" y="-1"/>
            <a:ext cx="6266329" cy="6732495"/>
          </a:xfrm>
          <a:prstGeom prst="rect">
            <a:avLst/>
          </a:prstGeom>
          <a:ln>
            <a:noFill/>
          </a:ln>
          <a:effectLst>
            <a:outerShdw blurRad="292100" dist="139700" dir="2700000" algn="tl" rotWithShape="0">
              <a:srgbClr val="333333">
                <a:alpha val="65000"/>
              </a:srgbClr>
            </a:outerShdw>
          </a:effectLst>
        </p:spPr>
      </p:pic>
      <p:sp>
        <p:nvSpPr>
          <p:cNvPr id="14" name="Título 1">
            <a:extLst>
              <a:ext uri="{FF2B5EF4-FFF2-40B4-BE49-F238E27FC236}">
                <a16:creationId xmlns:a16="http://schemas.microsoft.com/office/drawing/2014/main" id="{43A09D2E-30B6-A41A-EA24-42D557E22A90}"/>
              </a:ext>
            </a:extLst>
          </p:cNvPr>
          <p:cNvSpPr txBox="1">
            <a:spLocks/>
          </p:cNvSpPr>
          <p:nvPr/>
        </p:nvSpPr>
        <p:spPr>
          <a:xfrm>
            <a:off x="1136326" y="766831"/>
            <a:ext cx="5081741" cy="22430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Daytona Condensed Light" panose="020B0306030503040204" pitchFamily="34" charset="0"/>
                <a:cs typeface="Cavolini" panose="03000502040302020204" pitchFamily="66" charset="0"/>
              </a:rPr>
              <a:t>Patrañas de la </a:t>
            </a:r>
          </a:p>
          <a:p>
            <a:r>
              <a:rPr lang="es-MX" sz="10300" dirty="0">
                <a:latin typeface="Grinched" panose="02000000000000000000" pitchFamily="2" charset="0"/>
                <a:cs typeface="Cavolini" panose="03000502040302020204" pitchFamily="66" charset="0"/>
              </a:rPr>
              <a:t>NEM</a:t>
            </a:r>
          </a:p>
        </p:txBody>
      </p:sp>
      <p:sp>
        <p:nvSpPr>
          <p:cNvPr id="15" name="Subtítulo 2">
            <a:extLst>
              <a:ext uri="{FF2B5EF4-FFF2-40B4-BE49-F238E27FC236}">
                <a16:creationId xmlns:a16="http://schemas.microsoft.com/office/drawing/2014/main" id="{875F49DF-49A2-4E4C-9354-EB7B865C96C6}"/>
              </a:ext>
            </a:extLst>
          </p:cNvPr>
          <p:cNvSpPr txBox="1">
            <a:spLocks/>
          </p:cNvSpPr>
          <p:nvPr/>
        </p:nvSpPr>
        <p:spPr>
          <a:xfrm>
            <a:off x="1496120" y="547519"/>
            <a:ext cx="1625600" cy="5903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400" dirty="0">
                <a:solidFill>
                  <a:srgbClr val="FFFFFF"/>
                </a:solidFill>
                <a:latin typeface="Century Gothic" panose="020B0502020202020204" pitchFamily="34" charset="0"/>
              </a:rPr>
              <a:t>S E R I E</a:t>
            </a:r>
          </a:p>
        </p:txBody>
      </p:sp>
      <p:pic>
        <p:nvPicPr>
          <p:cNvPr id="16" name="Picture 4" descr="Netflix Logo (69387) - PNG Logo Vector Brand Downloads (SVG, EPS)">
            <a:extLst>
              <a:ext uri="{FF2B5EF4-FFF2-40B4-BE49-F238E27FC236}">
                <a16:creationId xmlns:a16="http://schemas.microsoft.com/office/drawing/2014/main" id="{B5BFFEC0-AA01-29D8-0F04-E8836B9278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850" y="405746"/>
            <a:ext cx="539750" cy="404813"/>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upo 16">
            <a:extLst>
              <a:ext uri="{FF2B5EF4-FFF2-40B4-BE49-F238E27FC236}">
                <a16:creationId xmlns:a16="http://schemas.microsoft.com/office/drawing/2014/main" id="{3CA6EFBD-3B39-CD3D-26FF-BB18A7682ADC}"/>
              </a:ext>
            </a:extLst>
          </p:cNvPr>
          <p:cNvGrpSpPr/>
          <p:nvPr/>
        </p:nvGrpSpPr>
        <p:grpSpPr>
          <a:xfrm>
            <a:off x="1562518" y="4618429"/>
            <a:ext cx="965544" cy="324793"/>
            <a:chOff x="1757960" y="3608198"/>
            <a:chExt cx="965544" cy="324793"/>
          </a:xfrm>
        </p:grpSpPr>
        <p:sp>
          <p:nvSpPr>
            <p:cNvPr id="18" name="Subtítulo 2">
              <a:extLst>
                <a:ext uri="{FF2B5EF4-FFF2-40B4-BE49-F238E27FC236}">
                  <a16:creationId xmlns:a16="http://schemas.microsoft.com/office/drawing/2014/main" id="{10D6AC3D-6C4A-6159-6CFF-946A86EE5974}"/>
                </a:ext>
              </a:extLst>
            </p:cNvPr>
            <p:cNvSpPr txBox="1">
              <a:spLocks/>
            </p:cNvSpPr>
            <p:nvPr/>
          </p:nvSpPr>
          <p:spPr>
            <a:xfrm>
              <a:off x="1757960" y="3608198"/>
              <a:ext cx="965544" cy="324793"/>
            </a:xfrm>
            <a:prstGeom prst="roundRect">
              <a:avLst/>
            </a:prstGeom>
            <a:solidFill>
              <a:schemeClr val="tx1">
                <a:lumMod val="8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s-MX" sz="1600" b="1" dirty="0">
                  <a:solidFill>
                    <a:schemeClr val="bg1"/>
                  </a:solidFill>
                  <a:latin typeface="Century Gothic" panose="020B0502020202020204" pitchFamily="34" charset="0"/>
                </a:rPr>
                <a:t>Ver</a:t>
              </a:r>
            </a:p>
          </p:txBody>
        </p:sp>
        <p:pic>
          <p:nvPicPr>
            <p:cNvPr id="19" name="Picture 6" descr="Flecha de juego - Iconos gratis de multimedia">
              <a:extLst>
                <a:ext uri="{FF2B5EF4-FFF2-40B4-BE49-F238E27FC236}">
                  <a16:creationId xmlns:a16="http://schemas.microsoft.com/office/drawing/2014/main" id="{B5C16DB6-F162-66DA-CC9F-588EA86B9E27}"/>
                </a:ext>
              </a:extLst>
            </p:cNvPr>
            <p:cNvPicPr>
              <a:picLocks noChangeAspect="1" noChangeArrowheads="1"/>
            </p:cNvPicPr>
            <p:nvPr/>
          </p:nvPicPr>
          <p:blipFill>
            <a:blip r:embed="rId6">
              <a:biLevel thresh="75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922938" y="3703219"/>
              <a:ext cx="156845" cy="1568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upo 19">
            <a:extLst>
              <a:ext uri="{FF2B5EF4-FFF2-40B4-BE49-F238E27FC236}">
                <a16:creationId xmlns:a16="http://schemas.microsoft.com/office/drawing/2014/main" id="{4A517C68-8576-59F3-8071-56B098485642}"/>
              </a:ext>
            </a:extLst>
          </p:cNvPr>
          <p:cNvGrpSpPr/>
          <p:nvPr/>
        </p:nvGrpSpPr>
        <p:grpSpPr>
          <a:xfrm>
            <a:off x="465850" y="3484418"/>
            <a:ext cx="586014" cy="599934"/>
            <a:chOff x="2241853" y="3226414"/>
            <a:chExt cx="586014" cy="599934"/>
          </a:xfrm>
        </p:grpSpPr>
        <p:sp>
          <p:nvSpPr>
            <p:cNvPr id="21" name="Elipse 20">
              <a:extLst>
                <a:ext uri="{FF2B5EF4-FFF2-40B4-BE49-F238E27FC236}">
                  <a16:creationId xmlns:a16="http://schemas.microsoft.com/office/drawing/2014/main" id="{D8EF61C1-45C4-F497-1338-671473C40BBA}"/>
                </a:ext>
              </a:extLst>
            </p:cNvPr>
            <p:cNvSpPr/>
            <p:nvPr/>
          </p:nvSpPr>
          <p:spPr>
            <a:xfrm>
              <a:off x="2241853" y="3226414"/>
              <a:ext cx="586014" cy="599934"/>
            </a:xfrm>
            <a:prstGeom prst="ellipse">
              <a:avLst/>
            </a:prstGeom>
            <a:solidFill>
              <a:schemeClr val="tx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2" name="Picture 4" descr="director de video mostrar icono de silla, estilo de contorno 15264404  Vector en Vecteezy">
              <a:extLst>
                <a:ext uri="{FF2B5EF4-FFF2-40B4-BE49-F238E27FC236}">
                  <a16:creationId xmlns:a16="http://schemas.microsoft.com/office/drawing/2014/main" id="{964D55E6-09DA-7003-4E8C-EEE101807929}"/>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5102" b="90918" l="10000" r="90000">
                          <a14:foregroundMark x1="27245" y1="7551" x2="27245" y2="7551"/>
                          <a14:foregroundMark x1="75204" y1="7041" x2="75204" y2="7041"/>
                          <a14:foregroundMark x1="40918" y1="31122" x2="40918" y2="31122"/>
                          <a14:foregroundMark x1="23673" y1="6531" x2="23673" y2="6531"/>
                          <a14:foregroundMark x1="75204" y1="5918" x2="75204" y2="5918"/>
                          <a14:foregroundMark x1="24490" y1="5510" x2="24490" y2="5510"/>
                          <a14:foregroundMark x1="38673" y1="86327" x2="38673" y2="86327"/>
                          <a14:foregroundMark x1="62551" y1="87755" x2="62551" y2="87755"/>
                          <a14:foregroundMark x1="32041" y1="90510" x2="32041" y2="90510"/>
                          <a14:foregroundMark x1="68163" y1="90918" x2="68163" y2="90918"/>
                          <a14:foregroundMark x1="31531" y1="90714" x2="31531" y2="90714"/>
                        </a14:backgroundRemoval>
                      </a14:imgEffect>
                    </a14:imgLayer>
                  </a14:imgProps>
                </a:ext>
                <a:ext uri="{28A0092B-C50C-407E-A947-70E740481C1C}">
                  <a14:useLocalDpi xmlns:a14="http://schemas.microsoft.com/office/drawing/2010/main" val="0"/>
                </a:ext>
              </a:extLst>
            </a:blip>
            <a:srcRect b="7800"/>
            <a:stretch/>
          </p:blipFill>
          <p:spPr bwMode="auto">
            <a:xfrm>
              <a:off x="2319336" y="3303317"/>
              <a:ext cx="460752" cy="424810"/>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Subtítulo 2">
            <a:extLst>
              <a:ext uri="{FF2B5EF4-FFF2-40B4-BE49-F238E27FC236}">
                <a16:creationId xmlns:a16="http://schemas.microsoft.com/office/drawing/2014/main" id="{E8BCF0CC-C039-9FD6-BBE5-858F3738656E}"/>
              </a:ext>
            </a:extLst>
          </p:cNvPr>
          <p:cNvSpPr txBox="1">
            <a:spLocks/>
          </p:cNvSpPr>
          <p:nvPr/>
        </p:nvSpPr>
        <p:spPr>
          <a:xfrm>
            <a:off x="1178855" y="3400445"/>
            <a:ext cx="4317338" cy="10230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s-MX" sz="1400" dirty="0">
                <a:solidFill>
                  <a:srgbClr val="FFFFFF"/>
                </a:solidFill>
                <a:effectLst>
                  <a:outerShdw blurRad="38100" dist="38100" dir="2700000" algn="tl">
                    <a:srgbClr val="000000">
                      <a:alpha val="43137"/>
                    </a:srgbClr>
                  </a:outerShdw>
                </a:effectLst>
                <a:latin typeface="Avenir Next LT Pro" panose="020B0504020202020204" pitchFamily="34" charset="0"/>
              </a:rPr>
              <a:t>¿Puedes distinguir entre una verdad y una mentira? Descúbrelo en este apasionante juego de mesa en el que pondrán a prueba sus habilidades sociales…</a:t>
            </a:r>
          </a:p>
        </p:txBody>
      </p:sp>
      <p:sp>
        <p:nvSpPr>
          <p:cNvPr id="24" name="Subtítulo 2">
            <a:extLst>
              <a:ext uri="{FF2B5EF4-FFF2-40B4-BE49-F238E27FC236}">
                <a16:creationId xmlns:a16="http://schemas.microsoft.com/office/drawing/2014/main" id="{D8C18B08-014B-42BE-0968-58BDD28EDCA8}"/>
              </a:ext>
            </a:extLst>
          </p:cNvPr>
          <p:cNvSpPr txBox="1">
            <a:spLocks/>
          </p:cNvSpPr>
          <p:nvPr/>
        </p:nvSpPr>
        <p:spPr>
          <a:xfrm>
            <a:off x="2699189" y="4620395"/>
            <a:ext cx="1113840" cy="322828"/>
          </a:xfrm>
          <a:prstGeom prst="roundRect">
            <a:avLst/>
          </a:prstGeom>
          <a:solidFill>
            <a:schemeClr val="tx1">
              <a:lumMod val="85000"/>
              <a:alpha val="4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400" b="1" dirty="0">
                <a:latin typeface="Century Gothic" panose="020B0502020202020204" pitchFamily="34" charset="0"/>
              </a:rPr>
              <a:t>Más info</a:t>
            </a:r>
          </a:p>
        </p:txBody>
      </p:sp>
      <p:pic>
        <p:nvPicPr>
          <p:cNvPr id="25" name="Picture 12" descr="Rectángulo negro - Iconos gratis de formas">
            <a:extLst>
              <a:ext uri="{FF2B5EF4-FFF2-40B4-BE49-F238E27FC236}">
                <a16:creationId xmlns:a16="http://schemas.microsoft.com/office/drawing/2014/main" id="{F9731F06-AC5A-64AE-AA04-B498B72C2CE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711" r="29224"/>
          <a:stretch/>
        </p:blipFill>
        <p:spPr bwMode="auto">
          <a:xfrm rot="5400000">
            <a:off x="4107545" y="-1422048"/>
            <a:ext cx="3026768" cy="151362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6" name="Picture 12" descr="Rectángulo negro - Iconos gratis de formas">
            <a:extLst>
              <a:ext uri="{FF2B5EF4-FFF2-40B4-BE49-F238E27FC236}">
                <a16:creationId xmlns:a16="http://schemas.microsoft.com/office/drawing/2014/main" id="{7B85713F-1E55-DD7C-6BC3-AA1C970B2A0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711" r="29224"/>
          <a:stretch/>
        </p:blipFill>
        <p:spPr bwMode="auto">
          <a:xfrm>
            <a:off x="11230315" y="-1093690"/>
            <a:ext cx="1709658" cy="854964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6" name="Imagen 5" descr="Icono&#10;&#10;Descripción generada automáticamente">
            <a:extLst>
              <a:ext uri="{FF2B5EF4-FFF2-40B4-BE49-F238E27FC236}">
                <a16:creationId xmlns:a16="http://schemas.microsoft.com/office/drawing/2014/main" id="{E73A4F72-3652-C69C-7EC8-233BC98862E8}"/>
              </a:ext>
            </a:extLst>
          </p:cNvPr>
          <p:cNvPicPr>
            <a:picLocks noChangeAspect="1"/>
          </p:cNvPicPr>
          <p:nvPr/>
        </p:nvPicPr>
        <p:blipFill>
          <a:blip r:embed="rId11"/>
          <a:stretch>
            <a:fillRect/>
          </a:stretch>
        </p:blipFill>
        <p:spPr>
          <a:xfrm>
            <a:off x="845006" y="5859556"/>
            <a:ext cx="175092" cy="286514"/>
          </a:xfrm>
          <a:prstGeom prst="rect">
            <a:avLst/>
          </a:prstGeom>
        </p:spPr>
      </p:pic>
      <p:pic>
        <p:nvPicPr>
          <p:cNvPr id="7" name="Imagen 6" descr="Icono&#10;&#10;Descripción generada automáticamente">
            <a:extLst>
              <a:ext uri="{FF2B5EF4-FFF2-40B4-BE49-F238E27FC236}">
                <a16:creationId xmlns:a16="http://schemas.microsoft.com/office/drawing/2014/main" id="{4B515191-DBFB-1CA4-5380-8DC113E37B4F}"/>
              </a:ext>
            </a:extLst>
          </p:cNvPr>
          <p:cNvPicPr>
            <a:picLocks noChangeAspect="1"/>
          </p:cNvPicPr>
          <p:nvPr/>
        </p:nvPicPr>
        <p:blipFill>
          <a:blip r:embed="rId12"/>
          <a:stretch>
            <a:fillRect/>
          </a:stretch>
        </p:blipFill>
        <p:spPr>
          <a:xfrm>
            <a:off x="1063124" y="5860088"/>
            <a:ext cx="176911" cy="291062"/>
          </a:xfrm>
          <a:prstGeom prst="rect">
            <a:avLst/>
          </a:prstGeom>
        </p:spPr>
      </p:pic>
      <p:sp>
        <p:nvSpPr>
          <p:cNvPr id="8" name="Subtítulo 2">
            <a:extLst>
              <a:ext uri="{FF2B5EF4-FFF2-40B4-BE49-F238E27FC236}">
                <a16:creationId xmlns:a16="http://schemas.microsoft.com/office/drawing/2014/main" id="{C8C6F888-25E0-C748-E750-4379CFFD379A}"/>
              </a:ext>
            </a:extLst>
          </p:cNvPr>
          <p:cNvSpPr>
            <a:spLocks noGrp="1"/>
          </p:cNvSpPr>
          <p:nvPr/>
        </p:nvSpPr>
        <p:spPr>
          <a:xfrm>
            <a:off x="344630" y="6146070"/>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8EDE60E1-1945-69BB-5C68-FF1A73AD10FD}"/>
              </a:ext>
            </a:extLst>
          </p:cNvPr>
          <p:cNvSpPr txBox="1">
            <a:spLocks/>
          </p:cNvSpPr>
          <p:nvPr/>
        </p:nvSpPr>
        <p:spPr>
          <a:xfrm>
            <a:off x="225321" y="6387868"/>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F1E9F6E5-28CA-A600-2444-86FBAC41FA11}"/>
              </a:ext>
            </a:extLst>
          </p:cNvPr>
          <p:cNvSpPr txBox="1">
            <a:spLocks/>
          </p:cNvSpPr>
          <p:nvPr/>
        </p:nvSpPr>
        <p:spPr>
          <a:xfrm>
            <a:off x="1425223" y="6388080"/>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Subtítulo 2">
            <a:extLst>
              <a:ext uri="{FF2B5EF4-FFF2-40B4-BE49-F238E27FC236}">
                <a16:creationId xmlns:a16="http://schemas.microsoft.com/office/drawing/2014/main" id="{88B6C235-576F-DD5A-B789-BBCF99DF0367}"/>
              </a:ext>
            </a:extLst>
          </p:cNvPr>
          <p:cNvSpPr txBox="1">
            <a:spLocks/>
          </p:cNvSpPr>
          <p:nvPr/>
        </p:nvSpPr>
        <p:spPr>
          <a:xfrm>
            <a:off x="364386" y="6387868"/>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84CD89DA-7464-E4CA-38E8-25ACEFF71711}"/>
              </a:ext>
            </a:extLst>
          </p:cNvPr>
          <p:cNvCxnSpPr/>
          <p:nvPr/>
        </p:nvCxnSpPr>
        <p:spPr>
          <a:xfrm>
            <a:off x="1496120" y="6443180"/>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F946935B-FE6A-CB2E-4A66-31D25127C662}"/>
              </a:ext>
            </a:extLst>
          </p:cNvPr>
          <p:cNvCxnSpPr/>
          <p:nvPr/>
        </p:nvCxnSpPr>
        <p:spPr>
          <a:xfrm>
            <a:off x="453026" y="6443180"/>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F321B204-D317-CBE9-FAC0-9AF6E5309B97}"/>
              </a:ext>
            </a:extLst>
          </p:cNvPr>
          <p:cNvPicPr>
            <a:picLocks noChangeAspect="1"/>
          </p:cNvPicPr>
          <p:nvPr/>
        </p:nvPicPr>
        <p:blipFill rotWithShape="1">
          <a:blip r:embed="rId13"/>
          <a:srcRect t="1499"/>
          <a:stretch/>
        </p:blipFill>
        <p:spPr>
          <a:xfrm rot="21234347">
            <a:off x="5842127" y="3602163"/>
            <a:ext cx="1894989" cy="2840811"/>
          </a:xfrm>
          <a:prstGeom prst="rect">
            <a:avLst/>
          </a:prstGeom>
          <a:scene3d>
            <a:camera prst="perspectiveRight"/>
            <a:lightRig rig="threePt" dir="t"/>
          </a:scene3d>
        </p:spPr>
      </p:pic>
      <p:pic>
        <p:nvPicPr>
          <p:cNvPr id="28" name="Imagen 27">
            <a:extLst>
              <a:ext uri="{FF2B5EF4-FFF2-40B4-BE49-F238E27FC236}">
                <a16:creationId xmlns:a16="http://schemas.microsoft.com/office/drawing/2014/main" id="{262F9E5A-31A1-1C0F-4541-0E99C098D950}"/>
              </a:ext>
            </a:extLst>
          </p:cNvPr>
          <p:cNvPicPr>
            <a:picLocks noChangeAspect="1"/>
          </p:cNvPicPr>
          <p:nvPr/>
        </p:nvPicPr>
        <p:blipFill>
          <a:blip r:embed="rId14"/>
          <a:stretch>
            <a:fillRect/>
          </a:stretch>
        </p:blipFill>
        <p:spPr>
          <a:xfrm>
            <a:off x="7074036" y="4084352"/>
            <a:ext cx="1589937" cy="2296199"/>
          </a:xfrm>
          <a:prstGeom prst="rect">
            <a:avLst/>
          </a:prstGeom>
        </p:spPr>
      </p:pic>
      <p:pic>
        <p:nvPicPr>
          <p:cNvPr id="27" name="Picture 2" descr="Google Drive Logo (2023) - Free Download PNG, SVG, AI">
            <a:extLst>
              <a:ext uri="{FF2B5EF4-FFF2-40B4-BE49-F238E27FC236}">
                <a16:creationId xmlns:a16="http://schemas.microsoft.com/office/drawing/2014/main" id="{3E2024CF-5551-9C7F-B126-6F6E14845AC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03077" y="4626608"/>
            <a:ext cx="1484038" cy="1326051"/>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upo 29">
            <a:extLst>
              <a:ext uri="{FF2B5EF4-FFF2-40B4-BE49-F238E27FC236}">
                <a16:creationId xmlns:a16="http://schemas.microsoft.com/office/drawing/2014/main" id="{46A6F1CE-C5DE-8857-3843-C54BF8064F2D}"/>
              </a:ext>
            </a:extLst>
          </p:cNvPr>
          <p:cNvGrpSpPr/>
          <p:nvPr/>
        </p:nvGrpSpPr>
        <p:grpSpPr>
          <a:xfrm>
            <a:off x="1214187" y="2805568"/>
            <a:ext cx="3667910" cy="353079"/>
            <a:chOff x="964089" y="2097509"/>
            <a:chExt cx="3667910" cy="353079"/>
          </a:xfrm>
        </p:grpSpPr>
        <p:sp>
          <p:nvSpPr>
            <p:cNvPr id="31" name="Subtítulo 2">
              <a:extLst>
                <a:ext uri="{FF2B5EF4-FFF2-40B4-BE49-F238E27FC236}">
                  <a16:creationId xmlns:a16="http://schemas.microsoft.com/office/drawing/2014/main" id="{C651C41E-66A0-FC85-7F87-D78362400587}"/>
                </a:ext>
              </a:extLst>
            </p:cNvPr>
            <p:cNvSpPr txBox="1">
              <a:spLocks/>
            </p:cNvSpPr>
            <p:nvPr/>
          </p:nvSpPr>
          <p:spPr>
            <a:xfrm>
              <a:off x="1679711" y="2120478"/>
              <a:ext cx="2011892" cy="330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solidFill>
                    <a:srgbClr val="FFFFFF"/>
                  </a:solidFill>
                  <a:latin typeface="Century Gothic" panose="020B0502020202020204" pitchFamily="34" charset="0"/>
                </a:rPr>
                <a:t>  4ª Sesión ordinaria</a:t>
              </a:r>
            </a:p>
          </p:txBody>
        </p:sp>
        <p:sp>
          <p:nvSpPr>
            <p:cNvPr id="32" name="Subtítulo 2">
              <a:extLst>
                <a:ext uri="{FF2B5EF4-FFF2-40B4-BE49-F238E27FC236}">
                  <a16:creationId xmlns:a16="http://schemas.microsoft.com/office/drawing/2014/main" id="{CC8EC66F-D638-A85C-F9C0-1FFBF3AFC90E}"/>
                </a:ext>
              </a:extLst>
            </p:cNvPr>
            <p:cNvSpPr txBox="1">
              <a:spLocks/>
            </p:cNvSpPr>
            <p:nvPr/>
          </p:nvSpPr>
          <p:spPr>
            <a:xfrm>
              <a:off x="3383713" y="2120590"/>
              <a:ext cx="618159" cy="2539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1200" b="1" dirty="0">
                  <a:latin typeface="Avenir Next LT Pro" panose="020B0504020202020204" pitchFamily="34" charset="0"/>
                </a:rPr>
                <a:t>2024</a:t>
              </a:r>
            </a:p>
          </p:txBody>
        </p:sp>
        <p:sp>
          <p:nvSpPr>
            <p:cNvPr id="33" name="Subtítulo 2">
              <a:extLst>
                <a:ext uri="{FF2B5EF4-FFF2-40B4-BE49-F238E27FC236}">
                  <a16:creationId xmlns:a16="http://schemas.microsoft.com/office/drawing/2014/main" id="{C522021A-BFDD-B3ED-5367-EC4AB6CBEC50}"/>
                </a:ext>
              </a:extLst>
            </p:cNvPr>
            <p:cNvSpPr txBox="1">
              <a:spLocks/>
            </p:cNvSpPr>
            <p:nvPr/>
          </p:nvSpPr>
          <p:spPr>
            <a:xfrm>
              <a:off x="4013840" y="2141167"/>
              <a:ext cx="618159" cy="233341"/>
            </a:xfrm>
            <a:prstGeom prst="roundRect">
              <a:avLst/>
            </a:prstGeom>
            <a:solidFill>
              <a:schemeClr val="tx1">
                <a:lumMod val="75000"/>
                <a:alpha val="84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1200" b="1" dirty="0">
                  <a:latin typeface="Century Gothic" panose="020B0502020202020204" pitchFamily="34" charset="0"/>
                </a:rPr>
                <a:t>TV-PG</a:t>
              </a:r>
            </a:p>
          </p:txBody>
        </p:sp>
        <p:sp>
          <p:nvSpPr>
            <p:cNvPr id="34" name="CuadroTexto 33">
              <a:extLst>
                <a:ext uri="{FF2B5EF4-FFF2-40B4-BE49-F238E27FC236}">
                  <a16:creationId xmlns:a16="http://schemas.microsoft.com/office/drawing/2014/main" id="{36B371DC-D8C0-CF75-1E24-E9564A98C193}"/>
                </a:ext>
              </a:extLst>
            </p:cNvPr>
            <p:cNvSpPr txBox="1"/>
            <p:nvPr/>
          </p:nvSpPr>
          <p:spPr>
            <a:xfrm>
              <a:off x="964089" y="2097509"/>
              <a:ext cx="1117210" cy="276999"/>
            </a:xfrm>
            <a:prstGeom prst="rect">
              <a:avLst/>
            </a:prstGeom>
            <a:noFill/>
          </p:spPr>
          <p:txBody>
            <a:bodyPr wrap="square">
              <a:spAutoFit/>
            </a:bodyPr>
            <a:lstStyle/>
            <a:p>
              <a:pPr algn="l"/>
              <a:r>
                <a:rPr lang="es-MX" sz="1200" b="1" dirty="0">
                  <a:solidFill>
                    <a:srgbClr val="00E668"/>
                  </a:solidFill>
                  <a:latin typeface="Avenir Next LT Pro" panose="020B0504020202020204" pitchFamily="34" charset="0"/>
                </a:rPr>
                <a:t>100%para ti</a:t>
              </a:r>
            </a:p>
          </p:txBody>
        </p:sp>
      </p:grpSp>
      <p:pic>
        <p:nvPicPr>
          <p:cNvPr id="2" name="Charlie Chaplin Style Piano Background Instrumental   Royalty Free Music">
            <a:hlinkClick r:id="" action="ppaction://media"/>
            <a:extLst>
              <a:ext uri="{FF2B5EF4-FFF2-40B4-BE49-F238E27FC236}">
                <a16:creationId xmlns:a16="http://schemas.microsoft.com/office/drawing/2014/main" id="{69CD0712-5A0A-45C0-6AEE-EDF7850DB42D}"/>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63649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OCDE. La precarización laboral de los y las docentes en México">
            <a:extLst>
              <a:ext uri="{FF2B5EF4-FFF2-40B4-BE49-F238E27FC236}">
                <a16:creationId xmlns:a16="http://schemas.microsoft.com/office/drawing/2014/main" id="{F12878FA-515A-E754-FB4C-E77E2A7E9A30}"/>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l="1472" r="1" b="1"/>
          <a:stretch/>
        </p:blipFill>
        <p:spPr bwMode="auto">
          <a:xfrm>
            <a:off x="233917" y="9"/>
            <a:ext cx="11958086" cy="6826949"/>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821FFCC3-A9EE-88E1-81BF-6E5E2B172DDC}"/>
              </a:ext>
            </a:extLst>
          </p:cNvPr>
          <p:cNvSpPr txBox="1"/>
          <p:nvPr/>
        </p:nvSpPr>
        <p:spPr>
          <a:xfrm>
            <a:off x="3042703" y="238300"/>
            <a:ext cx="8915380" cy="2708434"/>
          </a:xfrm>
          <a:prstGeom prst="rect">
            <a:avLst/>
          </a:prstGeom>
          <a:noFill/>
        </p:spPr>
        <p:txBody>
          <a:bodyPr wrap="square">
            <a:spAutoFit/>
          </a:bodyPr>
          <a:lstStyle/>
          <a:p>
            <a:pPr algn="r"/>
            <a:r>
              <a:rPr lang="es-MX" sz="7000" dirty="0">
                <a:effectLst>
                  <a:outerShdw blurRad="38100" dist="38100" dir="2700000" algn="tl">
                    <a:srgbClr val="000000">
                      <a:alpha val="43137"/>
                    </a:srgbClr>
                  </a:outerShdw>
                </a:effectLst>
                <a:latin typeface="Dimbo" panose="020B0603010101010101" pitchFamily="34" charset="0"/>
                <a:cs typeface="Cavolini" panose="03000502040302020204" pitchFamily="66" charset="0"/>
              </a:rPr>
              <a:t>Ajustes a la planeación </a:t>
            </a:r>
            <a:r>
              <a:rPr lang="es-MX" sz="10000" dirty="0">
                <a:effectLst>
                  <a:outerShdw blurRad="38100" dist="38100" dir="2700000" algn="tl">
                    <a:srgbClr val="000000">
                      <a:alpha val="43137"/>
                    </a:srgbClr>
                  </a:outerShdw>
                </a:effectLst>
                <a:latin typeface="Dimbo" panose="020B0603010101010101" pitchFamily="34" charset="0"/>
                <a:cs typeface="Cavolini" panose="03000502040302020204" pitchFamily="66" charset="0"/>
              </a:rPr>
              <a:t>DIDÁCTICA</a:t>
            </a:r>
          </a:p>
        </p:txBody>
      </p:sp>
      <p:sp>
        <p:nvSpPr>
          <p:cNvPr id="6" name="CuadroTexto 5">
            <a:extLst>
              <a:ext uri="{FF2B5EF4-FFF2-40B4-BE49-F238E27FC236}">
                <a16:creationId xmlns:a16="http://schemas.microsoft.com/office/drawing/2014/main" id="{C9369648-03DF-3EAE-6CED-B292D655AF0B}"/>
              </a:ext>
            </a:extLst>
          </p:cNvPr>
          <p:cNvSpPr txBox="1"/>
          <p:nvPr/>
        </p:nvSpPr>
        <p:spPr>
          <a:xfrm>
            <a:off x="6715640" y="2628653"/>
            <a:ext cx="5242443" cy="1569660"/>
          </a:xfrm>
          <a:prstGeom prst="rect">
            <a:avLst/>
          </a:prstGeom>
          <a:noFill/>
        </p:spPr>
        <p:txBody>
          <a:bodyPr wrap="square">
            <a:spAutoFit/>
          </a:bodyPr>
          <a:lstStyle/>
          <a:p>
            <a:pPr algn="r"/>
            <a:r>
              <a:rPr lang="es-MX" sz="4800" b="1" dirty="0">
                <a:latin typeface="Daytona Condensed Light" panose="020B0306030503040204" pitchFamily="34" charset="0"/>
                <a:cs typeface="Cavolini" panose="03000502040302020204" pitchFamily="66" charset="0"/>
              </a:rPr>
              <a:t>Vínculo con LTG y materiales educativos</a:t>
            </a:r>
          </a:p>
        </p:txBody>
      </p:sp>
      <p:sp>
        <p:nvSpPr>
          <p:cNvPr id="7" name="CuadroTexto 6">
            <a:extLst>
              <a:ext uri="{FF2B5EF4-FFF2-40B4-BE49-F238E27FC236}">
                <a16:creationId xmlns:a16="http://schemas.microsoft.com/office/drawing/2014/main" id="{04FCA036-688A-2DD7-39E8-021222273CBD}"/>
              </a:ext>
            </a:extLst>
          </p:cNvPr>
          <p:cNvSpPr txBox="1"/>
          <p:nvPr/>
        </p:nvSpPr>
        <p:spPr>
          <a:xfrm>
            <a:off x="734089" y="-115522"/>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2</a:t>
            </a:r>
          </a:p>
        </p:txBody>
      </p:sp>
      <p:pic>
        <p:nvPicPr>
          <p:cNvPr id="8" name="Imagen 7" descr="Icono&#10;&#10;Descripción generada automáticamente">
            <a:extLst>
              <a:ext uri="{FF2B5EF4-FFF2-40B4-BE49-F238E27FC236}">
                <a16:creationId xmlns:a16="http://schemas.microsoft.com/office/drawing/2014/main" id="{A84B464C-0EF1-7AE1-BE90-F365AB6618CB}"/>
              </a:ext>
            </a:extLst>
          </p:cNvPr>
          <p:cNvPicPr>
            <a:picLocks noChangeAspect="1"/>
          </p:cNvPicPr>
          <p:nvPr/>
        </p:nvPicPr>
        <p:blipFill>
          <a:blip r:embed="rId3"/>
          <a:stretch>
            <a:fillRect/>
          </a:stretch>
        </p:blipFill>
        <p:spPr>
          <a:xfrm>
            <a:off x="11145478" y="6033591"/>
            <a:ext cx="175092" cy="286514"/>
          </a:xfrm>
          <a:prstGeom prst="rect">
            <a:avLst/>
          </a:prstGeom>
        </p:spPr>
      </p:pic>
      <p:pic>
        <p:nvPicPr>
          <p:cNvPr id="9" name="Imagen 8" descr="Icono&#10;&#10;Descripción generada automáticamente">
            <a:extLst>
              <a:ext uri="{FF2B5EF4-FFF2-40B4-BE49-F238E27FC236}">
                <a16:creationId xmlns:a16="http://schemas.microsoft.com/office/drawing/2014/main" id="{5475EE34-A472-7711-54B1-C7E9E5610518}"/>
              </a:ext>
            </a:extLst>
          </p:cNvPr>
          <p:cNvPicPr>
            <a:picLocks noChangeAspect="1"/>
          </p:cNvPicPr>
          <p:nvPr/>
        </p:nvPicPr>
        <p:blipFill>
          <a:blip r:embed="rId4"/>
          <a:stretch>
            <a:fillRect/>
          </a:stretch>
        </p:blipFill>
        <p:spPr>
          <a:xfrm>
            <a:off x="11363596" y="6034123"/>
            <a:ext cx="176911" cy="291062"/>
          </a:xfrm>
          <a:prstGeom prst="rect">
            <a:avLst/>
          </a:prstGeom>
        </p:spPr>
      </p:pic>
      <p:sp>
        <p:nvSpPr>
          <p:cNvPr id="10" name="Subtítulo 2">
            <a:extLst>
              <a:ext uri="{FF2B5EF4-FFF2-40B4-BE49-F238E27FC236}">
                <a16:creationId xmlns:a16="http://schemas.microsoft.com/office/drawing/2014/main" id="{B4CFC94E-E943-6B96-CCC5-42BD9811A1FD}"/>
              </a:ext>
            </a:extLst>
          </p:cNvPr>
          <p:cNvSpPr>
            <a:spLocks noGrp="1"/>
          </p:cNvSpPr>
          <p:nvPr/>
        </p:nvSpPr>
        <p:spPr>
          <a:xfrm>
            <a:off x="10645102" y="6320105"/>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Subtítulo 2">
            <a:extLst>
              <a:ext uri="{FF2B5EF4-FFF2-40B4-BE49-F238E27FC236}">
                <a16:creationId xmlns:a16="http://schemas.microsoft.com/office/drawing/2014/main" id="{B473C1D4-31E6-624C-9B34-A03D3ED735BD}"/>
              </a:ext>
            </a:extLst>
          </p:cNvPr>
          <p:cNvSpPr txBox="1">
            <a:spLocks/>
          </p:cNvSpPr>
          <p:nvPr/>
        </p:nvSpPr>
        <p:spPr>
          <a:xfrm>
            <a:off x="10525793" y="6561903"/>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Subtítulo 2">
            <a:extLst>
              <a:ext uri="{FF2B5EF4-FFF2-40B4-BE49-F238E27FC236}">
                <a16:creationId xmlns:a16="http://schemas.microsoft.com/office/drawing/2014/main" id="{789BED78-C64E-B096-0F9E-37B3AA65FE8E}"/>
              </a:ext>
            </a:extLst>
          </p:cNvPr>
          <p:cNvSpPr txBox="1">
            <a:spLocks/>
          </p:cNvSpPr>
          <p:nvPr/>
        </p:nvSpPr>
        <p:spPr>
          <a:xfrm>
            <a:off x="11725695" y="6562115"/>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Subtítulo 2">
            <a:extLst>
              <a:ext uri="{FF2B5EF4-FFF2-40B4-BE49-F238E27FC236}">
                <a16:creationId xmlns:a16="http://schemas.microsoft.com/office/drawing/2014/main" id="{917499FE-2E2A-5DDE-5223-F8F2C3931888}"/>
              </a:ext>
            </a:extLst>
          </p:cNvPr>
          <p:cNvSpPr txBox="1">
            <a:spLocks/>
          </p:cNvSpPr>
          <p:nvPr/>
        </p:nvSpPr>
        <p:spPr>
          <a:xfrm>
            <a:off x="10664858" y="6561903"/>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8" name="Conector recto 17">
            <a:extLst>
              <a:ext uri="{FF2B5EF4-FFF2-40B4-BE49-F238E27FC236}">
                <a16:creationId xmlns:a16="http://schemas.microsoft.com/office/drawing/2014/main" id="{516D9498-18BC-2192-C552-9A5E6D4ABE9C}"/>
              </a:ext>
            </a:extLst>
          </p:cNvPr>
          <p:cNvCxnSpPr/>
          <p:nvPr/>
        </p:nvCxnSpPr>
        <p:spPr>
          <a:xfrm>
            <a:off x="11796592"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E9740B3D-0134-3652-C37D-4D6E3B96B09E}"/>
              </a:ext>
            </a:extLst>
          </p:cNvPr>
          <p:cNvCxnSpPr/>
          <p:nvPr/>
        </p:nvCxnSpPr>
        <p:spPr>
          <a:xfrm>
            <a:off x="10753498" y="6617215"/>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803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3D26D36-B086-AF37-9DFB-72A2B7D16EB7}"/>
              </a:ext>
            </a:extLst>
          </p:cNvPr>
          <p:cNvSpPr txBox="1"/>
          <p:nvPr/>
        </p:nvSpPr>
        <p:spPr>
          <a:xfrm>
            <a:off x="533400" y="243512"/>
            <a:ext cx="7505700" cy="6001643"/>
          </a:xfrm>
          <a:prstGeom prst="rect">
            <a:avLst/>
          </a:prstGeom>
          <a:noFill/>
        </p:spPr>
        <p:txBody>
          <a:bodyPr wrap="square">
            <a:spAutoFit/>
          </a:bodyPr>
          <a:lstStyle/>
          <a:p>
            <a:r>
              <a:rPr lang="es-ES" sz="2400" b="1" i="0" u="none" strike="noStrike" baseline="0" dirty="0">
                <a:latin typeface="Avenir Next LT Pro" panose="020B0504020202020204" pitchFamily="34" charset="0"/>
              </a:rPr>
              <a:t>¿Cómo han incorporado la </a:t>
            </a:r>
            <a:r>
              <a:rPr lang="es-ES" sz="2400" b="1" i="0" u="none" strike="noStrike" baseline="0" dirty="0">
                <a:highlight>
                  <a:srgbClr val="008080"/>
                </a:highlight>
                <a:latin typeface="Avenir Next LT Pro" panose="020B0504020202020204" pitchFamily="34" charset="0"/>
              </a:rPr>
              <a:t>realidad del contexto </a:t>
            </a:r>
            <a:r>
              <a:rPr lang="es-ES" sz="2400" b="1" i="0" u="none" strike="noStrike" baseline="0" dirty="0">
                <a:latin typeface="Avenir Next LT Pro" panose="020B0504020202020204" pitchFamily="34" charset="0"/>
              </a:rPr>
              <a:t>de su </a:t>
            </a:r>
            <a:r>
              <a:rPr lang="es-MX" sz="2400" b="1" i="0" u="none" strike="noStrike" baseline="0" dirty="0">
                <a:latin typeface="Avenir Next LT Pro" panose="020B0504020202020204" pitchFamily="34" charset="0"/>
              </a:rPr>
              <a:t>comunidad?</a:t>
            </a:r>
          </a:p>
          <a:p>
            <a:endParaRPr lang="es-MX" sz="2400" b="1" i="0" u="none" strike="noStrike" baseline="0" dirty="0">
              <a:latin typeface="Avenir Next LT Pro" panose="020B0504020202020204" pitchFamily="34" charset="0"/>
            </a:endParaRPr>
          </a:p>
          <a:p>
            <a:r>
              <a:rPr lang="es-ES" sz="2400" b="1" i="0" u="none" strike="noStrike" baseline="0" dirty="0">
                <a:latin typeface="Avenir Next LT Pro" panose="020B0504020202020204" pitchFamily="34" charset="0"/>
              </a:rPr>
              <a:t>¿En qué medida las actividades que proponen implican </a:t>
            </a:r>
            <a:r>
              <a:rPr lang="es-ES" sz="2400" b="1" i="0" u="none" strike="noStrike" baseline="0" dirty="0">
                <a:highlight>
                  <a:srgbClr val="000080"/>
                </a:highlight>
                <a:latin typeface="Avenir Next LT Pro" panose="020B0504020202020204" pitchFamily="34" charset="0"/>
              </a:rPr>
              <a:t>relaciones pedagógicas </a:t>
            </a:r>
            <a:r>
              <a:rPr lang="es-ES" sz="2400" b="1" i="0" u="none" strike="noStrike" baseline="0" dirty="0">
                <a:latin typeface="Avenir Next LT Pro" panose="020B0504020202020204" pitchFamily="34" charset="0"/>
              </a:rPr>
              <a:t>y </a:t>
            </a:r>
            <a:r>
              <a:rPr lang="es-ES" sz="2400" b="1" i="0" u="none" strike="noStrike" baseline="0" dirty="0">
                <a:highlight>
                  <a:srgbClr val="800080"/>
                </a:highlight>
                <a:latin typeface="Avenir Next LT Pro" panose="020B0504020202020204" pitchFamily="34" charset="0"/>
              </a:rPr>
              <a:t>prácticas docentes </a:t>
            </a:r>
            <a:r>
              <a:rPr lang="es-ES" sz="2400" b="1" i="0" u="none" strike="noStrike" baseline="0" dirty="0">
                <a:latin typeface="Avenir Next LT Pro" panose="020B0504020202020204" pitchFamily="34" charset="0"/>
              </a:rPr>
              <a:t>acordes a la propuesta de la Nueva Escuela Mexicana?</a:t>
            </a:r>
          </a:p>
          <a:p>
            <a:endParaRPr lang="es-ES" sz="2400" b="1" i="0" u="none" strike="noStrike" baseline="0" dirty="0">
              <a:latin typeface="Avenir Next LT Pro" panose="020B0504020202020204" pitchFamily="34" charset="0"/>
            </a:endParaRPr>
          </a:p>
          <a:p>
            <a:r>
              <a:rPr lang="es-ES" sz="2400" b="1" i="0" u="none" strike="noStrike" baseline="0" dirty="0">
                <a:latin typeface="Avenir Next LT Pro" panose="020B0504020202020204" pitchFamily="34" charset="0"/>
              </a:rPr>
              <a:t> ¿De qué manera el uso de los LTG o los materiales educativos propician que sus estudiantes </a:t>
            </a:r>
            <a:r>
              <a:rPr lang="es-ES" sz="2400" b="1" i="0" u="none" strike="noStrike" baseline="0" dirty="0">
                <a:highlight>
                  <a:srgbClr val="008000"/>
                </a:highlight>
                <a:latin typeface="Avenir Next LT Pro" panose="020B0504020202020204" pitchFamily="34" charset="0"/>
              </a:rPr>
              <a:t>pongan en juego sus saberes </a:t>
            </a:r>
            <a:r>
              <a:rPr lang="es-ES" sz="2400" b="1" i="0" u="none" strike="noStrike" baseline="0" dirty="0">
                <a:latin typeface="Avenir Next LT Pro" panose="020B0504020202020204" pitchFamily="34" charset="0"/>
              </a:rPr>
              <a:t>y </a:t>
            </a:r>
            <a:r>
              <a:rPr lang="es-ES" sz="2400" b="1" i="0" u="none" strike="noStrike" baseline="0" dirty="0">
                <a:highlight>
                  <a:srgbClr val="000080"/>
                </a:highlight>
                <a:latin typeface="Avenir Next LT Pro" panose="020B0504020202020204" pitchFamily="34" charset="0"/>
              </a:rPr>
              <a:t>analicen la realidad del contexto </a:t>
            </a:r>
            <a:r>
              <a:rPr lang="es-ES" sz="2400" b="1" i="0" u="none" strike="noStrike" baseline="0" dirty="0">
                <a:latin typeface="Avenir Next LT Pro" panose="020B0504020202020204" pitchFamily="34" charset="0"/>
              </a:rPr>
              <a:t>de su comunidad?</a:t>
            </a:r>
          </a:p>
          <a:p>
            <a:endParaRPr lang="es-ES" sz="2400" b="1" i="0" u="none" strike="noStrike" baseline="0" dirty="0">
              <a:latin typeface="Avenir Next LT Pro" panose="020B0504020202020204" pitchFamily="34" charset="0"/>
            </a:endParaRPr>
          </a:p>
          <a:p>
            <a:r>
              <a:rPr lang="es-ES" sz="2400" b="1" i="0" u="none" strike="noStrike" baseline="0" dirty="0">
                <a:latin typeface="Avenir Next LT Pro" panose="020B0504020202020204" pitchFamily="34" charset="0"/>
              </a:rPr>
              <a:t>¿Cómo promueven </a:t>
            </a:r>
            <a:r>
              <a:rPr lang="es-ES" sz="2400" b="1" i="0" u="none" strike="noStrike" baseline="0" dirty="0">
                <a:highlight>
                  <a:srgbClr val="800000"/>
                </a:highlight>
                <a:latin typeface="Avenir Next LT Pro" panose="020B0504020202020204" pitchFamily="34" charset="0"/>
              </a:rPr>
              <a:t>elementos de transformación </a:t>
            </a:r>
            <a:r>
              <a:rPr lang="es-ES" sz="2400" b="1" i="0" u="none" strike="noStrike" baseline="0" dirty="0">
                <a:latin typeface="Avenir Next LT Pro" panose="020B0504020202020204" pitchFamily="34" charset="0"/>
              </a:rPr>
              <a:t>de la escuela </a:t>
            </a:r>
            <a:r>
              <a:rPr lang="es-MX" sz="2400" b="1" i="0" u="none" strike="noStrike" baseline="0" dirty="0">
                <a:latin typeface="Avenir Next LT Pro" panose="020B0504020202020204" pitchFamily="34" charset="0"/>
              </a:rPr>
              <a:t>y la comunidad?</a:t>
            </a:r>
            <a:endParaRPr lang="es-MX" sz="2400" b="1" dirty="0">
              <a:latin typeface="Avenir Next LT Pro" panose="020B0504020202020204" pitchFamily="34" charset="0"/>
            </a:endParaRPr>
          </a:p>
        </p:txBody>
      </p:sp>
      <p:pic>
        <p:nvPicPr>
          <p:cNvPr id="6" name="Imagen 5" descr="Icono&#10;&#10;Descripción generada automáticamente">
            <a:extLst>
              <a:ext uri="{FF2B5EF4-FFF2-40B4-BE49-F238E27FC236}">
                <a16:creationId xmlns:a16="http://schemas.microsoft.com/office/drawing/2014/main" id="{81CC3C33-85EE-207F-A14A-C17CCF4099CA}"/>
              </a:ext>
            </a:extLst>
          </p:cNvPr>
          <p:cNvPicPr>
            <a:picLocks noChangeAspect="1"/>
          </p:cNvPicPr>
          <p:nvPr/>
        </p:nvPicPr>
        <p:blipFill>
          <a:blip r:embed="rId2"/>
          <a:stretch>
            <a:fillRect/>
          </a:stretch>
        </p:blipFill>
        <p:spPr>
          <a:xfrm>
            <a:off x="10942278" y="5915148"/>
            <a:ext cx="175092" cy="286514"/>
          </a:xfrm>
          <a:prstGeom prst="rect">
            <a:avLst/>
          </a:prstGeom>
        </p:spPr>
      </p:pic>
      <p:pic>
        <p:nvPicPr>
          <p:cNvPr id="7" name="Imagen 6" descr="Icono&#10;&#10;Descripción generada automáticamente">
            <a:extLst>
              <a:ext uri="{FF2B5EF4-FFF2-40B4-BE49-F238E27FC236}">
                <a16:creationId xmlns:a16="http://schemas.microsoft.com/office/drawing/2014/main" id="{059700C2-F3B1-BCAE-3424-6C4210D4F0E5}"/>
              </a:ext>
            </a:extLst>
          </p:cNvPr>
          <p:cNvPicPr>
            <a:picLocks noChangeAspect="1"/>
          </p:cNvPicPr>
          <p:nvPr/>
        </p:nvPicPr>
        <p:blipFill>
          <a:blip r:embed="rId3"/>
          <a:stretch>
            <a:fillRect/>
          </a:stretch>
        </p:blipFill>
        <p:spPr>
          <a:xfrm>
            <a:off x="11160396" y="5915680"/>
            <a:ext cx="176911" cy="291062"/>
          </a:xfrm>
          <a:prstGeom prst="rect">
            <a:avLst/>
          </a:prstGeom>
        </p:spPr>
      </p:pic>
      <p:sp>
        <p:nvSpPr>
          <p:cNvPr id="8" name="Subtítulo 2">
            <a:extLst>
              <a:ext uri="{FF2B5EF4-FFF2-40B4-BE49-F238E27FC236}">
                <a16:creationId xmlns:a16="http://schemas.microsoft.com/office/drawing/2014/main" id="{E82A7107-13B3-B903-3905-DE03F7E3119D}"/>
              </a:ext>
            </a:extLst>
          </p:cNvPr>
          <p:cNvSpPr>
            <a:spLocks noGrp="1"/>
          </p:cNvSpPr>
          <p:nvPr/>
        </p:nvSpPr>
        <p:spPr>
          <a:xfrm>
            <a:off x="10441902" y="6201662"/>
            <a:ext cx="1405890" cy="407035"/>
          </a:xfrm>
          <a:prstGeom prst="rect">
            <a:avLst/>
          </a:prstGeom>
        </p:spPr>
        <p:txBody>
          <a:bodyPr vert="horz" wrap="square" lIns="91440" tIns="45720" rIns="91440" bIns="45720" rtlCol="0">
            <a:noAutofit/>
          </a:bodyPr>
          <a:lstStyle/>
          <a:p>
            <a:pPr>
              <a:lnSpc>
                <a:spcPct val="90000"/>
              </a:lnSpc>
              <a:spcBef>
                <a:spcPts val="1000"/>
              </a:spcBef>
              <a:spcAft>
                <a:spcPts val="800"/>
              </a:spcAft>
            </a:pPr>
            <a:r>
              <a:rPr lang="es-MX" sz="1600" b="1" kern="1200" dirty="0">
                <a:effectLst/>
                <a:latin typeface="Century Gothic" panose="020B0502020202020204" pitchFamily="34" charset="0"/>
                <a:ea typeface="Calibri" panose="020F0502020204030204" pitchFamily="34" charset="0"/>
                <a:cs typeface="Times New Roman" panose="02020603050405020304" pitchFamily="18" charset="0"/>
              </a:rPr>
              <a:t>DIRECTORES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ubtítulo 2">
            <a:extLst>
              <a:ext uri="{FF2B5EF4-FFF2-40B4-BE49-F238E27FC236}">
                <a16:creationId xmlns:a16="http://schemas.microsoft.com/office/drawing/2014/main" id="{4F80985D-EA10-23CB-69AB-2D1EB3E59B46}"/>
              </a:ext>
            </a:extLst>
          </p:cNvPr>
          <p:cNvSpPr txBox="1">
            <a:spLocks/>
          </p:cNvSpPr>
          <p:nvPr/>
        </p:nvSpPr>
        <p:spPr>
          <a:xfrm>
            <a:off x="10322593" y="6443460"/>
            <a:ext cx="313690" cy="171450"/>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ubtítulo 2">
            <a:extLst>
              <a:ext uri="{FF2B5EF4-FFF2-40B4-BE49-F238E27FC236}">
                <a16:creationId xmlns:a16="http://schemas.microsoft.com/office/drawing/2014/main" id="{1D8D4621-250E-38B8-8910-9A65ACB6263E}"/>
              </a:ext>
            </a:extLst>
          </p:cNvPr>
          <p:cNvSpPr txBox="1">
            <a:spLocks/>
          </p:cNvSpPr>
          <p:nvPr/>
        </p:nvSpPr>
        <p:spPr>
          <a:xfrm>
            <a:off x="11522495" y="6443672"/>
            <a:ext cx="452755" cy="170815"/>
          </a:xfrm>
          <a:prstGeom prst="rect">
            <a:avLst/>
          </a:prstGeom>
        </p:spPr>
        <p:txBody>
          <a:bodyPr vert="horz" wrap="square" lIns="91440" tIns="45720" rIns="91440" bIns="45720" rtlCol="0">
            <a:noAutofit/>
          </a:bodyPr>
          <a:lstStyle/>
          <a:p>
            <a:pP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CURSOS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Subtítulo 2">
            <a:extLst>
              <a:ext uri="{FF2B5EF4-FFF2-40B4-BE49-F238E27FC236}">
                <a16:creationId xmlns:a16="http://schemas.microsoft.com/office/drawing/2014/main" id="{C1A67924-BCD3-2743-DB76-E73C9FFBE844}"/>
              </a:ext>
            </a:extLst>
          </p:cNvPr>
          <p:cNvSpPr txBox="1">
            <a:spLocks/>
          </p:cNvSpPr>
          <p:nvPr/>
        </p:nvSpPr>
        <p:spPr>
          <a:xfrm>
            <a:off x="10461658" y="6443460"/>
            <a:ext cx="1215390" cy="163830"/>
          </a:xfrm>
          <a:prstGeom prst="rect">
            <a:avLst/>
          </a:prstGeom>
        </p:spPr>
        <p:txBody>
          <a:bodyPr vert="horz" wrap="square" lIns="91440" tIns="45720" rIns="91440" bIns="45720" rtlCol="0">
            <a:noAutofit/>
          </a:bodyPr>
          <a:lstStyle/>
          <a:p>
            <a:pPr algn="ctr">
              <a:lnSpc>
                <a:spcPct val="107000"/>
              </a:lnSpc>
              <a:spcAft>
                <a:spcPts val="800"/>
              </a:spcAft>
            </a:pPr>
            <a:r>
              <a:rPr lang="es-MX" sz="500" b="1" kern="1200" dirty="0">
                <a:effectLst/>
                <a:latin typeface="Century Gothic" panose="020B0502020202020204" pitchFamily="34" charset="0"/>
                <a:ea typeface="Calibri" panose="020F0502020204030204" pitchFamily="34" charset="0"/>
                <a:cs typeface="Times New Roman" panose="02020603050405020304" pitchFamily="18" charset="0"/>
              </a:rPr>
              <a:t>ASESORÍA Y ACOMPAÑAMIENTO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F56CD0B4-11F4-C1B0-209A-285E443EDCB2}"/>
              </a:ext>
            </a:extLst>
          </p:cNvPr>
          <p:cNvCxnSpPr/>
          <p:nvPr/>
        </p:nvCxnSpPr>
        <p:spPr>
          <a:xfrm>
            <a:off x="11593392" y="649877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464328AF-D4C1-C560-9E60-3B747EDAC1B3}"/>
              </a:ext>
            </a:extLst>
          </p:cNvPr>
          <p:cNvCxnSpPr/>
          <p:nvPr/>
        </p:nvCxnSpPr>
        <p:spPr>
          <a:xfrm>
            <a:off x="10550298" y="6498772"/>
            <a:ext cx="0" cy="603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124" name="Picture 4" descr="Presentamos «Mi Netflix», una función única para acceder a las series y  películas que quieres ver - About Netflix">
            <a:extLst>
              <a:ext uri="{FF2B5EF4-FFF2-40B4-BE49-F238E27FC236}">
                <a16:creationId xmlns:a16="http://schemas.microsoft.com/office/drawing/2014/main" id="{5D7C232F-2881-E8A9-396B-8E9B57BFB7D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929" b="89711" l="9936" r="97863">
                        <a14:foregroundMark x1="57799" y1="8199" x2="57799" y2="8199"/>
                        <a14:foregroundMark x1="48397" y1="21543" x2="48397" y2="21543"/>
                        <a14:foregroundMark x1="92735" y1="17042" x2="92735" y2="17042"/>
                        <a14:foregroundMark x1="88141" y1="23794" x2="88141" y2="23794"/>
                        <a14:foregroundMark x1="82051" y1="12540" x2="82051" y2="12540"/>
                        <a14:foregroundMark x1="78632" y1="4823" x2="78632" y2="4823"/>
                        <a14:foregroundMark x1="94338" y1="3859" x2="94338" y2="3859"/>
                        <a14:foregroundMark x1="97970" y1="14630" x2="97970" y2="14630"/>
                        <a14:foregroundMark x1="41987" y1="64309" x2="46474" y2="67363"/>
                        <a14:foregroundMark x1="66774" y1="1929" x2="66774" y2="1929"/>
                      </a14:backgroundRemoval>
                    </a14:imgEffect>
                  </a14:imgLayer>
                </a14:imgProps>
              </a:ext>
              <a:ext uri="{28A0092B-C50C-407E-A947-70E740481C1C}">
                <a14:useLocalDpi xmlns:a14="http://schemas.microsoft.com/office/drawing/2010/main" val="0"/>
              </a:ext>
            </a:extLst>
          </a:blip>
          <a:srcRect/>
          <a:stretch>
            <a:fillRect/>
          </a:stretch>
        </p:blipFill>
        <p:spPr bwMode="auto">
          <a:xfrm rot="19275546">
            <a:off x="6205245" y="1654382"/>
            <a:ext cx="7284085" cy="484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001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Escuela en Comunidad” en México: La fortaleza del tejido social surge en la  escuela">
            <a:extLst>
              <a:ext uri="{FF2B5EF4-FFF2-40B4-BE49-F238E27FC236}">
                <a16:creationId xmlns:a16="http://schemas.microsoft.com/office/drawing/2014/main" id="{D5A524FE-28A6-C26C-490F-89810436E1D6}"/>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t="6195" b="14489"/>
          <a:stretch/>
        </p:blipFill>
        <p:spPr bwMode="auto">
          <a:xfrm>
            <a:off x="-35341" y="2324100"/>
            <a:ext cx="12227341" cy="4533900"/>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087FA7E-865C-FC0C-A557-61D92E2B8002}"/>
              </a:ext>
            </a:extLst>
          </p:cNvPr>
          <p:cNvSpPr txBox="1"/>
          <p:nvPr/>
        </p:nvSpPr>
        <p:spPr>
          <a:xfrm>
            <a:off x="395788" y="-207596"/>
            <a:ext cx="1446025" cy="3170099"/>
          </a:xfrm>
          <a:prstGeom prst="rect">
            <a:avLst/>
          </a:prstGeom>
          <a:noFill/>
        </p:spPr>
        <p:txBody>
          <a:bodyPr wrap="square">
            <a:spAutoFit/>
          </a:bodyPr>
          <a:lstStyle/>
          <a:p>
            <a:r>
              <a:rPr lang="es-MX" sz="20000" b="1" dirty="0">
                <a:ln w="22225">
                  <a:solidFill>
                    <a:schemeClr val="tx1">
                      <a:lumMod val="65000"/>
                    </a:schemeClr>
                  </a:solidFill>
                  <a:prstDash val="solid"/>
                </a:ln>
                <a:solidFill>
                  <a:schemeClr val="bg1">
                    <a:lumMod val="95000"/>
                    <a:lumOff val="5000"/>
                  </a:schemeClr>
                </a:solidFill>
                <a:latin typeface="Bebas Kai" panose="04050603020B02020204" pitchFamily="82" charset="0"/>
                <a:cs typeface="Cavolini" panose="03000502040302020204" pitchFamily="66" charset="0"/>
              </a:rPr>
              <a:t>3</a:t>
            </a:r>
          </a:p>
        </p:txBody>
      </p:sp>
      <p:sp>
        <p:nvSpPr>
          <p:cNvPr id="6" name="CuadroTexto 5">
            <a:extLst>
              <a:ext uri="{FF2B5EF4-FFF2-40B4-BE49-F238E27FC236}">
                <a16:creationId xmlns:a16="http://schemas.microsoft.com/office/drawing/2014/main" id="{781C3CFF-1016-F3FB-C1AE-0359DC70C628}"/>
              </a:ext>
            </a:extLst>
          </p:cNvPr>
          <p:cNvSpPr txBox="1"/>
          <p:nvPr/>
        </p:nvSpPr>
        <p:spPr>
          <a:xfrm>
            <a:off x="5409007" y="4119599"/>
            <a:ext cx="6709137" cy="1323439"/>
          </a:xfrm>
          <a:prstGeom prst="rect">
            <a:avLst/>
          </a:prstGeom>
          <a:noFill/>
        </p:spPr>
        <p:txBody>
          <a:bodyPr wrap="square">
            <a:spAutoFit/>
          </a:bodyPr>
          <a:lstStyle/>
          <a:p>
            <a:r>
              <a:rPr lang="es-MX" sz="8000" dirty="0">
                <a:effectLst>
                  <a:outerShdw blurRad="38100" dist="38100" dir="2700000" algn="tl">
                    <a:srgbClr val="000000">
                      <a:alpha val="43137"/>
                    </a:srgbClr>
                  </a:outerShdw>
                </a:effectLst>
                <a:latin typeface="Dimbo" panose="020B0603010101010101" pitchFamily="34" charset="0"/>
                <a:cs typeface="Cavolini" panose="03000502040302020204" pitchFamily="66" charset="0"/>
              </a:rPr>
              <a:t>Gestión  ESCOLAR</a:t>
            </a:r>
          </a:p>
        </p:txBody>
      </p:sp>
      <p:sp>
        <p:nvSpPr>
          <p:cNvPr id="7" name="CuadroTexto 6">
            <a:extLst>
              <a:ext uri="{FF2B5EF4-FFF2-40B4-BE49-F238E27FC236}">
                <a16:creationId xmlns:a16="http://schemas.microsoft.com/office/drawing/2014/main" id="{610DD7A3-27A7-FD98-C5BF-819D4A53E92D}"/>
              </a:ext>
            </a:extLst>
          </p:cNvPr>
          <p:cNvSpPr txBox="1"/>
          <p:nvPr/>
        </p:nvSpPr>
        <p:spPr>
          <a:xfrm>
            <a:off x="6586587" y="5140639"/>
            <a:ext cx="5642341" cy="861774"/>
          </a:xfrm>
          <a:prstGeom prst="rect">
            <a:avLst/>
          </a:prstGeom>
          <a:noFill/>
        </p:spPr>
        <p:txBody>
          <a:bodyPr wrap="square">
            <a:spAutoFit/>
          </a:bodyPr>
          <a:lstStyle/>
          <a:p>
            <a:r>
              <a:rPr lang="es-MX" sz="5000" b="1" dirty="0">
                <a:effectLst>
                  <a:outerShdw blurRad="38100" dist="38100" dir="2700000" algn="tl">
                    <a:srgbClr val="000000">
                      <a:alpha val="43137"/>
                    </a:srgbClr>
                  </a:outerShdw>
                </a:effectLst>
                <a:latin typeface="Daytona Condensed Light" panose="020B0306030503040204" pitchFamily="34" charset="0"/>
                <a:cs typeface="Cavolini" panose="03000502040302020204" pitchFamily="66" charset="0"/>
              </a:rPr>
              <a:t>Asuntos particulares</a:t>
            </a:r>
          </a:p>
        </p:txBody>
      </p:sp>
    </p:spTree>
    <p:extLst>
      <p:ext uri="{BB962C8B-B14F-4D97-AF65-F5344CB8AC3E}">
        <p14:creationId xmlns:p14="http://schemas.microsoft.com/office/powerpoint/2010/main" val="241906284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2013 - 2022 Theme</Template>
  <TotalTime>1344</TotalTime>
  <Words>1352</Words>
  <Application>Microsoft Office PowerPoint</Application>
  <PresentationFormat>Panorámica</PresentationFormat>
  <Paragraphs>193</Paragraphs>
  <Slides>19</Slides>
  <Notes>0</Notes>
  <HiddenSlides>0</HiddenSlides>
  <MMClips>9</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19</vt:i4>
      </vt:variant>
    </vt:vector>
  </HeadingPairs>
  <TitlesOfParts>
    <vt:vector size="34" baseType="lpstr">
      <vt:lpstr>Arial</vt:lpstr>
      <vt:lpstr>Avenir Next LT Pro</vt:lpstr>
      <vt:lpstr>Bebas Kai</vt:lpstr>
      <vt:lpstr>Calibri</vt:lpstr>
      <vt:lpstr>Calibri Light</vt:lpstr>
      <vt:lpstr>Candara Light</vt:lpstr>
      <vt:lpstr>Century Gothic</vt:lpstr>
      <vt:lpstr>Copperplate Gothic Light</vt:lpstr>
      <vt:lpstr>Corbel</vt:lpstr>
      <vt:lpstr>Daytona Condensed Light</vt:lpstr>
      <vt:lpstr>Dimbo</vt:lpstr>
      <vt:lpstr>Grinched</vt:lpstr>
      <vt:lpstr>Rastanty Cortez</vt:lpstr>
      <vt:lpstr>Verdana</vt:lpstr>
      <vt:lpstr>Tema de Office</vt:lpstr>
      <vt:lpstr>Consejo</vt:lpstr>
      <vt:lpstr>Presentación de PowerPoint</vt:lpstr>
      <vt:lpstr>Prepara tus</vt:lpstr>
      <vt:lpstr>Presentación de PowerPoint</vt:lpstr>
      <vt:lpstr>Presentación de PowerPoint</vt:lpstr>
      <vt:lpstr>Presentación de PowerPoint</vt:lpstr>
      <vt:lpstr>Presentación de PowerPoint</vt:lpstr>
      <vt:lpstr>Consejo</vt:lpstr>
      <vt:lpstr>Presentación de PowerPoint</vt:lpstr>
      <vt:lpstr>Presentación de PowerPoint</vt:lpstr>
      <vt:lpstr>Propósitos para la sesión</vt:lpstr>
      <vt:lpstr>Presentación de PowerPoint</vt:lpstr>
      <vt:lpstr>¿Cuál de las 3 opciones es una de las razones por las que se coloca a la comunidad como foco de los procesos educativos?</vt:lpstr>
      <vt:lpstr>Presentación de PowerPoint</vt:lpstr>
      <vt:lpstr>INTERCAMBIEN PUNTOS DE VISTA…</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Consejo</dc:title>
  <dc:creator>Salvador Hdz.</dc:creator>
  <cp:lastModifiedBy>Organ Vaipe</cp:lastModifiedBy>
  <cp:revision>11</cp:revision>
  <dcterms:created xsi:type="dcterms:W3CDTF">2024-01-16T19:48:43Z</dcterms:created>
  <dcterms:modified xsi:type="dcterms:W3CDTF">2024-01-23T00:11:30Z</dcterms:modified>
</cp:coreProperties>
</file>